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2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9" r:id="rId4"/>
    <p:sldMasterId id="2147483658" r:id="rId5"/>
    <p:sldMasterId id="2147483694" r:id="rId6"/>
  </p:sldMasterIdLst>
  <p:notesMasterIdLst>
    <p:notesMasterId r:id="rId21"/>
  </p:notesMasterIdLst>
  <p:handoutMasterIdLst>
    <p:handoutMasterId r:id="rId22"/>
  </p:handoutMasterIdLst>
  <p:sldIdLst>
    <p:sldId id="1731651181" r:id="rId7"/>
    <p:sldId id="1731651308" r:id="rId8"/>
    <p:sldId id="398" r:id="rId9"/>
    <p:sldId id="385" r:id="rId10"/>
    <p:sldId id="390" r:id="rId11"/>
    <p:sldId id="1731651302" r:id="rId12"/>
    <p:sldId id="1731651309" r:id="rId13"/>
    <p:sldId id="3395" r:id="rId14"/>
    <p:sldId id="1731651304" r:id="rId15"/>
    <p:sldId id="1731651305" r:id="rId16"/>
    <p:sldId id="1731651006" r:id="rId17"/>
    <p:sldId id="1731651297" r:id="rId18"/>
    <p:sldId id="1731651306" r:id="rId19"/>
    <p:sldId id="1731651310" r:id="rId20"/>
  </p:sldIdLst>
  <p:sldSz cx="12192000" cy="6858000"/>
  <p:notesSz cx="6858000" cy="9144000"/>
  <p:defaultTextStyle>
    <a:defPPr>
      <a:defRPr lang="en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0B494"/>
    <a:srgbClr val="005E58"/>
    <a:srgbClr val="EF7545"/>
    <a:srgbClr val="2B2A2A"/>
    <a:srgbClr val="F2F8F6"/>
    <a:srgbClr val="D5450D"/>
    <a:srgbClr val="FC8A5E"/>
    <a:srgbClr val="FC8B5F"/>
    <a:srgbClr val="A7D4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60A9D43-3A58-4E00-BB45-6E81ECA8DB1C}" v="53" dt="2022-01-09T16:48:11.947"/>
    <p1510:client id="{53913602-8E79-425E-B943-5927BBE9A4D4}" v="6" dt="2022-01-10T07:09:01.91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762" autoAdjust="0"/>
    <p:restoredTop sz="64793" autoAdjust="0"/>
  </p:normalViewPr>
  <p:slideViewPr>
    <p:cSldViewPr snapToGrid="0">
      <p:cViewPr varScale="1">
        <p:scale>
          <a:sx n="74" d="100"/>
          <a:sy n="74" d="100"/>
        </p:scale>
        <p:origin x="2520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handoutMaster" Target="handoutMasters/handoutMaster1.xml"/><Relationship Id="rId27" Type="http://schemas.microsoft.com/office/2015/10/relationships/revisionInfo" Target="revisionInfo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AF0B6F7-0082-3F47-B387-1F73D43552F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DK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F28899A-1E59-3C44-B1E6-557E58BDE89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2D9BB7-A811-BE41-AE11-0B79F13BE891}" type="datetimeFigureOut">
              <a:rPr lang="en-DK" smtClean="0"/>
              <a:t>01/10/2022</a:t>
            </a:fld>
            <a:endParaRPr lang="en-DK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3CF029-3D30-4449-BE6F-0ACB1091949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DK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E75169-B32A-1441-A8D8-99B3A3447C3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EA283E-6473-6F40-9885-94B3D19B3449}" type="slidenum">
              <a:rPr lang="en-DK" smtClean="0"/>
              <a:t>‹#›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386230574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O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1E00B6-13B0-AE42-9976-6CE2AC9F1105}" type="datetimeFigureOut">
              <a:rPr lang="en-NO" smtClean="0"/>
              <a:t>01/10/2022</a:t>
            </a:fld>
            <a:endParaRPr lang="en-NO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NO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01D8F5-F81D-C84A-98C1-750C41B6CE4F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7126785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Arial Black"/>
              </a:rPr>
              <a:t>THE PURPOSE OF THIS GUIDE IS TO INFORM EMPLOYEES &amp; PARTNERS ABOUT THE EXTENDED MIGRATION SERVICES WE OFFER OUR CUSTOMERS</a:t>
            </a:r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01D8F5-F81D-C84A-98C1-750C41B6CE4F}" type="slidenum">
              <a:rPr lang="en-NO" smtClean="0"/>
              <a:t>3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30077325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Motivations for EMS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01D8F5-F81D-C84A-98C1-750C41B6CE4F}" type="slidenum">
              <a:rPr lang="en-NO" smtClean="0"/>
              <a:t>4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4972854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What's included in EMS</a:t>
            </a:r>
          </a:p>
          <a:p>
            <a:endParaRPr lang="en-US">
              <a:cs typeface="Calibri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1200">
                <a:latin typeface="Arial"/>
                <a:cs typeface="Arial"/>
              </a:rPr>
              <a:t>R&amp;D resources and response team stand-by during test-migration, workhours (need to be pre-booked) </a:t>
            </a:r>
            <a:r>
              <a:rPr lang="en-US">
                <a:latin typeface="Arial"/>
                <a:cs typeface="Arial"/>
              </a:rPr>
              <a:t>WebEx Group</a:t>
            </a:r>
            <a:endParaRPr lang="en-US" sz="1200">
              <a:latin typeface="Arial"/>
              <a:cs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1200">
                <a:latin typeface="Arial"/>
                <a:cs typeface="Arial"/>
              </a:rPr>
              <a:t>R&amp;D Resources and response team stand-by during live migration, workdays and weekends (need to be pre-booked)</a:t>
            </a:r>
          </a:p>
          <a:p>
            <a:pPr marL="285750" indent="-285750">
              <a:buFont typeface="Arial"/>
              <a:buChar char="•"/>
            </a:pPr>
            <a:r>
              <a:rPr lang="en-US" sz="1200">
                <a:latin typeface="Arial"/>
                <a:cs typeface="Arial"/>
              </a:rPr>
              <a:t>Monitoring and Reporting: Power BI reports "Migration dashboard" (both for test env. and for live env.) </a:t>
            </a:r>
          </a:p>
          <a:p>
            <a:pPr marL="285750" indent="-285750">
              <a:buFont typeface="Arial"/>
              <a:buChar char="•"/>
            </a:pPr>
            <a:r>
              <a:rPr lang="en-US" sz="1200">
                <a:latin typeface="Arial"/>
                <a:cs typeface="Arial"/>
              </a:rPr>
              <a:t>Extra hardware during the monitoring phase: A 'protected' environment (both for test env. and for live env.)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1200">
                <a:latin typeface="Arial"/>
                <a:cs typeface="Arial"/>
              </a:rPr>
              <a:t>Extra hardware during the test phase</a:t>
            </a:r>
          </a:p>
          <a:p>
            <a:pPr marL="285750" indent="-285750">
              <a:buFont typeface="Arial"/>
              <a:buChar char="•"/>
            </a:pPr>
            <a:endParaRPr lang="en-US" sz="1200">
              <a:latin typeface="Arial"/>
              <a:cs typeface="Arial"/>
            </a:endParaRPr>
          </a:p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01D8F5-F81D-C84A-98C1-750C41B6CE4F}" type="slidenum">
              <a:rPr lang="en-NO" smtClean="0"/>
              <a:t>5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18064851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Motivations for EMS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01D8F5-F81D-C84A-98C1-750C41B6CE4F}" type="slidenum">
              <a:rPr lang="en-NO" smtClean="0"/>
              <a:t>6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37372360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Motivations for EMS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01D8F5-F81D-C84A-98C1-750C41B6CE4F}" type="slidenum">
              <a:rPr lang="en-NO" smtClean="0"/>
              <a:t>7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32538918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Motivations for EMS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01D8F5-F81D-C84A-98C1-750C41B6CE4F}" type="slidenum">
              <a:rPr lang="en-NO" smtClean="0"/>
              <a:t>9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24013726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schemeClr val="tx1">
                  <a:lumMod val="75000"/>
                </a:schemeClr>
              </a:solidFill>
            </a:endParaRPr>
          </a:p>
          <a:p>
            <a:endParaRPr lang="en-US" dirty="0"/>
          </a:p>
          <a:p>
            <a:endParaRPr lang="nb-NO" sz="1200" dirty="0">
              <a:solidFill>
                <a:prstClr val="white"/>
              </a:solidFill>
              <a:latin typeface="Proxima Nova"/>
            </a:endParaRPr>
          </a:p>
          <a:p>
            <a:endParaRPr lang="nb-NO" dirty="0"/>
          </a:p>
          <a:p>
            <a:pPr>
              <a:defRPr/>
            </a:pPr>
            <a:endParaRPr lang="en-US" dirty="0">
              <a:cs typeface="Calibri"/>
            </a:endParaRPr>
          </a:p>
          <a:p>
            <a:pPr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01D8F5-F81D-C84A-98C1-750C41B6CE4F}" type="slidenum">
              <a:rPr lang="en-NO" smtClean="0"/>
              <a:t>11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19921090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01D8F5-F81D-C84A-98C1-750C41B6CE4F}" type="slidenum">
              <a:rPr lang="en-NO" smtClean="0"/>
              <a:t>12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16221243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pn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.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8D6115-F51D-1C4F-A8A1-FE52A267219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1992796"/>
          </a:xfrm>
        </p:spPr>
        <p:txBody>
          <a:bodyPr anchor="b">
            <a:normAutofit/>
          </a:bodyPr>
          <a:lstStyle>
            <a:lvl1pPr algn="ctr">
              <a:defRPr sz="4000"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GB"/>
              <a:t>CLICK TO EDIT HEADLINE</a:t>
            </a:r>
            <a:endParaRPr lang="en-DK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77F7ABD-C934-8B45-B386-81DE63316C0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265004"/>
            <a:ext cx="9144000" cy="1992796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subtitle text</a:t>
            </a:r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2882642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 cirkel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01937-B8CC-C94F-9E60-718F491F63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GB"/>
              <a:t>Click to edit headline</a:t>
            </a:r>
            <a:endParaRPr lang="en-DK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155AAE04-6076-F042-A44E-795AA309A03F}"/>
              </a:ext>
            </a:extLst>
          </p:cNvPr>
          <p:cNvSpPr/>
          <p:nvPr userDrawn="1"/>
        </p:nvSpPr>
        <p:spPr>
          <a:xfrm>
            <a:off x="983628" y="2197316"/>
            <a:ext cx="3408248" cy="3408248"/>
          </a:xfrm>
          <a:prstGeom prst="ellipse">
            <a:avLst/>
          </a:prstGeom>
          <a:noFill/>
          <a:ln w="133350">
            <a:solidFill>
              <a:srgbClr val="31B4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FD70E925-7586-A040-ACA5-1474F919E4F3}"/>
              </a:ext>
            </a:extLst>
          </p:cNvPr>
          <p:cNvSpPr/>
          <p:nvPr userDrawn="1"/>
        </p:nvSpPr>
        <p:spPr>
          <a:xfrm>
            <a:off x="4391876" y="2197316"/>
            <a:ext cx="3408248" cy="3408248"/>
          </a:xfrm>
          <a:prstGeom prst="ellipse">
            <a:avLst/>
          </a:prstGeom>
          <a:noFill/>
          <a:ln w="133350">
            <a:solidFill>
              <a:srgbClr val="31B4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76F0DCDD-C0E7-FD42-BD57-99E5AB505108}"/>
              </a:ext>
            </a:extLst>
          </p:cNvPr>
          <p:cNvSpPr/>
          <p:nvPr userDrawn="1"/>
        </p:nvSpPr>
        <p:spPr>
          <a:xfrm>
            <a:off x="7800124" y="2197316"/>
            <a:ext cx="3408248" cy="3408248"/>
          </a:xfrm>
          <a:prstGeom prst="ellipse">
            <a:avLst/>
          </a:prstGeom>
          <a:noFill/>
          <a:ln w="133350">
            <a:solidFill>
              <a:srgbClr val="31B4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6EEC73A5-32FC-134A-BC52-A7264DEBCFF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495823" y="3017044"/>
            <a:ext cx="2383858" cy="823912"/>
          </a:xfrm>
        </p:spPr>
        <p:txBody>
          <a:bodyPr anchor="b">
            <a:normAutofit/>
          </a:bodyPr>
          <a:lstStyle>
            <a:lvl1pPr marL="0" indent="0" algn="ctr">
              <a:buNone/>
              <a:defRPr sz="2400" b="1">
                <a:solidFill>
                  <a:srgbClr val="005E58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Headline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93AF4D67-4EE4-B542-8EDB-6EC117C03CF8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1495823" y="3846606"/>
            <a:ext cx="2383858" cy="1038388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</a:t>
            </a:r>
            <a:br>
              <a:rPr lang="en-GB"/>
            </a:br>
            <a:r>
              <a:rPr lang="en-GB"/>
              <a:t>body text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57B943A-42BF-ED4A-B4FC-41D581D06CEB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4889952" y="3017044"/>
            <a:ext cx="2383858" cy="823912"/>
          </a:xfrm>
        </p:spPr>
        <p:txBody>
          <a:bodyPr anchor="b">
            <a:normAutofit/>
          </a:bodyPr>
          <a:lstStyle>
            <a:lvl1pPr marL="0" indent="0" algn="ctr">
              <a:buNone/>
              <a:defRPr sz="2400" b="1">
                <a:solidFill>
                  <a:srgbClr val="005E58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Headline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6DDD60C8-0A4A-E747-9C40-5BF6D3540EE5}"/>
              </a:ext>
            </a:extLst>
          </p:cNvPr>
          <p:cNvSpPr>
            <a:spLocks noGrp="1"/>
          </p:cNvSpPr>
          <p:nvPr>
            <p:ph type="body" sz="half" idx="11" hasCustomPrompt="1"/>
          </p:nvPr>
        </p:nvSpPr>
        <p:spPr>
          <a:xfrm>
            <a:off x="4889952" y="3846606"/>
            <a:ext cx="2383858" cy="1038388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</a:t>
            </a:r>
            <a:br>
              <a:rPr lang="en-GB"/>
            </a:br>
            <a:r>
              <a:rPr lang="en-GB"/>
              <a:t>body text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760EB7A0-85AC-2847-B1AE-97141251DE73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8330576" y="3017044"/>
            <a:ext cx="2383858" cy="823912"/>
          </a:xfrm>
        </p:spPr>
        <p:txBody>
          <a:bodyPr anchor="b">
            <a:normAutofit/>
          </a:bodyPr>
          <a:lstStyle>
            <a:lvl1pPr marL="0" indent="0" algn="ctr">
              <a:buNone/>
              <a:defRPr sz="2400" b="1">
                <a:solidFill>
                  <a:srgbClr val="005E58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Headline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B0CE3CD1-3931-E546-9CDB-D0DAE779D7C4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8330576" y="3846606"/>
            <a:ext cx="2383858" cy="1038388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</a:t>
            </a:r>
            <a:br>
              <a:rPr lang="en-GB"/>
            </a:br>
            <a:r>
              <a:rPr lang="en-GB"/>
              <a:t>body text</a:t>
            </a:r>
          </a:p>
        </p:txBody>
      </p:sp>
    </p:spTree>
    <p:extLst>
      <p:ext uri="{BB962C8B-B14F-4D97-AF65-F5344CB8AC3E}">
        <p14:creationId xmlns:p14="http://schemas.microsoft.com/office/powerpoint/2010/main" val="3645119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31496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44367C-A9FD-D546-A7CF-F700AB86EB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Click to edit headline</a:t>
            </a:r>
            <a:endParaRPr lang="en-D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DDDB03-C60B-5B44-AAF5-B0C7EA70A4EC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noProof="0"/>
              <a:t>Click to add content</a:t>
            </a:r>
          </a:p>
        </p:txBody>
      </p:sp>
    </p:spTree>
    <p:extLst>
      <p:ext uri="{BB962C8B-B14F-4D97-AF65-F5344CB8AC3E}">
        <p14:creationId xmlns:p14="http://schemas.microsoft.com/office/powerpoint/2010/main" val="12847193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44367C-A9FD-D546-A7CF-F700AB86EB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Click to edit headline</a:t>
            </a:r>
            <a:endParaRPr lang="en-D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DDDB03-C60B-5B44-AAF5-B0C7EA70A4E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2446477"/>
            <a:ext cx="10515600" cy="3682861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noProof="0"/>
              <a:t>Click to add content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F74B443C-CF84-BF4E-BF04-039C5581FE0C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9788" y="1538663"/>
            <a:ext cx="10514012" cy="823912"/>
          </a:xfrm>
        </p:spPr>
        <p:txBody>
          <a:bodyPr anchor="ctr">
            <a:normAutofit/>
          </a:bodyPr>
          <a:lstStyle>
            <a:lvl1pPr marL="0" indent="0">
              <a:buNone/>
              <a:defRPr sz="2400" b="1">
                <a:solidFill>
                  <a:srgbClr val="005E58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body text</a:t>
            </a:r>
          </a:p>
        </p:txBody>
      </p:sp>
    </p:spTree>
    <p:extLst>
      <p:ext uri="{BB962C8B-B14F-4D97-AF65-F5344CB8AC3E}">
        <p14:creationId xmlns:p14="http://schemas.microsoft.com/office/powerpoint/2010/main" val="33954450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44367C-A9FD-D546-A7CF-F700AB86EB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Click to edit headline</a:t>
            </a:r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6535376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el and two collu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76D1F7-68FC-C647-BB6A-A2C7991C0E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Click to edit headline</a:t>
            </a:r>
            <a:endParaRPr lang="en-D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DB6A2F-0705-5B4B-8F23-69368AA617E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591294"/>
            <a:ext cx="5181600" cy="4538043"/>
          </a:xfrm>
        </p:spPr>
        <p:txBody>
          <a:bodyPr/>
          <a:lstStyle/>
          <a:p>
            <a:pPr lvl="0"/>
            <a:r>
              <a:rPr lang="en-GB"/>
              <a:t>Click to body text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575663-A4E0-DC45-962F-0E0A22CCE6C1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0" y="1591294"/>
            <a:ext cx="5181600" cy="4538043"/>
          </a:xfrm>
        </p:spPr>
        <p:txBody>
          <a:bodyPr/>
          <a:lstStyle/>
          <a:p>
            <a:pPr lvl="0"/>
            <a:r>
              <a:rPr lang="en-GB"/>
              <a:t>Click to body text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7878633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and two collums with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F832FE-C6C6-7E43-9D05-C02153A4DD3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ctr">
            <a:normAutofit/>
          </a:bodyPr>
          <a:lstStyle>
            <a:lvl1pPr marL="0" indent="0">
              <a:buNone/>
              <a:defRPr sz="2400" b="1">
                <a:solidFill>
                  <a:srgbClr val="005E58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body text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B459292-AC68-9944-BBC0-14C80A46AD81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8" y="2505074"/>
            <a:ext cx="5157787" cy="3624263"/>
          </a:xfrm>
        </p:spPr>
        <p:txBody>
          <a:bodyPr/>
          <a:lstStyle/>
          <a:p>
            <a:pPr lvl="0"/>
            <a:r>
              <a:rPr lang="en-GB"/>
              <a:t>Click to body text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712E5E3-6345-B546-B189-353E5DD2AB61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ctr">
            <a:normAutofit/>
          </a:bodyPr>
          <a:lstStyle>
            <a:lvl1pPr marL="0" indent="0">
              <a:buNone/>
              <a:defRPr sz="2400" b="1">
                <a:solidFill>
                  <a:srgbClr val="005E58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body text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4FA6166-F381-EA4B-B67E-33C66311C802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172200" y="2505074"/>
            <a:ext cx="5183188" cy="3624263"/>
          </a:xfrm>
        </p:spPr>
        <p:txBody>
          <a:bodyPr/>
          <a:lstStyle/>
          <a:p>
            <a:pPr lvl="0"/>
            <a:r>
              <a:rPr lang="en-GB"/>
              <a:t>Click to edit body text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5D7E4D4-B6FA-2C41-9FE1-B29B303095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80945"/>
            <a:ext cx="10515600" cy="851941"/>
          </a:xfrm>
        </p:spPr>
        <p:txBody>
          <a:bodyPr/>
          <a:lstStyle/>
          <a:p>
            <a:r>
              <a:rPr lang="en-GB"/>
              <a:t>Click to edit headline</a:t>
            </a:r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24427434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0714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3F5AA48-CD19-F946-BD25-C43D4E25186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noProof="0"/>
              <a:t>Click to add image</a:t>
            </a:r>
          </a:p>
        </p:txBody>
      </p:sp>
    </p:spTree>
    <p:extLst>
      <p:ext uri="{BB962C8B-B14F-4D97-AF65-F5344CB8AC3E}">
        <p14:creationId xmlns:p14="http://schemas.microsoft.com/office/powerpoint/2010/main" val="8995339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. 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C362CE-1C2E-7B4B-B66F-C6E24CDC44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987424"/>
            <a:ext cx="3932237" cy="1321823"/>
          </a:xfrm>
        </p:spPr>
        <p:txBody>
          <a:bodyPr anchor="t">
            <a:normAutofit/>
          </a:bodyPr>
          <a:lstStyle>
            <a:lvl1pPr>
              <a:defRPr sz="3600"/>
            </a:lvl1pPr>
          </a:lstStyle>
          <a:p>
            <a:r>
              <a:rPr lang="en-GB"/>
              <a:t>Click to edit headline</a:t>
            </a:r>
            <a:endParaRPr lang="en-D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2366F0-F8F2-0E4E-A40C-E326FDB826E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8156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/>
              <a:t>Click to add content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8F2124-88B9-934B-9C26-03205B4CA7CC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510724"/>
            <a:ext cx="3932237" cy="3358263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body text </a:t>
            </a:r>
          </a:p>
        </p:txBody>
      </p:sp>
    </p:spTree>
    <p:extLst>
      <p:ext uri="{BB962C8B-B14F-4D97-AF65-F5344CB8AC3E}">
        <p14:creationId xmlns:p14="http://schemas.microsoft.com/office/powerpoint/2010/main" val="28170276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3. 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nature, snow, water, sitting&#10;&#10;Description automatically generated">
            <a:extLst>
              <a:ext uri="{FF2B5EF4-FFF2-40B4-BE49-F238E27FC236}">
                <a16:creationId xmlns:a16="http://schemas.microsoft.com/office/drawing/2014/main" id="{50075F07-8649-BB49-8B75-9783D26F40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0C1955C-E0BD-1342-8680-06E8471B7664}"/>
              </a:ext>
            </a:extLst>
          </p:cNvPr>
          <p:cNvSpPr/>
          <p:nvPr userDrawn="1"/>
        </p:nvSpPr>
        <p:spPr>
          <a:xfrm rot="10800000">
            <a:off x="-26470" y="0"/>
            <a:ext cx="12192000" cy="6058680"/>
          </a:xfrm>
          <a:prstGeom prst="rect">
            <a:avLst/>
          </a:prstGeom>
          <a:gradFill>
            <a:gsLst>
              <a:gs pos="73000">
                <a:schemeClr val="accent1">
                  <a:lumMod val="5000"/>
                  <a:lumOff val="95000"/>
                  <a:alpha val="0"/>
                </a:schemeClr>
              </a:gs>
              <a:gs pos="0">
                <a:srgbClr val="345A6A"/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8D6115-F51D-1C4F-A8A1-FE52A267219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346495"/>
            <a:ext cx="9144000" cy="901385"/>
          </a:xfrm>
        </p:spPr>
        <p:txBody>
          <a:bodyPr anchor="ctr">
            <a:normAutofit/>
          </a:bodyPr>
          <a:lstStyle>
            <a:lvl1pPr algn="ctr">
              <a:defRPr sz="40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GB"/>
              <a:t>CLICK TO EDIT HEADLINE</a:t>
            </a:r>
            <a:endParaRPr lang="en-DK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77F7ABD-C934-8B45-B386-81DE63316C0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2247881"/>
            <a:ext cx="9144000" cy="131162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subtitle text</a:t>
            </a:r>
            <a:endParaRPr lang="en-DK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564E2ED-3E02-E147-855E-8741E200260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6953" y="4703901"/>
            <a:ext cx="2658094" cy="2658094"/>
          </a:xfrm>
          <a:prstGeom prst="rect">
            <a:avLst/>
          </a:prstGeom>
        </p:spPr>
      </p:pic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58CC387F-3ACB-0A4C-AE13-429C9FBA726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3095257" y="3119718"/>
            <a:ext cx="6001486" cy="2556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0659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2. 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C362CE-1C2E-7B4B-B66F-C6E24CDC44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987424"/>
            <a:ext cx="3932237" cy="1321823"/>
          </a:xfrm>
        </p:spPr>
        <p:txBody>
          <a:bodyPr anchor="t">
            <a:normAutofit/>
          </a:bodyPr>
          <a:lstStyle>
            <a:lvl1pPr>
              <a:defRPr sz="3600"/>
            </a:lvl1pPr>
          </a:lstStyle>
          <a:p>
            <a:r>
              <a:rPr lang="en-GB"/>
              <a:t>Click to edit headline</a:t>
            </a:r>
            <a:endParaRPr lang="en-D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2366F0-F8F2-0E4E-A40C-E326FDB826E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9788" y="2510724"/>
            <a:ext cx="10515600" cy="3618614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/>
              <a:t>Click to add content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8F2124-88B9-934B-9C26-03205B4CA7CC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008832" y="987424"/>
            <a:ext cx="6343380" cy="1321823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body text</a:t>
            </a:r>
          </a:p>
        </p:txBody>
      </p:sp>
    </p:spTree>
    <p:extLst>
      <p:ext uri="{BB962C8B-B14F-4D97-AF65-F5344CB8AC3E}">
        <p14:creationId xmlns:p14="http://schemas.microsoft.com/office/powerpoint/2010/main" val="5466185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3. Content with caption with backgra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2A36FCD-C876-E340-B4BD-98A7CFFF5992}"/>
              </a:ext>
            </a:extLst>
          </p:cNvPr>
          <p:cNvSpPr/>
          <p:nvPr userDrawn="1"/>
        </p:nvSpPr>
        <p:spPr>
          <a:xfrm>
            <a:off x="5982346" y="0"/>
            <a:ext cx="6209654" cy="6858000"/>
          </a:xfrm>
          <a:prstGeom prst="rect">
            <a:avLst/>
          </a:prstGeom>
          <a:solidFill>
            <a:srgbClr val="A7D4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AC362CE-1C2E-7B4B-B66F-C6E24CDC44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987424"/>
            <a:ext cx="3932237" cy="1321823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GB"/>
              <a:t>Click to edit headline</a:t>
            </a:r>
            <a:endParaRPr lang="en-D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2366F0-F8F2-0E4E-A40C-E326FDB826E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878071" y="987425"/>
            <a:ext cx="4474141" cy="4873625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/>
              <a:t>Click to add content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8F2124-88B9-934B-9C26-03205B4CA7CC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510724"/>
            <a:ext cx="3932237" cy="3358263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body text</a:t>
            </a:r>
          </a:p>
        </p:txBody>
      </p:sp>
    </p:spTree>
    <p:extLst>
      <p:ext uri="{BB962C8B-B14F-4D97-AF65-F5344CB8AC3E}">
        <p14:creationId xmlns:p14="http://schemas.microsoft.com/office/powerpoint/2010/main" val="10301027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 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5097F28D-CB1D-DD43-9600-10AEE0530A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987424"/>
            <a:ext cx="3932237" cy="1321823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GB"/>
              <a:t>Click to edit headline</a:t>
            </a:r>
            <a:endParaRPr lang="en-DK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D0608F7A-907B-CA48-8896-5AD9F9A8BA78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510724"/>
            <a:ext cx="3932237" cy="3358263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body text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23DDBE4-FBBC-D64C-9906-670ACA7CDD5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4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35413" y="147620"/>
            <a:ext cx="2947047" cy="2008236"/>
          </a:xfrm>
          <a:prstGeom prst="rect">
            <a:avLst/>
          </a:prstGeom>
          <a:effectLst>
            <a:reflection endPos="0" dist="50800" dir="5400000" sy="-100000" algn="bl" rotWithShape="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336A806-ADFA-1646-A4EF-BCAFEF059A0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3033" y="274235"/>
            <a:ext cx="5019141" cy="342024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110A265-40C8-9743-B23E-5C561940B17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860300" y="1912854"/>
            <a:ext cx="2433485" cy="3130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382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3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3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5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3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3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47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3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3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3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3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47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irkel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01937-B8CC-C94F-9E60-718F491F63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GB"/>
              <a:t>Click to edit headline</a:t>
            </a:r>
            <a:endParaRPr lang="en-DK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155AAE04-6076-F042-A44E-795AA309A03F}"/>
              </a:ext>
            </a:extLst>
          </p:cNvPr>
          <p:cNvSpPr/>
          <p:nvPr userDrawn="1"/>
        </p:nvSpPr>
        <p:spPr>
          <a:xfrm>
            <a:off x="983628" y="2197316"/>
            <a:ext cx="3408248" cy="3408248"/>
          </a:xfrm>
          <a:prstGeom prst="ellipse">
            <a:avLst/>
          </a:prstGeom>
          <a:noFill/>
          <a:ln w="133350">
            <a:solidFill>
              <a:srgbClr val="31B4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FD70E925-7586-A040-ACA5-1474F919E4F3}"/>
              </a:ext>
            </a:extLst>
          </p:cNvPr>
          <p:cNvSpPr/>
          <p:nvPr userDrawn="1"/>
        </p:nvSpPr>
        <p:spPr>
          <a:xfrm>
            <a:off x="4391876" y="2197316"/>
            <a:ext cx="3408248" cy="3408248"/>
          </a:xfrm>
          <a:prstGeom prst="ellipse">
            <a:avLst/>
          </a:prstGeom>
          <a:noFill/>
          <a:ln w="133350">
            <a:solidFill>
              <a:srgbClr val="31B4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76F0DCDD-C0E7-FD42-BD57-99E5AB505108}"/>
              </a:ext>
            </a:extLst>
          </p:cNvPr>
          <p:cNvSpPr/>
          <p:nvPr userDrawn="1"/>
        </p:nvSpPr>
        <p:spPr>
          <a:xfrm>
            <a:off x="7800124" y="2197316"/>
            <a:ext cx="3408248" cy="3408248"/>
          </a:xfrm>
          <a:prstGeom prst="ellipse">
            <a:avLst/>
          </a:prstGeom>
          <a:noFill/>
          <a:ln w="133350">
            <a:solidFill>
              <a:srgbClr val="31B4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6EEC73A5-32FC-134A-BC52-A7264DEBCFF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495823" y="3017044"/>
            <a:ext cx="2383858" cy="823912"/>
          </a:xfrm>
        </p:spPr>
        <p:txBody>
          <a:bodyPr anchor="b">
            <a:normAutofit/>
          </a:bodyPr>
          <a:lstStyle>
            <a:lvl1pPr marL="0" indent="0" algn="ctr">
              <a:buNone/>
              <a:defRPr sz="2400" b="1">
                <a:solidFill>
                  <a:srgbClr val="005E58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Headline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93AF4D67-4EE4-B542-8EDB-6EC117C03CF8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1495823" y="3846606"/>
            <a:ext cx="2383858" cy="1038388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</a:t>
            </a:r>
            <a:br>
              <a:rPr lang="en-GB"/>
            </a:br>
            <a:r>
              <a:rPr lang="en-GB"/>
              <a:t>body text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57B943A-42BF-ED4A-B4FC-41D581D06CEB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4889952" y="3017044"/>
            <a:ext cx="2383858" cy="823912"/>
          </a:xfrm>
        </p:spPr>
        <p:txBody>
          <a:bodyPr anchor="b">
            <a:normAutofit/>
          </a:bodyPr>
          <a:lstStyle>
            <a:lvl1pPr marL="0" indent="0" algn="ctr">
              <a:buNone/>
              <a:defRPr sz="2400" b="1">
                <a:solidFill>
                  <a:srgbClr val="005E58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Headline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6DDD60C8-0A4A-E747-9C40-5BF6D3540EE5}"/>
              </a:ext>
            </a:extLst>
          </p:cNvPr>
          <p:cNvSpPr>
            <a:spLocks noGrp="1"/>
          </p:cNvSpPr>
          <p:nvPr>
            <p:ph type="body" sz="half" idx="11" hasCustomPrompt="1"/>
          </p:nvPr>
        </p:nvSpPr>
        <p:spPr>
          <a:xfrm>
            <a:off x="4889952" y="3846606"/>
            <a:ext cx="2383858" cy="1038388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</a:t>
            </a:r>
            <a:br>
              <a:rPr lang="en-GB"/>
            </a:br>
            <a:r>
              <a:rPr lang="en-GB"/>
              <a:t>body text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760EB7A0-85AC-2847-B1AE-97141251DE73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8330576" y="3017044"/>
            <a:ext cx="2383858" cy="823912"/>
          </a:xfrm>
        </p:spPr>
        <p:txBody>
          <a:bodyPr anchor="b">
            <a:normAutofit/>
          </a:bodyPr>
          <a:lstStyle>
            <a:lvl1pPr marL="0" indent="0" algn="ctr">
              <a:buNone/>
              <a:defRPr sz="2400" b="1">
                <a:solidFill>
                  <a:srgbClr val="005E58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Headline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B0CE3CD1-3931-E546-9CDB-D0DAE779D7C4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8330576" y="3846606"/>
            <a:ext cx="2383858" cy="1038388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</a:t>
            </a:r>
            <a:br>
              <a:rPr lang="en-GB"/>
            </a:br>
            <a:r>
              <a:rPr lang="en-GB"/>
              <a:t>body text</a:t>
            </a:r>
          </a:p>
        </p:txBody>
      </p:sp>
    </p:spTree>
    <p:extLst>
      <p:ext uri="{BB962C8B-B14F-4D97-AF65-F5344CB8AC3E}">
        <p14:creationId xmlns:p14="http://schemas.microsoft.com/office/powerpoint/2010/main" val="296617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irkel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CB7281-9265-AE46-9EB5-528EDB99AC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GB"/>
              <a:t>Click to edit headline</a:t>
            </a:r>
            <a:endParaRPr lang="en-D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55C073-B12B-1444-BB77-A00E195329B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5880" y="4435064"/>
            <a:ext cx="3247291" cy="14269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rgbClr val="2B2A2A"/>
                </a:solidFill>
              </a:defRPr>
            </a:lvl1pPr>
          </a:lstStyle>
          <a:p>
            <a:pPr lvl="0"/>
            <a:r>
              <a:rPr lang="en-GB"/>
              <a:t>Click to edit body text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0E2D33E0-DF84-C74B-BEA6-35455C7A61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5880" y="2469328"/>
            <a:ext cx="3247291" cy="14269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rgbClr val="2B2A2A"/>
                </a:solidFill>
              </a:defRPr>
            </a:lvl1pPr>
          </a:lstStyle>
          <a:p>
            <a:pPr lvl="0"/>
            <a:r>
              <a:rPr lang="en-GB"/>
              <a:t>Click to edit body text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75C9C77B-661E-914B-AD8F-BB2F7D1129D6}"/>
              </a:ext>
            </a:extLst>
          </p:cNvPr>
          <p:cNvSpPr/>
          <p:nvPr userDrawn="1"/>
        </p:nvSpPr>
        <p:spPr>
          <a:xfrm>
            <a:off x="4126520" y="2110154"/>
            <a:ext cx="2145323" cy="2145323"/>
          </a:xfrm>
          <a:prstGeom prst="ellipse">
            <a:avLst/>
          </a:prstGeom>
          <a:solidFill>
            <a:srgbClr val="005E58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BDE16738-EACC-444A-B7DB-6A9E57D8C19B}"/>
              </a:ext>
            </a:extLst>
          </p:cNvPr>
          <p:cNvSpPr/>
          <p:nvPr userDrawn="1"/>
        </p:nvSpPr>
        <p:spPr>
          <a:xfrm>
            <a:off x="5955320" y="2110154"/>
            <a:ext cx="2145323" cy="2145323"/>
          </a:xfrm>
          <a:prstGeom prst="ellipse">
            <a:avLst/>
          </a:prstGeom>
          <a:solidFill>
            <a:srgbClr val="EF7545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E0DD1D6-BEC1-574C-8338-416C29664A24}"/>
              </a:ext>
            </a:extLst>
          </p:cNvPr>
          <p:cNvSpPr/>
          <p:nvPr userDrawn="1"/>
        </p:nvSpPr>
        <p:spPr>
          <a:xfrm>
            <a:off x="5955320" y="3896306"/>
            <a:ext cx="2145323" cy="2145323"/>
          </a:xfrm>
          <a:prstGeom prst="ellipse">
            <a:avLst/>
          </a:prstGeom>
          <a:solidFill>
            <a:srgbClr val="31B49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E251195-1C06-AE48-88F6-DEF0E81E645F}"/>
              </a:ext>
            </a:extLst>
          </p:cNvPr>
          <p:cNvSpPr/>
          <p:nvPr userDrawn="1"/>
        </p:nvSpPr>
        <p:spPr>
          <a:xfrm>
            <a:off x="4179273" y="3896306"/>
            <a:ext cx="2145323" cy="2145323"/>
          </a:xfrm>
          <a:prstGeom prst="ellipse">
            <a:avLst/>
          </a:prstGeom>
          <a:solidFill>
            <a:srgbClr val="A7D4DE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59CC256F-9FCD-534D-931F-6E03A016142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253044" y="4435064"/>
            <a:ext cx="3247291" cy="14269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rgbClr val="2B2A2A"/>
                </a:solidFill>
              </a:defRPr>
            </a:lvl1pPr>
          </a:lstStyle>
          <a:p>
            <a:pPr lvl="0"/>
            <a:r>
              <a:rPr lang="en-GB"/>
              <a:t>Click to edit body text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58A272E4-3375-914D-ADCD-6212FA2173B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253044" y="2469328"/>
            <a:ext cx="3247291" cy="14269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rgbClr val="2B2A2A"/>
                </a:solidFill>
              </a:defRPr>
            </a:lvl1pPr>
          </a:lstStyle>
          <a:p>
            <a:pPr lvl="0"/>
            <a:r>
              <a:rPr lang="en-GB"/>
              <a:t>Click to edit body text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637CB4DB-859B-0A45-947F-A90D62977AF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83568" y="2856190"/>
            <a:ext cx="1524002" cy="57281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Headline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FB08AF07-BA9E-AA48-B1AF-1B8CCCCEF8D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443043" y="2856190"/>
            <a:ext cx="1524002" cy="57281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Headline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8710B9AE-E92E-844F-8D79-BB9E99469DC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431318" y="4722783"/>
            <a:ext cx="1524002" cy="57281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Headline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D160A26D-8FAB-E844-AEED-81D09E00495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71843" y="4715108"/>
            <a:ext cx="1524002" cy="57281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11436772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peline, colo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1ABBA057-2185-3349-B074-F9A16E0A22C9}"/>
              </a:ext>
            </a:extLst>
          </p:cNvPr>
          <p:cNvGrpSpPr/>
          <p:nvPr userDrawn="1"/>
        </p:nvGrpSpPr>
        <p:grpSpPr>
          <a:xfrm>
            <a:off x="839682" y="2746289"/>
            <a:ext cx="11242796" cy="1925111"/>
            <a:chOff x="838202" y="2647746"/>
            <a:chExt cx="11244260" cy="1925362"/>
          </a:xfrm>
        </p:grpSpPr>
        <p:sp>
          <p:nvSpPr>
            <p:cNvPr id="9" name="Freeform: Shape 42">
              <a:extLst>
                <a:ext uri="{FF2B5EF4-FFF2-40B4-BE49-F238E27FC236}">
                  <a16:creationId xmlns:a16="http://schemas.microsoft.com/office/drawing/2014/main" id="{D0681222-3E06-6C4C-90EB-E9A65E487260}"/>
                </a:ext>
              </a:extLst>
            </p:cNvPr>
            <p:cNvSpPr/>
            <p:nvPr/>
          </p:nvSpPr>
          <p:spPr bwMode="auto">
            <a:xfrm>
              <a:off x="11696219" y="2647746"/>
              <a:ext cx="247890" cy="1925362"/>
            </a:xfrm>
            <a:custGeom>
              <a:avLst/>
              <a:gdLst>
                <a:gd name="connsiteX0" fmla="*/ 0 w 247890"/>
                <a:gd name="connsiteY0" fmla="*/ 0 h 1925362"/>
                <a:gd name="connsiteX1" fmla="*/ 25344 w 247890"/>
                <a:gd name="connsiteY1" fmla="*/ 4970 h 1925362"/>
                <a:gd name="connsiteX2" fmla="*/ 247890 w 247890"/>
                <a:gd name="connsiteY2" fmla="*/ 962681 h 1925362"/>
                <a:gd name="connsiteX3" fmla="*/ 25344 w 247890"/>
                <a:gd name="connsiteY3" fmla="*/ 1920392 h 1925362"/>
                <a:gd name="connsiteX4" fmla="*/ 0 w 247890"/>
                <a:gd name="connsiteY4" fmla="*/ 1925362 h 1925362"/>
                <a:gd name="connsiteX5" fmla="*/ 0 w 247890"/>
                <a:gd name="connsiteY5" fmla="*/ 0 h 1925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7890" h="1925362">
                  <a:moveTo>
                    <a:pt x="0" y="0"/>
                  </a:moveTo>
                  <a:lnTo>
                    <a:pt x="25344" y="4970"/>
                  </a:lnTo>
                  <a:cubicBezTo>
                    <a:pt x="150345" y="54269"/>
                    <a:pt x="247890" y="464237"/>
                    <a:pt x="247890" y="962681"/>
                  </a:cubicBezTo>
                  <a:cubicBezTo>
                    <a:pt x="247890" y="1461126"/>
                    <a:pt x="150345" y="1871093"/>
                    <a:pt x="25344" y="1920392"/>
                  </a:cubicBezTo>
                  <a:lnTo>
                    <a:pt x="0" y="192536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vert="horz" wrap="square" lIns="91428" tIns="45714" rIns="91428" bIns="45714" numCol="1" rtlCol="0" anchor="t" anchorCtr="0" compatLnSpc="1">
              <a:prstTxWarp prst="textNoShape">
                <a:avLst/>
              </a:prstTxWarp>
              <a:normAutofit/>
            </a:bodyPr>
            <a:lstStyle/>
            <a:p>
              <a:pPr algn="l"/>
              <a:endParaRPr lang="en-US" sz="1800" noProof="0"/>
            </a:p>
          </p:txBody>
        </p:sp>
        <p:sp>
          <p:nvSpPr>
            <p:cNvPr id="10" name="Freeform: Shape 41">
              <a:extLst>
                <a:ext uri="{FF2B5EF4-FFF2-40B4-BE49-F238E27FC236}">
                  <a16:creationId xmlns:a16="http://schemas.microsoft.com/office/drawing/2014/main" id="{5EC7D074-F283-3948-A5F6-734E910FF292}"/>
                </a:ext>
              </a:extLst>
            </p:cNvPr>
            <p:cNvSpPr/>
            <p:nvPr/>
          </p:nvSpPr>
          <p:spPr bwMode="auto">
            <a:xfrm>
              <a:off x="11448327" y="2647746"/>
              <a:ext cx="247892" cy="1925362"/>
            </a:xfrm>
            <a:custGeom>
              <a:avLst/>
              <a:gdLst>
                <a:gd name="connsiteX0" fmla="*/ 247891 w 247892"/>
                <a:gd name="connsiteY0" fmla="*/ 0 h 1925362"/>
                <a:gd name="connsiteX1" fmla="*/ 247892 w 247892"/>
                <a:gd name="connsiteY1" fmla="*/ 0 h 1925362"/>
                <a:gd name="connsiteX2" fmla="*/ 247892 w 247892"/>
                <a:gd name="connsiteY2" fmla="*/ 1925362 h 1925362"/>
                <a:gd name="connsiteX3" fmla="*/ 247891 w 247892"/>
                <a:gd name="connsiteY3" fmla="*/ 1925362 h 1925362"/>
                <a:gd name="connsiteX4" fmla="*/ 0 w 247892"/>
                <a:gd name="connsiteY4" fmla="*/ 962681 h 1925362"/>
                <a:gd name="connsiteX5" fmla="*/ 247891 w 247892"/>
                <a:gd name="connsiteY5" fmla="*/ 0 h 1925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7892" h="1925362">
                  <a:moveTo>
                    <a:pt x="247891" y="0"/>
                  </a:moveTo>
                  <a:lnTo>
                    <a:pt x="247892" y="0"/>
                  </a:lnTo>
                  <a:lnTo>
                    <a:pt x="247892" y="1925362"/>
                  </a:lnTo>
                  <a:lnTo>
                    <a:pt x="247891" y="1925362"/>
                  </a:lnTo>
                  <a:cubicBezTo>
                    <a:pt x="110985" y="1925362"/>
                    <a:pt x="0" y="1494355"/>
                    <a:pt x="0" y="962681"/>
                  </a:cubicBezTo>
                  <a:cubicBezTo>
                    <a:pt x="0" y="431007"/>
                    <a:pt x="110985" y="0"/>
                    <a:pt x="247891" y="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vert="horz" wrap="square" lIns="91428" tIns="45714" rIns="91428" bIns="45714" numCol="1" rtlCol="0" anchor="t" anchorCtr="0" compatLnSpc="1">
              <a:prstTxWarp prst="textNoShape">
                <a:avLst/>
              </a:prstTxWarp>
              <a:normAutofit/>
            </a:bodyPr>
            <a:lstStyle/>
            <a:p>
              <a:pPr algn="l"/>
              <a:endParaRPr lang="en-US" sz="1800" noProof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D081180-C04D-F44E-94A2-79C45CEDD3E6}"/>
                </a:ext>
              </a:extLst>
            </p:cNvPr>
            <p:cNvSpPr/>
            <p:nvPr/>
          </p:nvSpPr>
          <p:spPr bwMode="auto">
            <a:xfrm flipH="1">
              <a:off x="878681" y="3429000"/>
              <a:ext cx="11203781" cy="36285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vert="horz" wrap="square" lIns="91428" tIns="45714" rIns="91428" bIns="45714" numCol="1" rtlCol="0" anchor="t" anchorCtr="0" compatLnSpc="1">
              <a:prstTxWarp prst="textNoShape">
                <a:avLst/>
              </a:prstTxWarp>
              <a:normAutofit lnSpcReduction="10000"/>
            </a:bodyPr>
            <a:lstStyle/>
            <a:p>
              <a:pPr algn="l"/>
              <a:endParaRPr lang="en-US" sz="1800" noProof="0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1D6A59FF-F2CD-7444-98C6-14202A2F5EF4}"/>
                </a:ext>
              </a:extLst>
            </p:cNvPr>
            <p:cNvSpPr/>
            <p:nvPr/>
          </p:nvSpPr>
          <p:spPr bwMode="auto">
            <a:xfrm flipH="1">
              <a:off x="838202" y="3428998"/>
              <a:ext cx="93436" cy="36285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vert="horz" wrap="square" lIns="91428" tIns="45714" rIns="91428" bIns="45714" numCol="1" rtlCol="0" anchor="t" anchorCtr="0" compatLnSpc="1">
              <a:prstTxWarp prst="textNoShape">
                <a:avLst/>
              </a:prstTxWarp>
              <a:normAutofit fontScale="70000" lnSpcReduction="20000"/>
            </a:bodyPr>
            <a:lstStyle/>
            <a:p>
              <a:pPr algn="l"/>
              <a:endParaRPr lang="en-US" sz="1800" noProof="0"/>
            </a:p>
          </p:txBody>
        </p:sp>
      </p:grpSp>
      <p:sp>
        <p:nvSpPr>
          <p:cNvPr id="14" name="Cylinder 4">
            <a:extLst>
              <a:ext uri="{FF2B5EF4-FFF2-40B4-BE49-F238E27FC236}">
                <a16:creationId xmlns:a16="http://schemas.microsoft.com/office/drawing/2014/main" id="{B4DF177C-4C6A-D044-B4D6-BA50A1BA5612}"/>
              </a:ext>
            </a:extLst>
          </p:cNvPr>
          <p:cNvSpPr/>
          <p:nvPr userDrawn="1"/>
        </p:nvSpPr>
        <p:spPr bwMode="auto">
          <a:xfrm rot="16200000">
            <a:off x="1599767" y="3200912"/>
            <a:ext cx="362811" cy="1015868"/>
          </a:xfrm>
          <a:prstGeom prst="can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vert" wrap="square" lIns="91416" tIns="45708" rIns="91416" bIns="45708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00" b="1" noProof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BEA5E7D-DA51-2749-99F2-C8B1DD47DEA8}"/>
              </a:ext>
            </a:extLst>
          </p:cNvPr>
          <p:cNvCxnSpPr>
            <a:cxnSpLocks/>
          </p:cNvCxnSpPr>
          <p:nvPr userDrawn="1"/>
        </p:nvCxnSpPr>
        <p:spPr>
          <a:xfrm>
            <a:off x="1781171" y="3890250"/>
            <a:ext cx="0" cy="332426"/>
          </a:xfrm>
          <a:prstGeom prst="straightConnector1">
            <a:avLst/>
          </a:prstGeom>
          <a:ln>
            <a:solidFill>
              <a:schemeClr val="accent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ylinder 16">
            <a:extLst>
              <a:ext uri="{FF2B5EF4-FFF2-40B4-BE49-F238E27FC236}">
                <a16:creationId xmlns:a16="http://schemas.microsoft.com/office/drawing/2014/main" id="{637AC8B6-ACA1-AE44-AD45-034B1BF28523}"/>
              </a:ext>
            </a:extLst>
          </p:cNvPr>
          <p:cNvSpPr/>
          <p:nvPr userDrawn="1"/>
        </p:nvSpPr>
        <p:spPr bwMode="auto">
          <a:xfrm rot="16200000">
            <a:off x="5565812" y="3200912"/>
            <a:ext cx="362811" cy="1015868"/>
          </a:xfrm>
          <a:prstGeom prst="can">
            <a:avLst/>
          </a:prstGeom>
          <a:solidFill>
            <a:schemeClr val="accent4"/>
          </a:solidFill>
          <a:ln>
            <a:noFill/>
          </a:ln>
        </p:spPr>
        <p:txBody>
          <a:bodyPr vert="vert" wrap="square" lIns="91416" tIns="45708" rIns="91416" bIns="45708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00" b="1" noProof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1EF7CF87-D714-1A44-A3FB-1066B4806CD0}"/>
              </a:ext>
            </a:extLst>
          </p:cNvPr>
          <p:cNvCxnSpPr>
            <a:cxnSpLocks/>
          </p:cNvCxnSpPr>
          <p:nvPr userDrawn="1"/>
        </p:nvCxnSpPr>
        <p:spPr>
          <a:xfrm>
            <a:off x="5747217" y="3890250"/>
            <a:ext cx="0" cy="332426"/>
          </a:xfrm>
          <a:prstGeom prst="straightConnector1">
            <a:avLst/>
          </a:prstGeom>
          <a:ln>
            <a:solidFill>
              <a:schemeClr val="accent4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ylinder 21">
            <a:extLst>
              <a:ext uri="{FF2B5EF4-FFF2-40B4-BE49-F238E27FC236}">
                <a16:creationId xmlns:a16="http://schemas.microsoft.com/office/drawing/2014/main" id="{8055CF54-9F72-B34C-94A1-0D43CADF3BE6}"/>
              </a:ext>
            </a:extLst>
          </p:cNvPr>
          <p:cNvSpPr/>
          <p:nvPr userDrawn="1"/>
        </p:nvSpPr>
        <p:spPr bwMode="auto">
          <a:xfrm rot="16200000">
            <a:off x="9531858" y="3200910"/>
            <a:ext cx="362811" cy="1015868"/>
          </a:xfrm>
          <a:prstGeom prst="can">
            <a:avLst/>
          </a:prstGeom>
          <a:solidFill>
            <a:schemeClr val="accent3"/>
          </a:solidFill>
          <a:ln>
            <a:noFill/>
          </a:ln>
        </p:spPr>
        <p:txBody>
          <a:bodyPr vert="vert" wrap="square" lIns="91416" tIns="45708" rIns="91416" bIns="45708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00" b="1" noProof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A2069643-9932-BF4C-B860-65708AB2EDE7}"/>
              </a:ext>
            </a:extLst>
          </p:cNvPr>
          <p:cNvCxnSpPr>
            <a:cxnSpLocks/>
          </p:cNvCxnSpPr>
          <p:nvPr userDrawn="1"/>
        </p:nvCxnSpPr>
        <p:spPr>
          <a:xfrm>
            <a:off x="9713262" y="3890250"/>
            <a:ext cx="0" cy="332426"/>
          </a:xfrm>
          <a:prstGeom prst="straightConnector1">
            <a:avLst/>
          </a:prstGeom>
          <a:ln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Cylinder 26">
            <a:extLst>
              <a:ext uri="{FF2B5EF4-FFF2-40B4-BE49-F238E27FC236}">
                <a16:creationId xmlns:a16="http://schemas.microsoft.com/office/drawing/2014/main" id="{3A2347DF-1E7C-6E4F-B7CE-ABE6F23E9682}"/>
              </a:ext>
            </a:extLst>
          </p:cNvPr>
          <p:cNvSpPr/>
          <p:nvPr userDrawn="1"/>
        </p:nvSpPr>
        <p:spPr bwMode="auto">
          <a:xfrm rot="5400000" flipV="1">
            <a:off x="7548835" y="3200912"/>
            <a:ext cx="362811" cy="1015868"/>
          </a:xfrm>
          <a:prstGeom prst="can">
            <a:avLst/>
          </a:prstGeom>
          <a:solidFill>
            <a:schemeClr val="accent6"/>
          </a:solidFill>
          <a:ln>
            <a:noFill/>
          </a:ln>
        </p:spPr>
        <p:txBody>
          <a:bodyPr vert="vert" wrap="square" lIns="91416" tIns="45708" rIns="91416" bIns="45708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00" b="1" noProof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12D623E4-68EE-604E-8A79-D90F72B85C9A}"/>
              </a:ext>
            </a:extLst>
          </p:cNvPr>
          <p:cNvCxnSpPr>
            <a:cxnSpLocks/>
          </p:cNvCxnSpPr>
          <p:nvPr userDrawn="1"/>
        </p:nvCxnSpPr>
        <p:spPr>
          <a:xfrm flipV="1">
            <a:off x="7730239" y="3195018"/>
            <a:ext cx="0" cy="332426"/>
          </a:xfrm>
          <a:prstGeom prst="straightConnector1">
            <a:avLst/>
          </a:prstGeom>
          <a:ln>
            <a:solidFill>
              <a:schemeClr val="accent6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Cylinder 31">
            <a:extLst>
              <a:ext uri="{FF2B5EF4-FFF2-40B4-BE49-F238E27FC236}">
                <a16:creationId xmlns:a16="http://schemas.microsoft.com/office/drawing/2014/main" id="{AE3763F0-B833-FE47-8FA1-A16F1D294086}"/>
              </a:ext>
            </a:extLst>
          </p:cNvPr>
          <p:cNvSpPr/>
          <p:nvPr userDrawn="1"/>
        </p:nvSpPr>
        <p:spPr bwMode="auto">
          <a:xfrm rot="5400000" flipV="1">
            <a:off x="3582789" y="3200912"/>
            <a:ext cx="362811" cy="1015868"/>
          </a:xfrm>
          <a:prstGeom prst="can">
            <a:avLst/>
          </a:prstGeom>
          <a:solidFill>
            <a:schemeClr val="bg2"/>
          </a:solidFill>
          <a:ln>
            <a:noFill/>
          </a:ln>
        </p:spPr>
        <p:txBody>
          <a:bodyPr vert="vert" wrap="square" lIns="91416" tIns="45708" rIns="91416" bIns="45708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00" b="1" noProof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BA32BFA7-0A43-114F-B03C-7A3559016D82}"/>
              </a:ext>
            </a:extLst>
          </p:cNvPr>
          <p:cNvCxnSpPr>
            <a:cxnSpLocks/>
          </p:cNvCxnSpPr>
          <p:nvPr userDrawn="1"/>
        </p:nvCxnSpPr>
        <p:spPr>
          <a:xfrm flipV="1">
            <a:off x="3764194" y="3195018"/>
            <a:ext cx="0" cy="332426"/>
          </a:xfrm>
          <a:prstGeom prst="straightConnector1">
            <a:avLst/>
          </a:prstGeom>
          <a:ln>
            <a:solidFill>
              <a:schemeClr val="bg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Freeform: Shape 40">
            <a:extLst>
              <a:ext uri="{FF2B5EF4-FFF2-40B4-BE49-F238E27FC236}">
                <a16:creationId xmlns:a16="http://schemas.microsoft.com/office/drawing/2014/main" id="{2F9991FA-ED74-D24D-B2B2-AF6384836BAF}"/>
              </a:ext>
            </a:extLst>
          </p:cNvPr>
          <p:cNvSpPr/>
          <p:nvPr userDrawn="1"/>
        </p:nvSpPr>
        <p:spPr bwMode="auto">
          <a:xfrm>
            <a:off x="11696285" y="2746289"/>
            <a:ext cx="495715" cy="1925111"/>
          </a:xfrm>
          <a:custGeom>
            <a:avLst/>
            <a:gdLst>
              <a:gd name="connsiteX0" fmla="*/ 0 w 495780"/>
              <a:gd name="connsiteY0" fmla="*/ 0 h 1925362"/>
              <a:gd name="connsiteX1" fmla="*/ 495780 w 495780"/>
              <a:gd name="connsiteY1" fmla="*/ 0 h 1925362"/>
              <a:gd name="connsiteX2" fmla="*/ 495780 w 495780"/>
              <a:gd name="connsiteY2" fmla="*/ 1925362 h 1925362"/>
              <a:gd name="connsiteX3" fmla="*/ 0 w 495780"/>
              <a:gd name="connsiteY3" fmla="*/ 1925362 h 1925362"/>
              <a:gd name="connsiteX4" fmla="*/ 0 w 495780"/>
              <a:gd name="connsiteY4" fmla="*/ 1925362 h 1925362"/>
              <a:gd name="connsiteX5" fmla="*/ 25344 w 495780"/>
              <a:gd name="connsiteY5" fmla="*/ 1920392 h 1925362"/>
              <a:gd name="connsiteX6" fmla="*/ 247890 w 495780"/>
              <a:gd name="connsiteY6" fmla="*/ 962681 h 1925362"/>
              <a:gd name="connsiteX7" fmla="*/ 25344 w 495780"/>
              <a:gd name="connsiteY7" fmla="*/ 4970 h 1925362"/>
              <a:gd name="connsiteX8" fmla="*/ 0 w 495780"/>
              <a:gd name="connsiteY8" fmla="*/ 0 h 1925362"/>
              <a:gd name="connsiteX9" fmla="*/ 0 w 495780"/>
              <a:gd name="connsiteY9" fmla="*/ 0 h 1925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95780" h="1925362">
                <a:moveTo>
                  <a:pt x="0" y="0"/>
                </a:moveTo>
                <a:lnTo>
                  <a:pt x="495780" y="0"/>
                </a:lnTo>
                <a:lnTo>
                  <a:pt x="495780" y="1925362"/>
                </a:lnTo>
                <a:lnTo>
                  <a:pt x="0" y="1925362"/>
                </a:lnTo>
                <a:lnTo>
                  <a:pt x="0" y="1925362"/>
                </a:lnTo>
                <a:lnTo>
                  <a:pt x="25344" y="1920392"/>
                </a:lnTo>
                <a:cubicBezTo>
                  <a:pt x="150345" y="1871093"/>
                  <a:pt x="247890" y="1461126"/>
                  <a:pt x="247890" y="962681"/>
                </a:cubicBezTo>
                <a:cubicBezTo>
                  <a:pt x="247890" y="464237"/>
                  <a:pt x="150345" y="54269"/>
                  <a:pt x="25344" y="4970"/>
                </a:cubicBez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A6A6A6"/>
          </a:solidFill>
          <a:ln>
            <a:noFill/>
          </a:ln>
        </p:spPr>
        <p:txBody>
          <a:bodyPr vert="horz" wrap="square" lIns="91416" tIns="45708" rIns="91416" bIns="45708" numCol="1" rtlCol="0" anchor="t" anchorCtr="0" compatLnSpc="1">
            <a:prstTxWarp prst="textNoShape">
              <a:avLst/>
            </a:prstTxWarp>
            <a:normAutofit/>
          </a:bodyPr>
          <a:lstStyle/>
          <a:p>
            <a:pPr algn="l"/>
            <a:endParaRPr lang="en-US" sz="1800" noProof="0"/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CC6EF723-F3C0-6E45-92D3-8A39F5AA13E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235425" y="4438641"/>
            <a:ext cx="1974574" cy="29368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54" indent="0">
              <a:buNone/>
              <a:defRPr sz="1200"/>
            </a:lvl2pPr>
            <a:lvl3pPr marL="914309" indent="0">
              <a:buNone/>
              <a:defRPr sz="1200"/>
            </a:lvl3pPr>
            <a:lvl4pPr marL="1371463" indent="0">
              <a:buNone/>
              <a:defRPr sz="1200"/>
            </a:lvl4pPr>
            <a:lvl5pPr marL="1828617" indent="0">
              <a:buNone/>
              <a:defRPr sz="1200"/>
            </a:lvl5pPr>
          </a:lstStyle>
          <a:p>
            <a:pPr lvl="0"/>
            <a:r>
              <a:rPr lang="en-US" noProof="0"/>
              <a:t>LOREM IPSUM</a:t>
            </a:r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1505EBB2-41DF-F94E-8728-718D3BE4825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209998" y="1748450"/>
            <a:ext cx="2004939" cy="29368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54" indent="0">
              <a:buNone/>
              <a:defRPr sz="1200"/>
            </a:lvl2pPr>
            <a:lvl3pPr marL="914309" indent="0">
              <a:buNone/>
              <a:defRPr sz="1200"/>
            </a:lvl3pPr>
            <a:lvl4pPr marL="1371463" indent="0">
              <a:buNone/>
              <a:defRPr sz="1200"/>
            </a:lvl4pPr>
            <a:lvl5pPr marL="1828617" indent="0">
              <a:buNone/>
              <a:defRPr sz="1200"/>
            </a:lvl5pPr>
          </a:lstStyle>
          <a:p>
            <a:pPr lvl="0"/>
            <a:r>
              <a:rPr lang="en-US" noProof="0"/>
              <a:t>LOREM IPSUM</a:t>
            </a:r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04BDB512-C785-2047-871A-D6ED6FB7C76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184572" y="4438641"/>
            <a:ext cx="1848585" cy="29368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54" indent="0">
              <a:buNone/>
              <a:defRPr sz="1200"/>
            </a:lvl2pPr>
            <a:lvl3pPr marL="914309" indent="0">
              <a:buNone/>
              <a:defRPr sz="1200"/>
            </a:lvl3pPr>
            <a:lvl4pPr marL="1371463" indent="0">
              <a:buNone/>
              <a:defRPr sz="1200"/>
            </a:lvl4pPr>
            <a:lvl5pPr marL="1828617" indent="0">
              <a:buNone/>
              <a:defRPr sz="1200"/>
            </a:lvl5pPr>
          </a:lstStyle>
          <a:p>
            <a:pPr lvl="0"/>
            <a:r>
              <a:rPr lang="en-US" noProof="0"/>
              <a:t>LOREM IPSUM</a:t>
            </a:r>
          </a:p>
        </p:txBody>
      </p:sp>
      <p:sp>
        <p:nvSpPr>
          <p:cNvPr id="39" name="Text Placeholder 2">
            <a:extLst>
              <a:ext uri="{FF2B5EF4-FFF2-40B4-BE49-F238E27FC236}">
                <a16:creationId xmlns:a16="http://schemas.microsoft.com/office/drawing/2014/main" id="{1D12F997-17BD-2645-9858-3636BC198B9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986868" y="1748450"/>
            <a:ext cx="2004938" cy="29368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54" indent="0">
              <a:buNone/>
              <a:defRPr sz="1200"/>
            </a:lvl2pPr>
            <a:lvl3pPr marL="914309" indent="0">
              <a:buNone/>
              <a:defRPr sz="1200"/>
            </a:lvl3pPr>
            <a:lvl4pPr marL="1371463" indent="0">
              <a:buNone/>
              <a:defRPr sz="1200"/>
            </a:lvl4pPr>
            <a:lvl5pPr marL="1828617" indent="0">
              <a:buNone/>
              <a:defRPr sz="1200"/>
            </a:lvl5pPr>
          </a:lstStyle>
          <a:p>
            <a:pPr lvl="0"/>
            <a:r>
              <a:rPr lang="en-US" noProof="0"/>
              <a:t>LOREM IPSUM</a:t>
            </a:r>
          </a:p>
        </p:txBody>
      </p:sp>
      <p:sp>
        <p:nvSpPr>
          <p:cNvPr id="41" name="Text Placeholder 2">
            <a:extLst>
              <a:ext uri="{FF2B5EF4-FFF2-40B4-BE49-F238E27FC236}">
                <a16:creationId xmlns:a16="http://schemas.microsoft.com/office/drawing/2014/main" id="{38B62111-7FC8-9C43-92A1-370FEBC838A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107215" y="4438641"/>
            <a:ext cx="1849357" cy="29368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54" indent="0">
              <a:buNone/>
              <a:defRPr sz="1200"/>
            </a:lvl2pPr>
            <a:lvl3pPr marL="914309" indent="0">
              <a:buNone/>
              <a:defRPr sz="1200"/>
            </a:lvl3pPr>
            <a:lvl4pPr marL="1371463" indent="0">
              <a:buNone/>
              <a:defRPr sz="1200"/>
            </a:lvl4pPr>
            <a:lvl5pPr marL="1828617" indent="0">
              <a:buNone/>
              <a:defRPr sz="1200"/>
            </a:lvl5pPr>
          </a:lstStyle>
          <a:p>
            <a:pPr lvl="0"/>
            <a:r>
              <a:rPr lang="en-US" noProof="0"/>
              <a:t>LOREM IPSUM</a:t>
            </a:r>
          </a:p>
        </p:txBody>
      </p:sp>
      <p:sp>
        <p:nvSpPr>
          <p:cNvPr id="33" name="Text Placeholder 11">
            <a:extLst>
              <a:ext uri="{FF2B5EF4-FFF2-40B4-BE49-F238E27FC236}">
                <a16:creationId xmlns:a16="http://schemas.microsoft.com/office/drawing/2014/main" id="{F6AE7BD5-BF22-434F-A1C3-8E86FC017A69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235420" y="4694756"/>
            <a:ext cx="1974573" cy="109004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>
                <a:solidFill>
                  <a:srgbClr val="4A4A4A"/>
                </a:solidFill>
              </a:defRPr>
            </a:lvl1pPr>
          </a:lstStyle>
          <a:p>
            <a:pPr lvl="0"/>
            <a:r>
              <a:rPr lang="en-US"/>
              <a:t>Lorem ipsum dolor …</a:t>
            </a:r>
            <a:endParaRPr lang="da-DK"/>
          </a:p>
        </p:txBody>
      </p:sp>
      <p:sp>
        <p:nvSpPr>
          <p:cNvPr id="34" name="Text Placeholder 11">
            <a:extLst>
              <a:ext uri="{FF2B5EF4-FFF2-40B4-BE49-F238E27FC236}">
                <a16:creationId xmlns:a16="http://schemas.microsoft.com/office/drawing/2014/main" id="{65D748EF-853C-D149-92BC-78FB024E59B8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180106" y="4694754"/>
            <a:ext cx="1853054" cy="10900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>
                <a:solidFill>
                  <a:srgbClr val="4A4A4A"/>
                </a:solidFill>
              </a:defRPr>
            </a:lvl1pPr>
          </a:lstStyle>
          <a:p>
            <a:pPr lvl="0"/>
            <a:r>
              <a:rPr lang="en-US"/>
              <a:t>Lorem ipsum dolor …</a:t>
            </a:r>
            <a:endParaRPr lang="da-DK"/>
          </a:p>
        </p:txBody>
      </p:sp>
      <p:sp>
        <p:nvSpPr>
          <p:cNvPr id="44" name="Text Placeholder 11">
            <a:extLst>
              <a:ext uri="{FF2B5EF4-FFF2-40B4-BE49-F238E27FC236}">
                <a16:creationId xmlns:a16="http://schemas.microsoft.com/office/drawing/2014/main" id="{EF978D4B-8653-0B4B-B386-561D790A0861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103522" y="4694754"/>
            <a:ext cx="1853054" cy="10900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>
                <a:solidFill>
                  <a:srgbClr val="4A4A4A"/>
                </a:solidFill>
              </a:defRPr>
            </a:lvl1pPr>
          </a:lstStyle>
          <a:p>
            <a:pPr lvl="0"/>
            <a:r>
              <a:rPr lang="en-US"/>
              <a:t>Lorem ipsum dolor …</a:t>
            </a:r>
            <a:endParaRPr lang="da-DK"/>
          </a:p>
        </p:txBody>
      </p:sp>
      <p:sp>
        <p:nvSpPr>
          <p:cNvPr id="45" name="Text Placeholder 11">
            <a:extLst>
              <a:ext uri="{FF2B5EF4-FFF2-40B4-BE49-F238E27FC236}">
                <a16:creationId xmlns:a16="http://schemas.microsoft.com/office/drawing/2014/main" id="{AD221925-642C-4D43-A140-9168A079576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209993" y="2025987"/>
            <a:ext cx="2004938" cy="102712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 baseline="0">
                <a:solidFill>
                  <a:srgbClr val="4A4A4A"/>
                </a:solidFill>
              </a:defRPr>
            </a:lvl1pPr>
          </a:lstStyle>
          <a:p>
            <a:pPr lvl="0"/>
            <a:r>
              <a:rPr lang="en-US"/>
              <a:t>Lorem ipsum …</a:t>
            </a:r>
          </a:p>
        </p:txBody>
      </p:sp>
      <p:sp>
        <p:nvSpPr>
          <p:cNvPr id="46" name="Text Placeholder 11">
            <a:extLst>
              <a:ext uri="{FF2B5EF4-FFF2-40B4-BE49-F238E27FC236}">
                <a16:creationId xmlns:a16="http://schemas.microsoft.com/office/drawing/2014/main" id="{FF841BE3-B65D-CF46-AF41-1F706B1A3DAA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986868" y="2025987"/>
            <a:ext cx="1995077" cy="102712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>
                <a:solidFill>
                  <a:srgbClr val="4A4A4A"/>
                </a:solidFill>
              </a:defRPr>
            </a:lvl1pPr>
          </a:lstStyle>
          <a:p>
            <a:pPr lvl="0"/>
            <a:r>
              <a:rPr lang="en-US"/>
              <a:t>Lorem ipsum dolor …</a:t>
            </a:r>
            <a:endParaRPr lang="da-DK"/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AF0F3A74-5242-5743-A008-D37677671D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80945"/>
            <a:ext cx="10515600" cy="851941"/>
          </a:xfrm>
        </p:spPr>
        <p:txBody>
          <a:bodyPr/>
          <a:lstStyle>
            <a:lvl1pPr algn="l">
              <a:defRPr/>
            </a:lvl1pPr>
          </a:lstStyle>
          <a:p>
            <a:r>
              <a:rPr lang="en-GB"/>
              <a:t>Click to edit headline</a:t>
            </a:r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2606458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12000" decel="88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5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accel="12000" decel="88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25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750"/>
                            </p:stCondLst>
                            <p:childTnLst>
                              <p:par>
                                <p:cTn id="3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accel="12000" decel="88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25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750"/>
                            </p:stCondLst>
                            <p:childTnLst>
                              <p:par>
                                <p:cTn id="5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2" accel="12000" decel="88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25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750"/>
                            </p:stCondLst>
                            <p:childTnLst>
                              <p:par>
                                <p:cTn id="7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2" accel="12000" decel="88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250"/>
                            </p:stCondLst>
                            <p:childTnLst>
                              <p:par>
                                <p:cTn id="8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750"/>
                            </p:stCondLst>
                            <p:childTnLst>
                              <p:par>
                                <p:cTn id="9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2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7" grpId="0" animBg="1"/>
      <p:bldP spid="20" grpId="0" animBg="1"/>
      <p:bldP spid="23" grpId="0" animBg="1"/>
      <p:bldP spid="26" grpId="0" animBg="1"/>
      <p:bldP spid="30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5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4" grpId="0" build="p">
        <p:tmplLst>
          <p:tmpl lvl="1"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4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5" grpId="0" build="p">
        <p:tmplLst>
          <p:tmpl lvl="1"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4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6" grpId="0" build="p">
        <p:tmplLst>
          <p:tmpl lvl="1"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4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box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0554E59-ADDB-1249-BB56-29841110C31E}"/>
              </a:ext>
            </a:extLst>
          </p:cNvPr>
          <p:cNvSpPr/>
          <p:nvPr userDrawn="1"/>
        </p:nvSpPr>
        <p:spPr>
          <a:xfrm>
            <a:off x="838200" y="2454213"/>
            <a:ext cx="3410779" cy="3185160"/>
          </a:xfrm>
          <a:prstGeom prst="rect">
            <a:avLst/>
          </a:prstGeom>
          <a:solidFill>
            <a:srgbClr val="F2F7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B2695886-3F73-7149-947F-78852249C18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81779" y="2775078"/>
            <a:ext cx="2920380" cy="861646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400" b="1" baseline="0">
                <a:solidFill>
                  <a:srgbClr val="005E58"/>
                </a:solidFill>
              </a:defRPr>
            </a:lvl1pPr>
          </a:lstStyle>
          <a:p>
            <a:pPr lvl="0"/>
            <a:r>
              <a:rPr lang="en-US"/>
              <a:t>Click to edit headline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6C74D5D-EC95-DB49-B2FC-CDB051EE9950}"/>
              </a:ext>
            </a:extLst>
          </p:cNvPr>
          <p:cNvSpPr/>
          <p:nvPr userDrawn="1"/>
        </p:nvSpPr>
        <p:spPr>
          <a:xfrm>
            <a:off x="4426389" y="2454213"/>
            <a:ext cx="3410779" cy="3185160"/>
          </a:xfrm>
          <a:prstGeom prst="rect">
            <a:avLst/>
          </a:prstGeom>
          <a:solidFill>
            <a:srgbClr val="F2F7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1E86DF76-111A-C548-9468-B160490D88E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669968" y="2775078"/>
            <a:ext cx="2920380" cy="861646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400" b="1" baseline="0">
                <a:solidFill>
                  <a:srgbClr val="005E58"/>
                </a:solidFill>
              </a:defRPr>
            </a:lvl1pPr>
          </a:lstStyle>
          <a:p>
            <a:pPr lvl="0"/>
            <a:r>
              <a:rPr lang="en-US"/>
              <a:t>Click to edit headline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524D93B-0EFB-924B-8785-34E566A9111F}"/>
              </a:ext>
            </a:extLst>
          </p:cNvPr>
          <p:cNvSpPr/>
          <p:nvPr userDrawn="1"/>
        </p:nvSpPr>
        <p:spPr>
          <a:xfrm>
            <a:off x="8054615" y="2454213"/>
            <a:ext cx="3410779" cy="3185160"/>
          </a:xfrm>
          <a:prstGeom prst="rect">
            <a:avLst/>
          </a:prstGeom>
          <a:solidFill>
            <a:srgbClr val="F2F7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08E91041-C3EF-A94B-B653-CB8AAF0F268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298194" y="2775078"/>
            <a:ext cx="2920380" cy="861646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400" b="1" baseline="0">
                <a:solidFill>
                  <a:srgbClr val="005E58"/>
                </a:solidFill>
              </a:defRPr>
            </a:lvl1pPr>
          </a:lstStyle>
          <a:p>
            <a:pPr lvl="0"/>
            <a:r>
              <a:rPr lang="en-US"/>
              <a:t>Click to edit headline 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5B6D3DA5-3340-EF47-B15D-291582037D0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80945"/>
            <a:ext cx="10515600" cy="851941"/>
          </a:xfrm>
        </p:spPr>
        <p:txBody>
          <a:bodyPr/>
          <a:lstStyle/>
          <a:p>
            <a:r>
              <a:rPr lang="en-GB"/>
              <a:t>Click to edit headline</a:t>
            </a:r>
            <a:endParaRPr lang="en-DK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CE9C4906-4C4E-A74E-B75C-FD3BF9117E6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081779" y="3797084"/>
            <a:ext cx="2920380" cy="1247928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/>
              <a:t>Click to add content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0FB64B3F-4335-1943-9D37-54A38D439508}"/>
              </a:ext>
            </a:extLst>
          </p:cNvPr>
          <p:cNvSpPr>
            <a:spLocks noGrp="1"/>
          </p:cNvSpPr>
          <p:nvPr>
            <p:ph idx="22" hasCustomPrompt="1"/>
          </p:nvPr>
        </p:nvSpPr>
        <p:spPr>
          <a:xfrm>
            <a:off x="4669968" y="3797084"/>
            <a:ext cx="2920380" cy="1247928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/>
              <a:t>Click to add content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72A77B79-4840-4343-B221-301CC5F18C64}"/>
              </a:ext>
            </a:extLst>
          </p:cNvPr>
          <p:cNvSpPr>
            <a:spLocks noGrp="1"/>
          </p:cNvSpPr>
          <p:nvPr>
            <p:ph idx="23" hasCustomPrompt="1"/>
          </p:nvPr>
        </p:nvSpPr>
        <p:spPr>
          <a:xfrm>
            <a:off x="8298194" y="3797084"/>
            <a:ext cx="2920380" cy="1247928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/>
              <a:t>Click to add content</a:t>
            </a:r>
          </a:p>
        </p:txBody>
      </p:sp>
    </p:spTree>
    <p:extLst>
      <p:ext uri="{BB962C8B-B14F-4D97-AF65-F5344CB8AC3E}">
        <p14:creationId xmlns:p14="http://schemas.microsoft.com/office/powerpoint/2010/main" val="324687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build="p">
        <p:tmplLst>
          <p:tmpl lvl="1">
            <p:tnLst>
              <p:par>
                <p:cTn presetID="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animBg="1"/>
      <p:bldP spid="11" grpId="0" build="p">
        <p:tmplLst>
          <p:tmpl lvl="1">
            <p:tnLst>
              <p:par>
                <p:cTn presetID="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" grpId="0" animBg="1"/>
      <p:bldP spid="14" grpId="0" build="p">
        <p:tmplLst>
          <p:tmpl lvl="1">
            <p:tnLst>
              <p:par>
                <p:cTn presetID="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boxes with caption, 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0554E59-ADDB-1249-BB56-29841110C31E}"/>
              </a:ext>
            </a:extLst>
          </p:cNvPr>
          <p:cNvSpPr/>
          <p:nvPr userDrawn="1"/>
        </p:nvSpPr>
        <p:spPr>
          <a:xfrm>
            <a:off x="838200" y="2454213"/>
            <a:ext cx="3410779" cy="3185160"/>
          </a:xfrm>
          <a:prstGeom prst="rect">
            <a:avLst/>
          </a:prstGeom>
          <a:solidFill>
            <a:srgbClr val="EF75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1BEBCD4B-2907-2A46-96EB-AF7B190CEE5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81779" y="3797084"/>
            <a:ext cx="2920380" cy="124792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body text 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B2695886-3F73-7149-947F-78852249C18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81779" y="2775078"/>
            <a:ext cx="2920380" cy="861646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headline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6C74D5D-EC95-DB49-B2FC-CDB051EE9950}"/>
              </a:ext>
            </a:extLst>
          </p:cNvPr>
          <p:cNvSpPr/>
          <p:nvPr userDrawn="1"/>
        </p:nvSpPr>
        <p:spPr>
          <a:xfrm>
            <a:off x="4426389" y="2454213"/>
            <a:ext cx="3410779" cy="3185160"/>
          </a:xfrm>
          <a:prstGeom prst="rect">
            <a:avLst/>
          </a:prstGeom>
          <a:solidFill>
            <a:srgbClr val="005E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4B2794A3-79FE-8245-BC8D-5128676D2D8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669968" y="3797084"/>
            <a:ext cx="2920380" cy="124792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body text 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1E86DF76-111A-C548-9468-B160490D88E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669968" y="2775078"/>
            <a:ext cx="2920380" cy="861646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headline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524D93B-0EFB-924B-8785-34E566A9111F}"/>
              </a:ext>
            </a:extLst>
          </p:cNvPr>
          <p:cNvSpPr/>
          <p:nvPr userDrawn="1"/>
        </p:nvSpPr>
        <p:spPr>
          <a:xfrm>
            <a:off x="8054615" y="2454213"/>
            <a:ext cx="3410779" cy="3185160"/>
          </a:xfrm>
          <a:prstGeom prst="rect">
            <a:avLst/>
          </a:prstGeom>
          <a:solidFill>
            <a:srgbClr val="30B4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EBA11F2E-4E4E-D546-9B5B-9DE959BB7F1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298194" y="3797084"/>
            <a:ext cx="2920380" cy="124792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body text 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08E91041-C3EF-A94B-B653-CB8AAF0F268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298194" y="2775078"/>
            <a:ext cx="2920380" cy="861646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headline 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5A7501B0-A37B-D346-8EA8-C0F97D379C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80945"/>
            <a:ext cx="10515600" cy="851941"/>
          </a:xfrm>
        </p:spPr>
        <p:txBody>
          <a:bodyPr/>
          <a:lstStyle/>
          <a:p>
            <a:r>
              <a:rPr lang="en-GB"/>
              <a:t>Click to edit headline</a:t>
            </a:r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3242322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build="p">
        <p:tmplLst>
          <p:tmpl lvl="1">
            <p:tnLst>
              <p:par>
                <p:cTn presetID="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" grpId="0" build="p">
        <p:tmplLst>
          <p:tmpl lvl="1">
            <p:tnLst>
              <p:par>
                <p:cTn presetID="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animBg="1"/>
      <p:bldP spid="10" grpId="0" build="p">
        <p:tmplLst>
          <p:tmpl lvl="1">
            <p:tnLst>
              <p:par>
                <p:cTn presetID="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" grpId="0" animBg="1"/>
      <p:bldP spid="13" grpId="0" build="p">
        <p:tmplLst>
          <p:tmpl lvl="1">
            <p:tnLst>
              <p:par>
                <p:cTn presetID="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 boxes with caption, 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0554E59-ADDB-1249-BB56-29841110C31E}"/>
              </a:ext>
            </a:extLst>
          </p:cNvPr>
          <p:cNvSpPr/>
          <p:nvPr userDrawn="1"/>
        </p:nvSpPr>
        <p:spPr>
          <a:xfrm>
            <a:off x="838201" y="2454213"/>
            <a:ext cx="1964210" cy="31851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1BEBCD4B-2907-2A46-96EB-AF7B190CEE5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81780" y="3797083"/>
            <a:ext cx="1574012" cy="161467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body text 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B2695886-3F73-7149-947F-78852249C18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81780" y="2775078"/>
            <a:ext cx="1574012" cy="861646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18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headline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6C74D5D-EC95-DB49-B2FC-CDB051EE9950}"/>
              </a:ext>
            </a:extLst>
          </p:cNvPr>
          <p:cNvSpPr/>
          <p:nvPr userDrawn="1"/>
        </p:nvSpPr>
        <p:spPr>
          <a:xfrm>
            <a:off x="2912845" y="2454213"/>
            <a:ext cx="1964210" cy="31851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4B2794A3-79FE-8245-BC8D-5128676D2D8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156424" y="3797083"/>
            <a:ext cx="1574012" cy="161467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body text 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1E86DF76-111A-C548-9468-B160490D88E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156424" y="2775078"/>
            <a:ext cx="1574012" cy="861646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18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headline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524D93B-0EFB-924B-8785-34E566A9111F}"/>
              </a:ext>
            </a:extLst>
          </p:cNvPr>
          <p:cNvSpPr/>
          <p:nvPr userDrawn="1"/>
        </p:nvSpPr>
        <p:spPr>
          <a:xfrm>
            <a:off x="4987489" y="2454213"/>
            <a:ext cx="1964210" cy="318516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EBA11F2E-4E4E-D546-9B5B-9DE959BB7F1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231068" y="3797083"/>
            <a:ext cx="1574012" cy="161467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body text 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08E91041-C3EF-A94B-B653-CB8AAF0F268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231068" y="2775078"/>
            <a:ext cx="1574012" cy="861646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18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headline 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5A7501B0-A37B-D346-8EA8-C0F97D379C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80945"/>
            <a:ext cx="10515600" cy="851941"/>
          </a:xfrm>
        </p:spPr>
        <p:txBody>
          <a:bodyPr/>
          <a:lstStyle/>
          <a:p>
            <a:r>
              <a:rPr lang="en-GB"/>
              <a:t>Click to edit headline</a:t>
            </a:r>
            <a:endParaRPr lang="en-DK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C1B2CCB-BF50-CE43-A7B5-6EE1A0DA4C7F}"/>
              </a:ext>
            </a:extLst>
          </p:cNvPr>
          <p:cNvSpPr/>
          <p:nvPr userDrawn="1"/>
        </p:nvSpPr>
        <p:spPr>
          <a:xfrm>
            <a:off x="7062133" y="2454213"/>
            <a:ext cx="1964210" cy="31851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802C2740-179D-C948-92BB-C33877D57E7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305712" y="3797083"/>
            <a:ext cx="1574012" cy="161467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body text 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EB3BED04-5470-B143-9930-0AAE31E559C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305712" y="2775078"/>
            <a:ext cx="1574012" cy="861646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18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headline 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C42D92B-3FA5-A84A-92FE-7600D213DF55}"/>
              </a:ext>
            </a:extLst>
          </p:cNvPr>
          <p:cNvSpPr/>
          <p:nvPr userDrawn="1"/>
        </p:nvSpPr>
        <p:spPr>
          <a:xfrm>
            <a:off x="9146010" y="2454213"/>
            <a:ext cx="1964210" cy="31851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0FA00FB2-D524-9F4E-9F2D-22B8C0D9118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389589" y="3797083"/>
            <a:ext cx="1574012" cy="161467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body text 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1B065502-D011-C24D-B2DF-4746658C256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389589" y="2775078"/>
            <a:ext cx="1574012" cy="861646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18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headline </a:t>
            </a:r>
          </a:p>
        </p:txBody>
      </p:sp>
    </p:spTree>
    <p:extLst>
      <p:ext uri="{BB962C8B-B14F-4D97-AF65-F5344CB8AC3E}">
        <p14:creationId xmlns:p14="http://schemas.microsoft.com/office/powerpoint/2010/main" val="2482043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build="p">
        <p:tmplLst>
          <p:tmpl lvl="1">
            <p:tnLst>
              <p:par>
                <p:cTn presetID="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" grpId="0" build="p">
        <p:tmplLst>
          <p:tmpl lvl="1">
            <p:tnLst>
              <p:par>
                <p:cTn presetID="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animBg="1"/>
      <p:bldP spid="10" grpId="0" build="p">
        <p:tmplLst>
          <p:tmpl lvl="1">
            <p:tnLst>
              <p:par>
                <p:cTn presetID="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" grpId="0" animBg="1"/>
      <p:bldP spid="13" grpId="0" build="p">
        <p:tmplLst>
          <p:tmpl lvl="1">
            <p:tnLst>
              <p:par>
                <p:cTn presetID="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0" animBg="1"/>
      <p:bldP spid="17" grpId="0" build="p">
        <p:tmplLst>
          <p:tmpl lvl="1">
            <p:tnLst>
              <p:par>
                <p:cTn presetID="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0" animBg="1"/>
      <p:bldP spid="20" grpId="0" build="p">
        <p:tmplLst>
          <p:tmpl lvl="1">
            <p:tnLst>
              <p:par>
                <p:cTn presetID="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3 boxes with caption, 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0554E59-ADDB-1249-BB56-29841110C31E}"/>
              </a:ext>
            </a:extLst>
          </p:cNvPr>
          <p:cNvSpPr/>
          <p:nvPr userDrawn="1"/>
        </p:nvSpPr>
        <p:spPr>
          <a:xfrm>
            <a:off x="838201" y="2454213"/>
            <a:ext cx="1964210" cy="31851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1BEBCD4B-2907-2A46-96EB-AF7B190CEE5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81780" y="3797083"/>
            <a:ext cx="1574012" cy="152225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body text 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B2695886-3F73-7149-947F-78852249C18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81780" y="2775078"/>
            <a:ext cx="1574012" cy="861646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18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headline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6C74D5D-EC95-DB49-B2FC-CDB051EE9950}"/>
              </a:ext>
            </a:extLst>
          </p:cNvPr>
          <p:cNvSpPr/>
          <p:nvPr userDrawn="1"/>
        </p:nvSpPr>
        <p:spPr>
          <a:xfrm>
            <a:off x="2912845" y="2454213"/>
            <a:ext cx="1964210" cy="31851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4B2794A3-79FE-8245-BC8D-5128676D2D8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156424" y="3797083"/>
            <a:ext cx="1574012" cy="152225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body text 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1E86DF76-111A-C548-9468-B160490D88E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156424" y="2775078"/>
            <a:ext cx="1574012" cy="861646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18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headline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524D93B-0EFB-924B-8785-34E566A9111F}"/>
              </a:ext>
            </a:extLst>
          </p:cNvPr>
          <p:cNvSpPr/>
          <p:nvPr userDrawn="1"/>
        </p:nvSpPr>
        <p:spPr>
          <a:xfrm>
            <a:off x="4987489" y="2454213"/>
            <a:ext cx="1964210" cy="318516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EBA11F2E-4E4E-D546-9B5B-9DE959BB7F1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231068" y="3797083"/>
            <a:ext cx="1574012" cy="152225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body text 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08E91041-C3EF-A94B-B653-CB8AAF0F268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231068" y="2775078"/>
            <a:ext cx="1574012" cy="861646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18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headline 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5A7501B0-A37B-D346-8EA8-C0F97D379C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80945"/>
            <a:ext cx="10515600" cy="851941"/>
          </a:xfrm>
        </p:spPr>
        <p:txBody>
          <a:bodyPr/>
          <a:lstStyle/>
          <a:p>
            <a:r>
              <a:rPr lang="en-GB"/>
              <a:t>Click to edit headline</a:t>
            </a:r>
            <a:endParaRPr lang="en-DK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C1B2CCB-BF50-CE43-A7B5-6EE1A0DA4C7F}"/>
              </a:ext>
            </a:extLst>
          </p:cNvPr>
          <p:cNvSpPr/>
          <p:nvPr userDrawn="1"/>
        </p:nvSpPr>
        <p:spPr>
          <a:xfrm>
            <a:off x="7062133" y="2454213"/>
            <a:ext cx="1964210" cy="31851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802C2740-179D-C948-92BB-C33877D57E7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305712" y="3797083"/>
            <a:ext cx="1574012" cy="152225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body text 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EB3BED04-5470-B143-9930-0AAE31E559C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305712" y="2775078"/>
            <a:ext cx="1574012" cy="861646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18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headline 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C42D92B-3FA5-A84A-92FE-7600D213DF55}"/>
              </a:ext>
            </a:extLst>
          </p:cNvPr>
          <p:cNvSpPr/>
          <p:nvPr userDrawn="1"/>
        </p:nvSpPr>
        <p:spPr>
          <a:xfrm>
            <a:off x="9146010" y="2454213"/>
            <a:ext cx="1964210" cy="31851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0FA00FB2-D524-9F4E-9F2D-22B8C0D9118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389589" y="3797083"/>
            <a:ext cx="1574012" cy="152225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body text 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1B065502-D011-C24D-B2DF-4746658C256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389589" y="2775078"/>
            <a:ext cx="1574012" cy="861646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18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headline 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73622513-D7DA-404A-8B3F-A2C1543D8278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9788" y="1538663"/>
            <a:ext cx="10514012" cy="823912"/>
          </a:xfrm>
        </p:spPr>
        <p:txBody>
          <a:bodyPr anchor="ctr">
            <a:normAutofit/>
          </a:bodyPr>
          <a:lstStyle>
            <a:lvl1pPr marL="0" indent="0">
              <a:buNone/>
              <a:defRPr sz="2400" b="1">
                <a:solidFill>
                  <a:srgbClr val="005E58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body text</a:t>
            </a:r>
          </a:p>
        </p:txBody>
      </p:sp>
    </p:spTree>
    <p:extLst>
      <p:ext uri="{BB962C8B-B14F-4D97-AF65-F5344CB8AC3E}">
        <p14:creationId xmlns:p14="http://schemas.microsoft.com/office/powerpoint/2010/main" val="3507945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build="p">
        <p:tmplLst>
          <p:tmpl lvl="1">
            <p:tnLst>
              <p:par>
                <p:cTn presetID="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" grpId="0" build="p">
        <p:tmplLst>
          <p:tmpl lvl="1">
            <p:tnLst>
              <p:par>
                <p:cTn presetID="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animBg="1"/>
      <p:bldP spid="10" grpId="0" build="p">
        <p:tmplLst>
          <p:tmpl lvl="1">
            <p:tnLst>
              <p:par>
                <p:cTn presetID="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" grpId="0" animBg="1"/>
      <p:bldP spid="13" grpId="0" build="p">
        <p:tmplLst>
          <p:tmpl lvl="1">
            <p:tnLst>
              <p:par>
                <p:cTn presetID="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0" animBg="1"/>
      <p:bldP spid="17" grpId="0" build="p">
        <p:tmplLst>
          <p:tmpl lvl="1">
            <p:tnLst>
              <p:par>
                <p:cTn presetID="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0" animBg="1"/>
      <p:bldP spid="20" grpId="0" build="p">
        <p:tmplLst>
          <p:tmpl lvl="1">
            <p:tnLst>
              <p:par>
                <p:cTn presetID="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. Title slide with imag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standing in front of a mountain&#10;&#10;Description automatically generated">
            <a:extLst>
              <a:ext uri="{FF2B5EF4-FFF2-40B4-BE49-F238E27FC236}">
                <a16:creationId xmlns:a16="http://schemas.microsoft.com/office/drawing/2014/main" id="{6B4171AE-B988-8344-BB07-70051E693B9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365F8644-6525-4248-A050-580A82F3D801}"/>
              </a:ext>
            </a:extLst>
          </p:cNvPr>
          <p:cNvSpPr/>
          <p:nvPr userDrawn="1"/>
        </p:nvSpPr>
        <p:spPr>
          <a:xfrm>
            <a:off x="0" y="0"/>
            <a:ext cx="12192000" cy="4817194"/>
          </a:xfrm>
          <a:prstGeom prst="rect">
            <a:avLst/>
          </a:prstGeom>
          <a:gradFill>
            <a:gsLst>
              <a:gs pos="100000">
                <a:schemeClr val="accent1">
                  <a:lumMod val="5000"/>
                  <a:lumOff val="95000"/>
                  <a:alpha val="73000"/>
                </a:schemeClr>
              </a:gs>
              <a:gs pos="0">
                <a:schemeClr val="bg1">
                  <a:alpha val="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pic>
        <p:nvPicPr>
          <p:cNvPr id="17" name="Picture 16" descr="A picture containing food, drawing&#10;&#10;Description automatically generated">
            <a:extLst>
              <a:ext uri="{FF2B5EF4-FFF2-40B4-BE49-F238E27FC236}">
                <a16:creationId xmlns:a16="http://schemas.microsoft.com/office/drawing/2014/main" id="{8677F55C-CDF7-D640-92ED-77C0954B344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6953" y="5537190"/>
            <a:ext cx="2658094" cy="786796"/>
          </a:xfrm>
          <a:prstGeom prst="rect">
            <a:avLst/>
          </a:prstGeom>
        </p:spPr>
      </p:pic>
      <p:sp>
        <p:nvSpPr>
          <p:cNvPr id="32" name="Title 1">
            <a:extLst>
              <a:ext uri="{FF2B5EF4-FFF2-40B4-BE49-F238E27FC236}">
                <a16:creationId xmlns:a16="http://schemas.microsoft.com/office/drawing/2014/main" id="{031FBBC5-94A3-8645-9665-3DF7089F714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346495"/>
            <a:ext cx="9144000" cy="901385"/>
          </a:xfrm>
        </p:spPr>
        <p:txBody>
          <a:bodyPr anchor="ctr">
            <a:normAutofit/>
          </a:bodyPr>
          <a:lstStyle>
            <a:lvl1pPr algn="ctr">
              <a:defRPr sz="4000" b="1" i="0">
                <a:solidFill>
                  <a:srgbClr val="005E58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GB"/>
              <a:t>CLICK TO EDIT HEADLINE</a:t>
            </a:r>
            <a:endParaRPr lang="en-DK"/>
          </a:p>
        </p:txBody>
      </p:sp>
      <p:sp>
        <p:nvSpPr>
          <p:cNvPr id="33" name="Subtitle 2">
            <a:extLst>
              <a:ext uri="{FF2B5EF4-FFF2-40B4-BE49-F238E27FC236}">
                <a16:creationId xmlns:a16="http://schemas.microsoft.com/office/drawing/2014/main" id="{801ACBED-59FB-AD40-99D3-75EC1316A98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2247881"/>
            <a:ext cx="9144000" cy="1311622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2B2A2A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subtitle text</a:t>
            </a:r>
            <a:endParaRPr lang="en-DK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9E06E778-EB7D-3C4F-B48A-AF2EF319E7E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3095257" y="3119718"/>
            <a:ext cx="6001486" cy="2556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93834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. 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9524D93B-0EFB-924B-8785-34E566A9111F}"/>
              </a:ext>
            </a:extLst>
          </p:cNvPr>
          <p:cNvSpPr/>
          <p:nvPr userDrawn="1"/>
        </p:nvSpPr>
        <p:spPr>
          <a:xfrm>
            <a:off x="8054615" y="987424"/>
            <a:ext cx="3410779" cy="4651949"/>
          </a:xfrm>
          <a:prstGeom prst="rect">
            <a:avLst/>
          </a:prstGeom>
          <a:solidFill>
            <a:srgbClr val="30B4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EBA11F2E-4E4E-D546-9B5B-9DE959BB7F1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298194" y="2240633"/>
            <a:ext cx="2920380" cy="124792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body text 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08E91041-C3EF-A94B-B653-CB8AAF0F268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298194" y="1218627"/>
            <a:ext cx="2920380" cy="861646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headline 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3FF0CE3A-252A-FB40-A308-7B66F3A489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987424"/>
            <a:ext cx="6599398" cy="1321823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GB"/>
              <a:t>Click to edit headline</a:t>
            </a:r>
            <a:endParaRPr lang="en-DK"/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C41F4998-465A-F54A-B84E-605B0C2D3D33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510724"/>
            <a:ext cx="6599398" cy="3128649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body text </a:t>
            </a:r>
          </a:p>
        </p:txBody>
      </p:sp>
    </p:spTree>
    <p:extLst>
      <p:ext uri="{BB962C8B-B14F-4D97-AF65-F5344CB8AC3E}">
        <p14:creationId xmlns:p14="http://schemas.microsoft.com/office/powerpoint/2010/main" val="2468920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build="p">
        <p:tmplLst>
          <p:tmpl lvl="1">
            <p:tnLst>
              <p:par>
                <p:cTn presetID="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 Imag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7C253B2-8B94-0940-BBCE-EEDB8818FC14}"/>
              </a:ext>
            </a:extLst>
          </p:cNvPr>
          <p:cNvSpPr/>
          <p:nvPr userDrawn="1"/>
        </p:nvSpPr>
        <p:spPr>
          <a:xfrm>
            <a:off x="6096000" y="2057399"/>
            <a:ext cx="5437186" cy="3855028"/>
          </a:xfrm>
          <a:prstGeom prst="rect">
            <a:avLst/>
          </a:prstGeom>
          <a:solidFill>
            <a:srgbClr val="A7D4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F90E6657-4F9A-5E40-BC80-28410D1ED21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42894" y="3593125"/>
            <a:ext cx="3943666" cy="14269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rgbClr val="2B2A2A"/>
                </a:solidFill>
              </a:defRPr>
            </a:lvl1pPr>
          </a:lstStyle>
          <a:p>
            <a:pPr lvl="0"/>
            <a:r>
              <a:rPr lang="en-GB"/>
              <a:t>Click to edit body text 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6CAF983E-80BF-1B46-B98A-1F8770B6A76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642894" y="2486934"/>
            <a:ext cx="3581401" cy="800644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buNone/>
              <a:defRPr sz="2400" b="1" baseline="0">
                <a:solidFill>
                  <a:srgbClr val="005E5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US"/>
              <a:t>Click to edit headline 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7E57742-5D88-CC46-BBAB-0276F895C6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80945"/>
            <a:ext cx="10515600" cy="851941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GB"/>
              <a:t>Click to edit headline</a:t>
            </a:r>
            <a:endParaRPr lang="en-DK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BF7A64D-38E9-FB4B-BBA2-DF3FC7C0B457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38199" y="2057400"/>
            <a:ext cx="4984353" cy="3855278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noProof="0"/>
              <a:t>Click to add image</a:t>
            </a:r>
          </a:p>
          <a:p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263027798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. Imag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7C253B2-8B94-0940-BBCE-EEDB8818FC14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A7D4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C705706-AA8B-364F-B87A-9D873E63DF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987424"/>
            <a:ext cx="3932237" cy="1321823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GB"/>
              <a:t>Click to edit headline</a:t>
            </a:r>
            <a:endParaRPr lang="en-DK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77DBC235-1D34-B047-8DCA-F24DBCF43B3F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510724"/>
            <a:ext cx="3932237" cy="3358263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body text 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A0834849-1C21-E344-A4C2-2522090920D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96000" y="0"/>
            <a:ext cx="6096000" cy="68580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r>
              <a:rPr lang="en-DK"/>
              <a:t>Clik to insert image </a:t>
            </a:r>
          </a:p>
        </p:txBody>
      </p:sp>
    </p:spTree>
    <p:extLst>
      <p:ext uri="{BB962C8B-B14F-4D97-AF65-F5344CB8AC3E}">
        <p14:creationId xmlns:p14="http://schemas.microsoft.com/office/powerpoint/2010/main" val="199702153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. Imag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7C253B2-8B94-0940-BBCE-EEDB8818FC14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A7D4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C705706-AA8B-364F-B87A-9D873E63DF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85605" y="987424"/>
            <a:ext cx="3932237" cy="1321823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GB"/>
              <a:t>Click to edit headline</a:t>
            </a:r>
            <a:endParaRPr lang="en-DK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77DBC235-1D34-B047-8DCA-F24DBCF43B3F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7085605" y="2510724"/>
            <a:ext cx="3932237" cy="3358263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body text 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A0834849-1C21-E344-A4C2-2522090920D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6096000" cy="68580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r>
              <a:rPr lang="en-DK"/>
              <a:t>Clik to insert image </a:t>
            </a:r>
          </a:p>
        </p:txBody>
      </p:sp>
    </p:spTree>
    <p:extLst>
      <p:ext uri="{BB962C8B-B14F-4D97-AF65-F5344CB8AC3E}">
        <p14:creationId xmlns:p14="http://schemas.microsoft.com/office/powerpoint/2010/main" val="266799065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 Imag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AF64485A-E9D1-8C43-B600-67684BBABF1F}"/>
              </a:ext>
            </a:extLst>
          </p:cNvPr>
          <p:cNvSpPr/>
          <p:nvPr userDrawn="1"/>
        </p:nvSpPr>
        <p:spPr>
          <a:xfrm>
            <a:off x="-2962592" y="-373380"/>
            <a:ext cx="7604760" cy="7604760"/>
          </a:xfrm>
          <a:prstGeom prst="ellipse">
            <a:avLst/>
          </a:prstGeom>
          <a:solidFill>
            <a:srgbClr val="31B4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28E03A0-BEF9-0C43-8B7F-244867E2EE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90417" y="1420812"/>
            <a:ext cx="4224938" cy="1508368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GB"/>
              <a:t>Click to edit headline</a:t>
            </a:r>
            <a:endParaRPr lang="en-DK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D0A7D830-063A-3C4D-BDAD-E6D81629DA52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790417" y="3115159"/>
            <a:ext cx="4224938" cy="2322029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body text</a:t>
            </a:r>
          </a:p>
        </p:txBody>
      </p: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7A8FF3AE-2581-B94E-A25C-FB4D74D05BCD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1534205" y="1420812"/>
            <a:ext cx="4984353" cy="401637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noProof="0"/>
              <a:t>Click to add image</a:t>
            </a:r>
          </a:p>
          <a:p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55286731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with 3 bu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BBA7E2-AA1A-AF49-BC10-52FCDEE0893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632426" y="2347925"/>
            <a:ext cx="3581401" cy="37270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1" baseline="0">
                <a:solidFill>
                  <a:srgbClr val="005E5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US"/>
              <a:t>Click to edit headline 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A7EE762-20B4-7848-96E8-1C247677B32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632426" y="2824658"/>
            <a:ext cx="3943666" cy="37270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rgbClr val="2B2A2A"/>
                </a:solidFill>
              </a:defRPr>
            </a:lvl1pPr>
          </a:lstStyle>
          <a:p>
            <a:pPr lvl="0"/>
            <a:r>
              <a:rPr lang="en-GB"/>
              <a:t>Click to edit body text 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3B20F7B6-9B0E-9746-A981-396D54D8DA58}"/>
              </a:ext>
            </a:extLst>
          </p:cNvPr>
          <p:cNvSpPr/>
          <p:nvPr userDrawn="1"/>
        </p:nvSpPr>
        <p:spPr>
          <a:xfrm>
            <a:off x="677547" y="2339928"/>
            <a:ext cx="743267" cy="743267"/>
          </a:xfrm>
          <a:prstGeom prst="ellipse">
            <a:avLst/>
          </a:prstGeom>
          <a:solidFill>
            <a:srgbClr val="A7D4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400" b="1">
                <a:solidFill>
                  <a:schemeClr val="accent1"/>
                </a:solidFill>
              </a:rPr>
              <a:t>1</a:t>
            </a:r>
            <a:endParaRPr lang="en-DK" sz="2400" b="1">
              <a:solidFill>
                <a:schemeClr val="accent1"/>
              </a:solidFill>
            </a:endParaRP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E1B56689-2759-1F43-BEB1-D00BE7A5F5E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632426" y="3678097"/>
            <a:ext cx="3581401" cy="37270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1" baseline="0">
                <a:solidFill>
                  <a:srgbClr val="005E5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US"/>
              <a:t>Click to edit headline 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7B001109-90B7-F543-82A2-07CF7E64E4F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632426" y="4154830"/>
            <a:ext cx="3943666" cy="37270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rgbClr val="2B2A2A"/>
                </a:solidFill>
              </a:defRPr>
            </a:lvl1pPr>
          </a:lstStyle>
          <a:p>
            <a:pPr lvl="0"/>
            <a:r>
              <a:rPr lang="en-GB"/>
              <a:t>Click to edit body text 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57E411F-3377-B24F-BFF9-89EDA7B276B7}"/>
              </a:ext>
            </a:extLst>
          </p:cNvPr>
          <p:cNvSpPr/>
          <p:nvPr userDrawn="1"/>
        </p:nvSpPr>
        <p:spPr>
          <a:xfrm>
            <a:off x="677547" y="3670100"/>
            <a:ext cx="743267" cy="743267"/>
          </a:xfrm>
          <a:prstGeom prst="ellipse">
            <a:avLst/>
          </a:prstGeom>
          <a:solidFill>
            <a:srgbClr val="A7D4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400" b="1">
                <a:solidFill>
                  <a:schemeClr val="accent1"/>
                </a:solidFill>
              </a:rPr>
              <a:t>2</a:t>
            </a:r>
            <a:endParaRPr lang="en-DK" sz="2400" b="1">
              <a:solidFill>
                <a:schemeClr val="accent1"/>
              </a:solidFill>
            </a:endParaRP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EAEB0D5E-4923-5742-B476-F9F8568B8D6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632426" y="4906075"/>
            <a:ext cx="3581401" cy="37270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1" baseline="0">
                <a:solidFill>
                  <a:srgbClr val="005E5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US"/>
              <a:t>Click to edit headline 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E5BAFB70-02B7-704D-9F65-2CB6F4E6322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632426" y="5382808"/>
            <a:ext cx="3943666" cy="37270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rgbClr val="2B2A2A"/>
                </a:solidFill>
              </a:defRPr>
            </a:lvl1pPr>
          </a:lstStyle>
          <a:p>
            <a:pPr lvl="0"/>
            <a:r>
              <a:rPr lang="en-GB"/>
              <a:t>Click to edit body text 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4D40607D-5897-C149-AAEB-326F88CC8083}"/>
              </a:ext>
            </a:extLst>
          </p:cNvPr>
          <p:cNvSpPr/>
          <p:nvPr userDrawn="1"/>
        </p:nvSpPr>
        <p:spPr>
          <a:xfrm>
            <a:off x="677547" y="4898078"/>
            <a:ext cx="743267" cy="743267"/>
          </a:xfrm>
          <a:prstGeom prst="ellipse">
            <a:avLst/>
          </a:prstGeom>
          <a:solidFill>
            <a:srgbClr val="A7D4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400" b="1">
                <a:solidFill>
                  <a:schemeClr val="accent1"/>
                </a:solidFill>
              </a:rPr>
              <a:t>3</a:t>
            </a:r>
            <a:endParaRPr lang="en-DK" sz="2400" b="1">
              <a:solidFill>
                <a:schemeClr val="accent1"/>
              </a:solidFill>
            </a:endParaRP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27E63EBE-5B49-9A49-90E3-A8E4C41C5FA6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6096000" y="2339928"/>
            <a:ext cx="5257800" cy="3416347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Click to add image</a:t>
            </a:r>
          </a:p>
          <a:p>
            <a:endParaRPr lang="en-DK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A01F4310-53CE-2446-8A12-528888EBF7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80945"/>
            <a:ext cx="10515600" cy="851941"/>
          </a:xfrm>
        </p:spPr>
        <p:txBody>
          <a:bodyPr/>
          <a:lstStyle/>
          <a:p>
            <a:r>
              <a:rPr lang="en-GB"/>
              <a:t>Click to edit headline</a:t>
            </a:r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202591024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. Image with 4 bu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BBA7E2-AA1A-AF49-BC10-52FCDEE0893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001274" y="1052946"/>
            <a:ext cx="2267130" cy="74326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1" baseline="0">
                <a:solidFill>
                  <a:srgbClr val="005E5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US"/>
              <a:t>Click to edit headline 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3B20F7B6-9B0E-9746-A981-396D54D8DA58}"/>
              </a:ext>
            </a:extLst>
          </p:cNvPr>
          <p:cNvSpPr/>
          <p:nvPr userDrawn="1"/>
        </p:nvSpPr>
        <p:spPr>
          <a:xfrm>
            <a:off x="8046394" y="1044950"/>
            <a:ext cx="743267" cy="743267"/>
          </a:xfrm>
          <a:prstGeom prst="ellipse">
            <a:avLst/>
          </a:prstGeom>
          <a:solidFill>
            <a:srgbClr val="A7D4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400" b="1">
                <a:solidFill>
                  <a:schemeClr val="accent1"/>
                </a:solidFill>
              </a:rPr>
              <a:t>1</a:t>
            </a:r>
            <a:endParaRPr lang="en-DK" sz="2400" b="1">
              <a:solidFill>
                <a:schemeClr val="accent1"/>
              </a:solidFill>
            </a:endParaRP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27E63EBE-5B49-9A49-90E3-A8E4C41C5FA6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4419896" y="0"/>
            <a:ext cx="3251765" cy="685800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Click to add image</a:t>
            </a:r>
          </a:p>
          <a:p>
            <a:endParaRPr lang="en-DK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C24AE629-1C0D-CC4A-BE03-8B6682DF9A2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001274" y="2316221"/>
            <a:ext cx="2267130" cy="74326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1" baseline="0">
                <a:solidFill>
                  <a:srgbClr val="005E5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US"/>
              <a:t>Click to edit headline 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B33C0FED-428C-0C48-A54E-FCB03DE20541}"/>
              </a:ext>
            </a:extLst>
          </p:cNvPr>
          <p:cNvSpPr/>
          <p:nvPr userDrawn="1"/>
        </p:nvSpPr>
        <p:spPr>
          <a:xfrm>
            <a:off x="8046394" y="2308225"/>
            <a:ext cx="743267" cy="743267"/>
          </a:xfrm>
          <a:prstGeom prst="ellipse">
            <a:avLst/>
          </a:prstGeom>
          <a:solidFill>
            <a:srgbClr val="A7D4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400" b="1">
                <a:solidFill>
                  <a:schemeClr val="accent1"/>
                </a:solidFill>
              </a:rPr>
              <a:t>2</a:t>
            </a:r>
            <a:endParaRPr lang="en-DK" sz="2400" b="1">
              <a:solidFill>
                <a:schemeClr val="accent1"/>
              </a:solidFill>
            </a:endParaRP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588F8FA9-C153-9447-9F87-3EA6ED04EB5E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001274" y="3648412"/>
            <a:ext cx="2267130" cy="74326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1" baseline="0">
                <a:solidFill>
                  <a:srgbClr val="005E5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US"/>
              <a:t>Click to edit headline 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94E1F4F8-B596-7940-A902-B2541993B8A7}"/>
              </a:ext>
            </a:extLst>
          </p:cNvPr>
          <p:cNvSpPr/>
          <p:nvPr userDrawn="1"/>
        </p:nvSpPr>
        <p:spPr>
          <a:xfrm>
            <a:off x="8046394" y="3640416"/>
            <a:ext cx="743267" cy="743267"/>
          </a:xfrm>
          <a:prstGeom prst="ellipse">
            <a:avLst/>
          </a:prstGeom>
          <a:solidFill>
            <a:srgbClr val="A7D4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400" b="1">
                <a:solidFill>
                  <a:schemeClr val="accent1"/>
                </a:solidFill>
              </a:rPr>
              <a:t>3</a:t>
            </a:r>
            <a:endParaRPr lang="en-DK" sz="2400" b="1">
              <a:solidFill>
                <a:schemeClr val="accent1"/>
              </a:solidFill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39A2ED5B-592D-A448-BB84-B4F679DE5D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987424"/>
            <a:ext cx="3251765" cy="1321823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GB"/>
              <a:t>Click to edit headline</a:t>
            </a:r>
            <a:endParaRPr lang="en-DK"/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40CD6B50-83DA-9243-BB4B-6FF0CCCA8325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510724"/>
            <a:ext cx="3251765" cy="3358263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body text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114BDEDE-2F72-4340-A598-3CD69F0B12E0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001274" y="4903691"/>
            <a:ext cx="2267130" cy="74326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1" baseline="0">
                <a:solidFill>
                  <a:srgbClr val="005E5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US"/>
              <a:t>Click to edit headline 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13B38784-1895-A04D-9E3B-AAF8CEB1C200}"/>
              </a:ext>
            </a:extLst>
          </p:cNvPr>
          <p:cNvSpPr/>
          <p:nvPr userDrawn="1"/>
        </p:nvSpPr>
        <p:spPr>
          <a:xfrm>
            <a:off x="8046394" y="4895695"/>
            <a:ext cx="743267" cy="743267"/>
          </a:xfrm>
          <a:prstGeom prst="ellipse">
            <a:avLst/>
          </a:prstGeom>
          <a:solidFill>
            <a:srgbClr val="A7D4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400" b="1">
                <a:solidFill>
                  <a:schemeClr val="accent1"/>
                </a:solidFill>
              </a:rPr>
              <a:t>4</a:t>
            </a:r>
            <a:endParaRPr lang="en-DK" sz="2400" b="1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738765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. Image with 4 bu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picture containing outdoor, mountain, water, kite&#10;&#10;Description automatically generated">
            <a:extLst>
              <a:ext uri="{FF2B5EF4-FFF2-40B4-BE49-F238E27FC236}">
                <a16:creationId xmlns:a16="http://schemas.microsoft.com/office/drawing/2014/main" id="{3DA47F0B-3603-854F-973E-C857DC764B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340377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1280932-7676-8B43-975D-2946029368FF}"/>
              </a:ext>
            </a:extLst>
          </p:cNvPr>
          <p:cNvSpPr/>
          <p:nvPr userDrawn="1"/>
        </p:nvSpPr>
        <p:spPr>
          <a:xfrm>
            <a:off x="658813" y="2133600"/>
            <a:ext cx="10893107" cy="4724400"/>
          </a:xfrm>
          <a:prstGeom prst="rect">
            <a:avLst/>
          </a:prstGeom>
          <a:solidFill>
            <a:srgbClr val="F2F7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DD1B444-F8CC-6C41-BB48-30253DC19AF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419667" y="2927045"/>
            <a:ext cx="2802414" cy="37270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1" baseline="0">
                <a:solidFill>
                  <a:srgbClr val="005E5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US"/>
              <a:t>Headline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C89010D9-4482-8242-955E-21D6D6E8F0D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19666" y="3403778"/>
            <a:ext cx="2802414" cy="37270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rgbClr val="2B2A2A"/>
                </a:solidFill>
              </a:defRPr>
            </a:lvl1pPr>
          </a:lstStyle>
          <a:p>
            <a:pPr lvl="0"/>
            <a:r>
              <a:rPr lang="en-GB"/>
              <a:t>Click to edit body text 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2A52D33-8A17-4B48-83DD-80025DA30814}"/>
              </a:ext>
            </a:extLst>
          </p:cNvPr>
          <p:cNvSpPr/>
          <p:nvPr userDrawn="1"/>
        </p:nvSpPr>
        <p:spPr>
          <a:xfrm>
            <a:off x="1464787" y="2919048"/>
            <a:ext cx="743267" cy="743267"/>
          </a:xfrm>
          <a:prstGeom prst="ellipse">
            <a:avLst/>
          </a:prstGeom>
          <a:solidFill>
            <a:srgbClr val="A7D4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400" b="1">
                <a:solidFill>
                  <a:schemeClr val="accent1"/>
                </a:solidFill>
              </a:rPr>
              <a:t>1</a:t>
            </a:r>
            <a:endParaRPr lang="en-DK" sz="2400" b="1">
              <a:solidFill>
                <a:schemeClr val="accent1"/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785C28A-102F-B545-9BA8-485D67E69AA5}"/>
              </a:ext>
            </a:extLst>
          </p:cNvPr>
          <p:cNvSpPr/>
          <p:nvPr userDrawn="1"/>
        </p:nvSpPr>
        <p:spPr>
          <a:xfrm>
            <a:off x="6581932" y="2919048"/>
            <a:ext cx="743267" cy="743267"/>
          </a:xfrm>
          <a:prstGeom prst="ellipse">
            <a:avLst/>
          </a:prstGeom>
          <a:solidFill>
            <a:srgbClr val="A7D4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400" b="1">
                <a:solidFill>
                  <a:schemeClr val="accent1"/>
                </a:solidFill>
              </a:rPr>
              <a:t>2</a:t>
            </a:r>
            <a:endParaRPr lang="en-DK" sz="2400" b="1">
              <a:solidFill>
                <a:schemeClr val="accent1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3A2983A-6D6C-F84A-B95A-99441BE0D64B}"/>
              </a:ext>
            </a:extLst>
          </p:cNvPr>
          <p:cNvSpPr/>
          <p:nvPr userDrawn="1"/>
        </p:nvSpPr>
        <p:spPr>
          <a:xfrm>
            <a:off x="1464787" y="4712185"/>
            <a:ext cx="743267" cy="743267"/>
          </a:xfrm>
          <a:prstGeom prst="ellipse">
            <a:avLst/>
          </a:prstGeom>
          <a:solidFill>
            <a:srgbClr val="A7D4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400" b="1">
                <a:solidFill>
                  <a:schemeClr val="accent1"/>
                </a:solidFill>
              </a:rPr>
              <a:t>3</a:t>
            </a:r>
            <a:endParaRPr lang="en-DK" sz="2400" b="1">
              <a:solidFill>
                <a:schemeClr val="accent1"/>
              </a:solidFill>
            </a:endParaRP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C1DA409D-0B74-4048-A6C0-F7674705F8F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419667" y="4712185"/>
            <a:ext cx="2802414" cy="37270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1" baseline="0">
                <a:solidFill>
                  <a:srgbClr val="005E5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US" noProof="0"/>
              <a:t>Headline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B88FADE-C5DC-2640-B6B1-281429EE3C14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2419666" y="5188918"/>
            <a:ext cx="2802414" cy="37270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rgbClr val="2B2A2A"/>
                </a:solidFill>
              </a:defRPr>
            </a:lvl1pPr>
          </a:lstStyle>
          <a:p>
            <a:pPr lvl="0"/>
            <a:r>
              <a:rPr lang="en-GB"/>
              <a:t>Click to edit body text 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C21F3697-8BC5-4C41-ADF5-9DD02CA90D57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589519" y="2927045"/>
            <a:ext cx="2802414" cy="37270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1" baseline="0">
                <a:solidFill>
                  <a:srgbClr val="005E5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US" noProof="0"/>
              <a:t>Headline 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0CD8DEA7-6D30-4141-AE90-B088923032B2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7589518" y="3403778"/>
            <a:ext cx="2802414" cy="37270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rgbClr val="2B2A2A"/>
                </a:solidFill>
              </a:defRPr>
            </a:lvl1pPr>
          </a:lstStyle>
          <a:p>
            <a:pPr lvl="0"/>
            <a:r>
              <a:rPr lang="en-GB"/>
              <a:t>Click to edit body text 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B6DF8E61-8A58-3745-B33A-1B6CBEDC75FC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589519" y="4712185"/>
            <a:ext cx="2802414" cy="37270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1" baseline="0">
                <a:solidFill>
                  <a:srgbClr val="005E5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US" noProof="0"/>
              <a:t>Headline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29F50FA0-9730-564F-BDBF-3A82E823D965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7589518" y="5188918"/>
            <a:ext cx="2802414" cy="37270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rgbClr val="2B2A2A"/>
                </a:solidFill>
              </a:defRPr>
            </a:lvl1pPr>
          </a:lstStyle>
          <a:p>
            <a:pPr lvl="0"/>
            <a:r>
              <a:rPr lang="en-GB"/>
              <a:t>Click to edit body text 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2B8701B7-9278-294B-AB97-34249F2517F9}"/>
              </a:ext>
            </a:extLst>
          </p:cNvPr>
          <p:cNvSpPr/>
          <p:nvPr userDrawn="1"/>
        </p:nvSpPr>
        <p:spPr>
          <a:xfrm>
            <a:off x="6604159" y="4712185"/>
            <a:ext cx="743267" cy="743267"/>
          </a:xfrm>
          <a:prstGeom prst="ellipse">
            <a:avLst/>
          </a:prstGeom>
          <a:solidFill>
            <a:srgbClr val="A7D4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400" b="1">
                <a:solidFill>
                  <a:schemeClr val="accent1"/>
                </a:solidFill>
              </a:rPr>
              <a:t>4</a:t>
            </a:r>
            <a:endParaRPr lang="en-DK" sz="2400" b="1">
              <a:solidFill>
                <a:schemeClr val="accent1"/>
              </a:solidFill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467291A4-1A56-3241-B977-F7B7420AE5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80945"/>
            <a:ext cx="10515600" cy="85194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headline</a:t>
            </a:r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154027235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bile image and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AF64485A-E9D1-8C43-B600-67684BBABF1F}"/>
              </a:ext>
            </a:extLst>
          </p:cNvPr>
          <p:cNvSpPr/>
          <p:nvPr userDrawn="1"/>
        </p:nvSpPr>
        <p:spPr>
          <a:xfrm>
            <a:off x="-2962592" y="-373380"/>
            <a:ext cx="7604760" cy="7604760"/>
          </a:xfrm>
          <a:prstGeom prst="ellipse">
            <a:avLst/>
          </a:prstGeom>
          <a:solidFill>
            <a:srgbClr val="31B4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82184B4-682C-6C40-9572-41EA4A4974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08548" y="987424"/>
            <a:ext cx="3932237" cy="1321823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GB"/>
              <a:t>Click to edit event headline</a:t>
            </a:r>
            <a:endParaRPr lang="en-DK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2BF9FFF5-EB17-254F-8426-D5D881494BE7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308548" y="2510724"/>
            <a:ext cx="3932237" cy="3358263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body text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3B81DF1-71B1-3F4C-8F65-3E150744579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19745" y="786966"/>
            <a:ext cx="3310086" cy="5642192"/>
          </a:xfrm>
          <a:prstGeom prst="rect">
            <a:avLst/>
          </a:prstGeom>
        </p:spPr>
      </p:pic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6AFD22EF-68BD-B64A-87D6-39FA24E1A39F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2652525" y="1160394"/>
            <a:ext cx="2272827" cy="4846149"/>
          </a:xfrm>
          <a:custGeom>
            <a:avLst/>
            <a:gdLst>
              <a:gd name="connsiteX0" fmla="*/ 0 w 2262753"/>
              <a:gd name="connsiteY0" fmla="*/ 377126 h 4810991"/>
              <a:gd name="connsiteX1" fmla="*/ 377126 w 2262753"/>
              <a:gd name="connsiteY1" fmla="*/ 0 h 4810991"/>
              <a:gd name="connsiteX2" fmla="*/ 1885628 w 2262753"/>
              <a:gd name="connsiteY2" fmla="*/ 0 h 4810991"/>
              <a:gd name="connsiteX3" fmla="*/ 2262754 w 2262753"/>
              <a:gd name="connsiteY3" fmla="*/ 377126 h 4810991"/>
              <a:gd name="connsiteX4" fmla="*/ 2262753 w 2262753"/>
              <a:gd name="connsiteY4" fmla="*/ 4433866 h 4810991"/>
              <a:gd name="connsiteX5" fmla="*/ 1885627 w 2262753"/>
              <a:gd name="connsiteY5" fmla="*/ 4810992 h 4810991"/>
              <a:gd name="connsiteX6" fmla="*/ 377126 w 2262753"/>
              <a:gd name="connsiteY6" fmla="*/ 4810991 h 4810991"/>
              <a:gd name="connsiteX7" fmla="*/ 0 w 2262753"/>
              <a:gd name="connsiteY7" fmla="*/ 4433865 h 4810991"/>
              <a:gd name="connsiteX8" fmla="*/ 0 w 2262753"/>
              <a:gd name="connsiteY8" fmla="*/ 377126 h 4810991"/>
              <a:gd name="connsiteX0" fmla="*/ 0 w 2262754"/>
              <a:gd name="connsiteY0" fmla="*/ 377126 h 4810992"/>
              <a:gd name="connsiteX1" fmla="*/ 285686 w 2262754"/>
              <a:gd name="connsiteY1" fmla="*/ 0 h 4810992"/>
              <a:gd name="connsiteX2" fmla="*/ 1885628 w 2262754"/>
              <a:gd name="connsiteY2" fmla="*/ 0 h 4810992"/>
              <a:gd name="connsiteX3" fmla="*/ 2262754 w 2262754"/>
              <a:gd name="connsiteY3" fmla="*/ 377126 h 4810992"/>
              <a:gd name="connsiteX4" fmla="*/ 2262753 w 2262754"/>
              <a:gd name="connsiteY4" fmla="*/ 4433866 h 4810992"/>
              <a:gd name="connsiteX5" fmla="*/ 1885627 w 2262754"/>
              <a:gd name="connsiteY5" fmla="*/ 4810992 h 4810992"/>
              <a:gd name="connsiteX6" fmla="*/ 377126 w 2262754"/>
              <a:gd name="connsiteY6" fmla="*/ 4810991 h 4810992"/>
              <a:gd name="connsiteX7" fmla="*/ 0 w 2262754"/>
              <a:gd name="connsiteY7" fmla="*/ 4433865 h 4810992"/>
              <a:gd name="connsiteX8" fmla="*/ 0 w 2262754"/>
              <a:gd name="connsiteY8" fmla="*/ 377126 h 4810992"/>
              <a:gd name="connsiteX0" fmla="*/ 0 w 2262754"/>
              <a:gd name="connsiteY0" fmla="*/ 377588 h 4811454"/>
              <a:gd name="connsiteX1" fmla="*/ 285686 w 2262754"/>
              <a:gd name="connsiteY1" fmla="*/ 462 h 4811454"/>
              <a:gd name="connsiteX2" fmla="*/ 908092 w 2262754"/>
              <a:gd name="connsiteY2" fmla="*/ 0 h 4811454"/>
              <a:gd name="connsiteX3" fmla="*/ 1885628 w 2262754"/>
              <a:gd name="connsiteY3" fmla="*/ 462 h 4811454"/>
              <a:gd name="connsiteX4" fmla="*/ 2262754 w 2262754"/>
              <a:gd name="connsiteY4" fmla="*/ 377588 h 4811454"/>
              <a:gd name="connsiteX5" fmla="*/ 2262753 w 2262754"/>
              <a:gd name="connsiteY5" fmla="*/ 4434328 h 4811454"/>
              <a:gd name="connsiteX6" fmla="*/ 1885627 w 2262754"/>
              <a:gd name="connsiteY6" fmla="*/ 4811454 h 4811454"/>
              <a:gd name="connsiteX7" fmla="*/ 377126 w 2262754"/>
              <a:gd name="connsiteY7" fmla="*/ 4811453 h 4811454"/>
              <a:gd name="connsiteX8" fmla="*/ 0 w 2262754"/>
              <a:gd name="connsiteY8" fmla="*/ 4434327 h 4811454"/>
              <a:gd name="connsiteX9" fmla="*/ 0 w 2262754"/>
              <a:gd name="connsiteY9" fmla="*/ 377588 h 4811454"/>
              <a:gd name="connsiteX0" fmla="*/ 0 w 2262754"/>
              <a:gd name="connsiteY0" fmla="*/ 382668 h 4816534"/>
              <a:gd name="connsiteX1" fmla="*/ 285686 w 2262754"/>
              <a:gd name="connsiteY1" fmla="*/ 5542 h 4816534"/>
              <a:gd name="connsiteX2" fmla="*/ 506772 w 2262754"/>
              <a:gd name="connsiteY2" fmla="*/ 0 h 4816534"/>
              <a:gd name="connsiteX3" fmla="*/ 1885628 w 2262754"/>
              <a:gd name="connsiteY3" fmla="*/ 5542 h 4816534"/>
              <a:gd name="connsiteX4" fmla="*/ 2262754 w 2262754"/>
              <a:gd name="connsiteY4" fmla="*/ 382668 h 4816534"/>
              <a:gd name="connsiteX5" fmla="*/ 2262753 w 2262754"/>
              <a:gd name="connsiteY5" fmla="*/ 4439408 h 4816534"/>
              <a:gd name="connsiteX6" fmla="*/ 1885627 w 2262754"/>
              <a:gd name="connsiteY6" fmla="*/ 4816534 h 4816534"/>
              <a:gd name="connsiteX7" fmla="*/ 377126 w 2262754"/>
              <a:gd name="connsiteY7" fmla="*/ 4816533 h 4816534"/>
              <a:gd name="connsiteX8" fmla="*/ 0 w 2262754"/>
              <a:gd name="connsiteY8" fmla="*/ 4439407 h 4816534"/>
              <a:gd name="connsiteX9" fmla="*/ 0 w 2262754"/>
              <a:gd name="connsiteY9" fmla="*/ 382668 h 4816534"/>
              <a:gd name="connsiteX0" fmla="*/ 0 w 2262754"/>
              <a:gd name="connsiteY0" fmla="*/ 382668 h 4816534"/>
              <a:gd name="connsiteX1" fmla="*/ 285686 w 2262754"/>
              <a:gd name="connsiteY1" fmla="*/ 5542 h 4816534"/>
              <a:gd name="connsiteX2" fmla="*/ 506772 w 2262754"/>
              <a:gd name="connsiteY2" fmla="*/ 0 h 4816534"/>
              <a:gd name="connsiteX3" fmla="*/ 1167172 w 2262754"/>
              <a:gd name="connsiteY3" fmla="*/ 5080 h 4816534"/>
              <a:gd name="connsiteX4" fmla="*/ 1885628 w 2262754"/>
              <a:gd name="connsiteY4" fmla="*/ 5542 h 4816534"/>
              <a:gd name="connsiteX5" fmla="*/ 2262754 w 2262754"/>
              <a:gd name="connsiteY5" fmla="*/ 382668 h 4816534"/>
              <a:gd name="connsiteX6" fmla="*/ 2262753 w 2262754"/>
              <a:gd name="connsiteY6" fmla="*/ 4439408 h 4816534"/>
              <a:gd name="connsiteX7" fmla="*/ 1885627 w 2262754"/>
              <a:gd name="connsiteY7" fmla="*/ 4816534 h 4816534"/>
              <a:gd name="connsiteX8" fmla="*/ 377126 w 2262754"/>
              <a:gd name="connsiteY8" fmla="*/ 4816533 h 4816534"/>
              <a:gd name="connsiteX9" fmla="*/ 0 w 2262754"/>
              <a:gd name="connsiteY9" fmla="*/ 4439407 h 4816534"/>
              <a:gd name="connsiteX10" fmla="*/ 0 w 2262754"/>
              <a:gd name="connsiteY10" fmla="*/ 382668 h 4816534"/>
              <a:gd name="connsiteX0" fmla="*/ 0 w 2262754"/>
              <a:gd name="connsiteY0" fmla="*/ 382668 h 4816534"/>
              <a:gd name="connsiteX1" fmla="*/ 285686 w 2262754"/>
              <a:gd name="connsiteY1" fmla="*/ 5542 h 4816534"/>
              <a:gd name="connsiteX2" fmla="*/ 506772 w 2262754"/>
              <a:gd name="connsiteY2" fmla="*/ 0 h 4816534"/>
              <a:gd name="connsiteX3" fmla="*/ 532172 w 2262754"/>
              <a:gd name="connsiteY3" fmla="*/ 167640 h 4816534"/>
              <a:gd name="connsiteX4" fmla="*/ 1885628 w 2262754"/>
              <a:gd name="connsiteY4" fmla="*/ 5542 h 4816534"/>
              <a:gd name="connsiteX5" fmla="*/ 2262754 w 2262754"/>
              <a:gd name="connsiteY5" fmla="*/ 382668 h 4816534"/>
              <a:gd name="connsiteX6" fmla="*/ 2262753 w 2262754"/>
              <a:gd name="connsiteY6" fmla="*/ 4439408 h 4816534"/>
              <a:gd name="connsiteX7" fmla="*/ 1885627 w 2262754"/>
              <a:gd name="connsiteY7" fmla="*/ 4816534 h 4816534"/>
              <a:gd name="connsiteX8" fmla="*/ 377126 w 2262754"/>
              <a:gd name="connsiteY8" fmla="*/ 4816533 h 4816534"/>
              <a:gd name="connsiteX9" fmla="*/ 0 w 2262754"/>
              <a:gd name="connsiteY9" fmla="*/ 4439407 h 4816534"/>
              <a:gd name="connsiteX10" fmla="*/ 0 w 2262754"/>
              <a:gd name="connsiteY10" fmla="*/ 382668 h 4816534"/>
              <a:gd name="connsiteX0" fmla="*/ 0 w 2262754"/>
              <a:gd name="connsiteY0" fmla="*/ 377126 h 4810992"/>
              <a:gd name="connsiteX1" fmla="*/ 285686 w 2262754"/>
              <a:gd name="connsiteY1" fmla="*/ 0 h 4810992"/>
              <a:gd name="connsiteX2" fmla="*/ 528997 w 2262754"/>
              <a:gd name="connsiteY2" fmla="*/ 808 h 4810992"/>
              <a:gd name="connsiteX3" fmla="*/ 532172 w 2262754"/>
              <a:gd name="connsiteY3" fmla="*/ 162098 h 4810992"/>
              <a:gd name="connsiteX4" fmla="*/ 1885628 w 2262754"/>
              <a:gd name="connsiteY4" fmla="*/ 0 h 4810992"/>
              <a:gd name="connsiteX5" fmla="*/ 2262754 w 2262754"/>
              <a:gd name="connsiteY5" fmla="*/ 377126 h 4810992"/>
              <a:gd name="connsiteX6" fmla="*/ 2262753 w 2262754"/>
              <a:gd name="connsiteY6" fmla="*/ 4433866 h 4810992"/>
              <a:gd name="connsiteX7" fmla="*/ 1885627 w 2262754"/>
              <a:gd name="connsiteY7" fmla="*/ 4810992 h 4810992"/>
              <a:gd name="connsiteX8" fmla="*/ 377126 w 2262754"/>
              <a:gd name="connsiteY8" fmla="*/ 4810991 h 4810992"/>
              <a:gd name="connsiteX9" fmla="*/ 0 w 2262754"/>
              <a:gd name="connsiteY9" fmla="*/ 4433865 h 4810992"/>
              <a:gd name="connsiteX10" fmla="*/ 0 w 2262754"/>
              <a:gd name="connsiteY10" fmla="*/ 377126 h 4810992"/>
              <a:gd name="connsiteX0" fmla="*/ 0 w 2262754"/>
              <a:gd name="connsiteY0" fmla="*/ 377126 h 4810992"/>
              <a:gd name="connsiteX1" fmla="*/ 285686 w 2262754"/>
              <a:gd name="connsiteY1" fmla="*/ 0 h 4810992"/>
              <a:gd name="connsiteX2" fmla="*/ 528997 w 2262754"/>
              <a:gd name="connsiteY2" fmla="*/ 808 h 4810992"/>
              <a:gd name="connsiteX3" fmla="*/ 548047 w 2262754"/>
              <a:gd name="connsiteY3" fmla="*/ 133523 h 4810992"/>
              <a:gd name="connsiteX4" fmla="*/ 1885628 w 2262754"/>
              <a:gd name="connsiteY4" fmla="*/ 0 h 4810992"/>
              <a:gd name="connsiteX5" fmla="*/ 2262754 w 2262754"/>
              <a:gd name="connsiteY5" fmla="*/ 377126 h 4810992"/>
              <a:gd name="connsiteX6" fmla="*/ 2262753 w 2262754"/>
              <a:gd name="connsiteY6" fmla="*/ 4433866 h 4810992"/>
              <a:gd name="connsiteX7" fmla="*/ 1885627 w 2262754"/>
              <a:gd name="connsiteY7" fmla="*/ 4810992 h 4810992"/>
              <a:gd name="connsiteX8" fmla="*/ 377126 w 2262754"/>
              <a:gd name="connsiteY8" fmla="*/ 4810991 h 4810992"/>
              <a:gd name="connsiteX9" fmla="*/ 0 w 2262754"/>
              <a:gd name="connsiteY9" fmla="*/ 4433865 h 4810992"/>
              <a:gd name="connsiteX10" fmla="*/ 0 w 2262754"/>
              <a:gd name="connsiteY10" fmla="*/ 377126 h 4810992"/>
              <a:gd name="connsiteX0" fmla="*/ 0 w 2262754"/>
              <a:gd name="connsiteY0" fmla="*/ 377126 h 4810992"/>
              <a:gd name="connsiteX1" fmla="*/ 285686 w 2262754"/>
              <a:gd name="connsiteY1" fmla="*/ 0 h 4810992"/>
              <a:gd name="connsiteX2" fmla="*/ 528997 w 2262754"/>
              <a:gd name="connsiteY2" fmla="*/ 808 h 4810992"/>
              <a:gd name="connsiteX3" fmla="*/ 548047 w 2262754"/>
              <a:gd name="connsiteY3" fmla="*/ 133523 h 4810992"/>
              <a:gd name="connsiteX4" fmla="*/ 1885628 w 2262754"/>
              <a:gd name="connsiteY4" fmla="*/ 0 h 4810992"/>
              <a:gd name="connsiteX5" fmla="*/ 2262754 w 2262754"/>
              <a:gd name="connsiteY5" fmla="*/ 377126 h 4810992"/>
              <a:gd name="connsiteX6" fmla="*/ 2262753 w 2262754"/>
              <a:gd name="connsiteY6" fmla="*/ 4433866 h 4810992"/>
              <a:gd name="connsiteX7" fmla="*/ 1885627 w 2262754"/>
              <a:gd name="connsiteY7" fmla="*/ 4810992 h 4810992"/>
              <a:gd name="connsiteX8" fmla="*/ 377126 w 2262754"/>
              <a:gd name="connsiteY8" fmla="*/ 4810991 h 4810992"/>
              <a:gd name="connsiteX9" fmla="*/ 0 w 2262754"/>
              <a:gd name="connsiteY9" fmla="*/ 4433865 h 4810992"/>
              <a:gd name="connsiteX10" fmla="*/ 0 w 2262754"/>
              <a:gd name="connsiteY10" fmla="*/ 377126 h 4810992"/>
              <a:gd name="connsiteX0" fmla="*/ 0 w 2262754"/>
              <a:gd name="connsiteY0" fmla="*/ 377126 h 4810992"/>
              <a:gd name="connsiteX1" fmla="*/ 285686 w 2262754"/>
              <a:gd name="connsiteY1" fmla="*/ 0 h 4810992"/>
              <a:gd name="connsiteX2" fmla="*/ 528997 w 2262754"/>
              <a:gd name="connsiteY2" fmla="*/ 808 h 4810992"/>
              <a:gd name="connsiteX3" fmla="*/ 548047 w 2262754"/>
              <a:gd name="connsiteY3" fmla="*/ 133523 h 4810992"/>
              <a:gd name="connsiteX4" fmla="*/ 1885628 w 2262754"/>
              <a:gd name="connsiteY4" fmla="*/ 0 h 4810992"/>
              <a:gd name="connsiteX5" fmla="*/ 2262754 w 2262754"/>
              <a:gd name="connsiteY5" fmla="*/ 377126 h 4810992"/>
              <a:gd name="connsiteX6" fmla="*/ 2262753 w 2262754"/>
              <a:gd name="connsiteY6" fmla="*/ 4433866 h 4810992"/>
              <a:gd name="connsiteX7" fmla="*/ 1885627 w 2262754"/>
              <a:gd name="connsiteY7" fmla="*/ 4810992 h 4810992"/>
              <a:gd name="connsiteX8" fmla="*/ 377126 w 2262754"/>
              <a:gd name="connsiteY8" fmla="*/ 4810991 h 4810992"/>
              <a:gd name="connsiteX9" fmla="*/ 0 w 2262754"/>
              <a:gd name="connsiteY9" fmla="*/ 4433865 h 4810992"/>
              <a:gd name="connsiteX10" fmla="*/ 0 w 2262754"/>
              <a:gd name="connsiteY10" fmla="*/ 377126 h 4810992"/>
              <a:gd name="connsiteX0" fmla="*/ 0 w 2262754"/>
              <a:gd name="connsiteY0" fmla="*/ 377126 h 4810992"/>
              <a:gd name="connsiteX1" fmla="*/ 285686 w 2262754"/>
              <a:gd name="connsiteY1" fmla="*/ 0 h 4810992"/>
              <a:gd name="connsiteX2" fmla="*/ 528997 w 2262754"/>
              <a:gd name="connsiteY2" fmla="*/ 808 h 4810992"/>
              <a:gd name="connsiteX3" fmla="*/ 551222 w 2262754"/>
              <a:gd name="connsiteY3" fmla="*/ 143048 h 4810992"/>
              <a:gd name="connsiteX4" fmla="*/ 1885628 w 2262754"/>
              <a:gd name="connsiteY4" fmla="*/ 0 h 4810992"/>
              <a:gd name="connsiteX5" fmla="*/ 2262754 w 2262754"/>
              <a:gd name="connsiteY5" fmla="*/ 377126 h 4810992"/>
              <a:gd name="connsiteX6" fmla="*/ 2262753 w 2262754"/>
              <a:gd name="connsiteY6" fmla="*/ 4433866 h 4810992"/>
              <a:gd name="connsiteX7" fmla="*/ 1885627 w 2262754"/>
              <a:gd name="connsiteY7" fmla="*/ 4810992 h 4810992"/>
              <a:gd name="connsiteX8" fmla="*/ 377126 w 2262754"/>
              <a:gd name="connsiteY8" fmla="*/ 4810991 h 4810992"/>
              <a:gd name="connsiteX9" fmla="*/ 0 w 2262754"/>
              <a:gd name="connsiteY9" fmla="*/ 4433865 h 4810992"/>
              <a:gd name="connsiteX10" fmla="*/ 0 w 2262754"/>
              <a:gd name="connsiteY10" fmla="*/ 377126 h 4810992"/>
              <a:gd name="connsiteX0" fmla="*/ 0 w 2262754"/>
              <a:gd name="connsiteY0" fmla="*/ 377126 h 4810992"/>
              <a:gd name="connsiteX1" fmla="*/ 285686 w 2262754"/>
              <a:gd name="connsiteY1" fmla="*/ 0 h 4810992"/>
              <a:gd name="connsiteX2" fmla="*/ 528997 w 2262754"/>
              <a:gd name="connsiteY2" fmla="*/ 808 h 4810992"/>
              <a:gd name="connsiteX3" fmla="*/ 551222 w 2262754"/>
              <a:gd name="connsiteY3" fmla="*/ 146223 h 4810992"/>
              <a:gd name="connsiteX4" fmla="*/ 1885628 w 2262754"/>
              <a:gd name="connsiteY4" fmla="*/ 0 h 4810992"/>
              <a:gd name="connsiteX5" fmla="*/ 2262754 w 2262754"/>
              <a:gd name="connsiteY5" fmla="*/ 377126 h 4810992"/>
              <a:gd name="connsiteX6" fmla="*/ 2262753 w 2262754"/>
              <a:gd name="connsiteY6" fmla="*/ 4433866 h 4810992"/>
              <a:gd name="connsiteX7" fmla="*/ 1885627 w 2262754"/>
              <a:gd name="connsiteY7" fmla="*/ 4810992 h 4810992"/>
              <a:gd name="connsiteX8" fmla="*/ 377126 w 2262754"/>
              <a:gd name="connsiteY8" fmla="*/ 4810991 h 4810992"/>
              <a:gd name="connsiteX9" fmla="*/ 0 w 2262754"/>
              <a:gd name="connsiteY9" fmla="*/ 4433865 h 4810992"/>
              <a:gd name="connsiteX10" fmla="*/ 0 w 2262754"/>
              <a:gd name="connsiteY10" fmla="*/ 377126 h 4810992"/>
              <a:gd name="connsiteX0" fmla="*/ 0 w 2262754"/>
              <a:gd name="connsiteY0" fmla="*/ 377126 h 4810992"/>
              <a:gd name="connsiteX1" fmla="*/ 285686 w 2262754"/>
              <a:gd name="connsiteY1" fmla="*/ 0 h 4810992"/>
              <a:gd name="connsiteX2" fmla="*/ 528997 w 2262754"/>
              <a:gd name="connsiteY2" fmla="*/ 808 h 4810992"/>
              <a:gd name="connsiteX3" fmla="*/ 551222 w 2262754"/>
              <a:gd name="connsiteY3" fmla="*/ 146223 h 4810992"/>
              <a:gd name="connsiteX4" fmla="*/ 1885628 w 2262754"/>
              <a:gd name="connsiteY4" fmla="*/ 0 h 4810992"/>
              <a:gd name="connsiteX5" fmla="*/ 2262754 w 2262754"/>
              <a:gd name="connsiteY5" fmla="*/ 377126 h 4810992"/>
              <a:gd name="connsiteX6" fmla="*/ 2262753 w 2262754"/>
              <a:gd name="connsiteY6" fmla="*/ 4433866 h 4810992"/>
              <a:gd name="connsiteX7" fmla="*/ 1885627 w 2262754"/>
              <a:gd name="connsiteY7" fmla="*/ 4810992 h 4810992"/>
              <a:gd name="connsiteX8" fmla="*/ 377126 w 2262754"/>
              <a:gd name="connsiteY8" fmla="*/ 4810991 h 4810992"/>
              <a:gd name="connsiteX9" fmla="*/ 0 w 2262754"/>
              <a:gd name="connsiteY9" fmla="*/ 4433865 h 4810992"/>
              <a:gd name="connsiteX10" fmla="*/ 0 w 2262754"/>
              <a:gd name="connsiteY10" fmla="*/ 377126 h 4810992"/>
              <a:gd name="connsiteX0" fmla="*/ 0 w 2262754"/>
              <a:gd name="connsiteY0" fmla="*/ 402651 h 4836517"/>
              <a:gd name="connsiteX1" fmla="*/ 285686 w 2262754"/>
              <a:gd name="connsiteY1" fmla="*/ 25525 h 4836517"/>
              <a:gd name="connsiteX2" fmla="*/ 528997 w 2262754"/>
              <a:gd name="connsiteY2" fmla="*/ 26333 h 4836517"/>
              <a:gd name="connsiteX3" fmla="*/ 551222 w 2262754"/>
              <a:gd name="connsiteY3" fmla="*/ 171748 h 4836517"/>
              <a:gd name="connsiteX4" fmla="*/ 1703112 w 2262754"/>
              <a:gd name="connsiteY4" fmla="*/ 49193 h 4836517"/>
              <a:gd name="connsiteX5" fmla="*/ 1885628 w 2262754"/>
              <a:gd name="connsiteY5" fmla="*/ 25525 h 4836517"/>
              <a:gd name="connsiteX6" fmla="*/ 2262754 w 2262754"/>
              <a:gd name="connsiteY6" fmla="*/ 402651 h 4836517"/>
              <a:gd name="connsiteX7" fmla="*/ 2262753 w 2262754"/>
              <a:gd name="connsiteY7" fmla="*/ 4459391 h 4836517"/>
              <a:gd name="connsiteX8" fmla="*/ 1885627 w 2262754"/>
              <a:gd name="connsiteY8" fmla="*/ 4836517 h 4836517"/>
              <a:gd name="connsiteX9" fmla="*/ 377126 w 2262754"/>
              <a:gd name="connsiteY9" fmla="*/ 4836516 h 4836517"/>
              <a:gd name="connsiteX10" fmla="*/ 0 w 2262754"/>
              <a:gd name="connsiteY10" fmla="*/ 4459390 h 4836517"/>
              <a:gd name="connsiteX11" fmla="*/ 0 w 2262754"/>
              <a:gd name="connsiteY11" fmla="*/ 402651 h 4836517"/>
              <a:gd name="connsiteX0" fmla="*/ 0 w 2262754"/>
              <a:gd name="connsiteY0" fmla="*/ 402651 h 4836517"/>
              <a:gd name="connsiteX1" fmla="*/ 285686 w 2262754"/>
              <a:gd name="connsiteY1" fmla="*/ 25525 h 4836517"/>
              <a:gd name="connsiteX2" fmla="*/ 528997 w 2262754"/>
              <a:gd name="connsiteY2" fmla="*/ 26333 h 4836517"/>
              <a:gd name="connsiteX3" fmla="*/ 551222 w 2262754"/>
              <a:gd name="connsiteY3" fmla="*/ 171748 h 4836517"/>
              <a:gd name="connsiteX4" fmla="*/ 1703112 w 2262754"/>
              <a:gd name="connsiteY4" fmla="*/ 49193 h 4836517"/>
              <a:gd name="connsiteX5" fmla="*/ 1885628 w 2262754"/>
              <a:gd name="connsiteY5" fmla="*/ 25525 h 4836517"/>
              <a:gd name="connsiteX6" fmla="*/ 2262754 w 2262754"/>
              <a:gd name="connsiteY6" fmla="*/ 402651 h 4836517"/>
              <a:gd name="connsiteX7" fmla="*/ 2262753 w 2262754"/>
              <a:gd name="connsiteY7" fmla="*/ 4459391 h 4836517"/>
              <a:gd name="connsiteX8" fmla="*/ 1885627 w 2262754"/>
              <a:gd name="connsiteY8" fmla="*/ 4836517 h 4836517"/>
              <a:gd name="connsiteX9" fmla="*/ 377126 w 2262754"/>
              <a:gd name="connsiteY9" fmla="*/ 4836516 h 4836517"/>
              <a:gd name="connsiteX10" fmla="*/ 0 w 2262754"/>
              <a:gd name="connsiteY10" fmla="*/ 4459390 h 4836517"/>
              <a:gd name="connsiteX11" fmla="*/ 0 w 2262754"/>
              <a:gd name="connsiteY11" fmla="*/ 402651 h 4836517"/>
              <a:gd name="connsiteX0" fmla="*/ 0 w 2262754"/>
              <a:gd name="connsiteY0" fmla="*/ 390492 h 4824358"/>
              <a:gd name="connsiteX1" fmla="*/ 285686 w 2262754"/>
              <a:gd name="connsiteY1" fmla="*/ 13366 h 4824358"/>
              <a:gd name="connsiteX2" fmla="*/ 528997 w 2262754"/>
              <a:gd name="connsiteY2" fmla="*/ 14174 h 4824358"/>
              <a:gd name="connsiteX3" fmla="*/ 551222 w 2262754"/>
              <a:gd name="connsiteY3" fmla="*/ 159589 h 4824358"/>
              <a:gd name="connsiteX4" fmla="*/ 1709462 w 2262754"/>
              <a:gd name="connsiteY4" fmla="*/ 132284 h 4824358"/>
              <a:gd name="connsiteX5" fmla="*/ 1885628 w 2262754"/>
              <a:gd name="connsiteY5" fmla="*/ 13366 h 4824358"/>
              <a:gd name="connsiteX6" fmla="*/ 2262754 w 2262754"/>
              <a:gd name="connsiteY6" fmla="*/ 390492 h 4824358"/>
              <a:gd name="connsiteX7" fmla="*/ 2262753 w 2262754"/>
              <a:gd name="connsiteY7" fmla="*/ 4447232 h 4824358"/>
              <a:gd name="connsiteX8" fmla="*/ 1885627 w 2262754"/>
              <a:gd name="connsiteY8" fmla="*/ 4824358 h 4824358"/>
              <a:gd name="connsiteX9" fmla="*/ 377126 w 2262754"/>
              <a:gd name="connsiteY9" fmla="*/ 4824357 h 4824358"/>
              <a:gd name="connsiteX10" fmla="*/ 0 w 2262754"/>
              <a:gd name="connsiteY10" fmla="*/ 4447231 h 4824358"/>
              <a:gd name="connsiteX11" fmla="*/ 0 w 2262754"/>
              <a:gd name="connsiteY11" fmla="*/ 390492 h 4824358"/>
              <a:gd name="connsiteX0" fmla="*/ 0 w 2262754"/>
              <a:gd name="connsiteY0" fmla="*/ 399831 h 4833697"/>
              <a:gd name="connsiteX1" fmla="*/ 285686 w 2262754"/>
              <a:gd name="connsiteY1" fmla="*/ 22705 h 4833697"/>
              <a:gd name="connsiteX2" fmla="*/ 528997 w 2262754"/>
              <a:gd name="connsiteY2" fmla="*/ 23513 h 4833697"/>
              <a:gd name="connsiteX3" fmla="*/ 551222 w 2262754"/>
              <a:gd name="connsiteY3" fmla="*/ 168928 h 4833697"/>
              <a:gd name="connsiteX4" fmla="*/ 1709462 w 2262754"/>
              <a:gd name="connsiteY4" fmla="*/ 141623 h 4833697"/>
              <a:gd name="connsiteX5" fmla="*/ 1885628 w 2262754"/>
              <a:gd name="connsiteY5" fmla="*/ 22705 h 4833697"/>
              <a:gd name="connsiteX6" fmla="*/ 2262754 w 2262754"/>
              <a:gd name="connsiteY6" fmla="*/ 399831 h 4833697"/>
              <a:gd name="connsiteX7" fmla="*/ 2262753 w 2262754"/>
              <a:gd name="connsiteY7" fmla="*/ 4456571 h 4833697"/>
              <a:gd name="connsiteX8" fmla="*/ 1885627 w 2262754"/>
              <a:gd name="connsiteY8" fmla="*/ 4833697 h 4833697"/>
              <a:gd name="connsiteX9" fmla="*/ 377126 w 2262754"/>
              <a:gd name="connsiteY9" fmla="*/ 4833696 h 4833697"/>
              <a:gd name="connsiteX10" fmla="*/ 0 w 2262754"/>
              <a:gd name="connsiteY10" fmla="*/ 4456570 h 4833697"/>
              <a:gd name="connsiteX11" fmla="*/ 0 w 2262754"/>
              <a:gd name="connsiteY11" fmla="*/ 399831 h 4833697"/>
              <a:gd name="connsiteX0" fmla="*/ 0 w 2262754"/>
              <a:gd name="connsiteY0" fmla="*/ 399831 h 4833697"/>
              <a:gd name="connsiteX1" fmla="*/ 285686 w 2262754"/>
              <a:gd name="connsiteY1" fmla="*/ 22705 h 4833697"/>
              <a:gd name="connsiteX2" fmla="*/ 528997 w 2262754"/>
              <a:gd name="connsiteY2" fmla="*/ 23513 h 4833697"/>
              <a:gd name="connsiteX3" fmla="*/ 551222 w 2262754"/>
              <a:gd name="connsiteY3" fmla="*/ 168928 h 4833697"/>
              <a:gd name="connsiteX4" fmla="*/ 1709462 w 2262754"/>
              <a:gd name="connsiteY4" fmla="*/ 141623 h 4833697"/>
              <a:gd name="connsiteX5" fmla="*/ 1885628 w 2262754"/>
              <a:gd name="connsiteY5" fmla="*/ 22705 h 4833697"/>
              <a:gd name="connsiteX6" fmla="*/ 2262754 w 2262754"/>
              <a:gd name="connsiteY6" fmla="*/ 399831 h 4833697"/>
              <a:gd name="connsiteX7" fmla="*/ 2262753 w 2262754"/>
              <a:gd name="connsiteY7" fmla="*/ 4456571 h 4833697"/>
              <a:gd name="connsiteX8" fmla="*/ 1885627 w 2262754"/>
              <a:gd name="connsiteY8" fmla="*/ 4833697 h 4833697"/>
              <a:gd name="connsiteX9" fmla="*/ 377126 w 2262754"/>
              <a:gd name="connsiteY9" fmla="*/ 4833696 h 4833697"/>
              <a:gd name="connsiteX10" fmla="*/ 0 w 2262754"/>
              <a:gd name="connsiteY10" fmla="*/ 4456570 h 4833697"/>
              <a:gd name="connsiteX11" fmla="*/ 0 w 2262754"/>
              <a:gd name="connsiteY11" fmla="*/ 399831 h 4833697"/>
              <a:gd name="connsiteX0" fmla="*/ 0 w 2262754"/>
              <a:gd name="connsiteY0" fmla="*/ 393625 h 4827491"/>
              <a:gd name="connsiteX1" fmla="*/ 285686 w 2262754"/>
              <a:gd name="connsiteY1" fmla="*/ 16499 h 4827491"/>
              <a:gd name="connsiteX2" fmla="*/ 528997 w 2262754"/>
              <a:gd name="connsiteY2" fmla="*/ 17307 h 4827491"/>
              <a:gd name="connsiteX3" fmla="*/ 551222 w 2262754"/>
              <a:gd name="connsiteY3" fmla="*/ 162722 h 4827491"/>
              <a:gd name="connsiteX4" fmla="*/ 1731687 w 2262754"/>
              <a:gd name="connsiteY4" fmla="*/ 183042 h 4827491"/>
              <a:gd name="connsiteX5" fmla="*/ 1885628 w 2262754"/>
              <a:gd name="connsiteY5" fmla="*/ 16499 h 4827491"/>
              <a:gd name="connsiteX6" fmla="*/ 2262754 w 2262754"/>
              <a:gd name="connsiteY6" fmla="*/ 393625 h 4827491"/>
              <a:gd name="connsiteX7" fmla="*/ 2262753 w 2262754"/>
              <a:gd name="connsiteY7" fmla="*/ 4450365 h 4827491"/>
              <a:gd name="connsiteX8" fmla="*/ 1885627 w 2262754"/>
              <a:gd name="connsiteY8" fmla="*/ 4827491 h 4827491"/>
              <a:gd name="connsiteX9" fmla="*/ 377126 w 2262754"/>
              <a:gd name="connsiteY9" fmla="*/ 4827490 h 4827491"/>
              <a:gd name="connsiteX10" fmla="*/ 0 w 2262754"/>
              <a:gd name="connsiteY10" fmla="*/ 4450364 h 4827491"/>
              <a:gd name="connsiteX11" fmla="*/ 0 w 2262754"/>
              <a:gd name="connsiteY11" fmla="*/ 393625 h 4827491"/>
              <a:gd name="connsiteX0" fmla="*/ 0 w 2262754"/>
              <a:gd name="connsiteY0" fmla="*/ 393625 h 4827491"/>
              <a:gd name="connsiteX1" fmla="*/ 285686 w 2262754"/>
              <a:gd name="connsiteY1" fmla="*/ 16499 h 4827491"/>
              <a:gd name="connsiteX2" fmla="*/ 528997 w 2262754"/>
              <a:gd name="connsiteY2" fmla="*/ 17307 h 4827491"/>
              <a:gd name="connsiteX3" fmla="*/ 551222 w 2262754"/>
              <a:gd name="connsiteY3" fmla="*/ 162722 h 4827491"/>
              <a:gd name="connsiteX4" fmla="*/ 1731687 w 2262754"/>
              <a:gd name="connsiteY4" fmla="*/ 183042 h 4827491"/>
              <a:gd name="connsiteX5" fmla="*/ 1885628 w 2262754"/>
              <a:gd name="connsiteY5" fmla="*/ 16499 h 4827491"/>
              <a:gd name="connsiteX6" fmla="*/ 2262754 w 2262754"/>
              <a:gd name="connsiteY6" fmla="*/ 393625 h 4827491"/>
              <a:gd name="connsiteX7" fmla="*/ 2262753 w 2262754"/>
              <a:gd name="connsiteY7" fmla="*/ 4450365 h 4827491"/>
              <a:gd name="connsiteX8" fmla="*/ 1885627 w 2262754"/>
              <a:gd name="connsiteY8" fmla="*/ 4827491 h 4827491"/>
              <a:gd name="connsiteX9" fmla="*/ 377126 w 2262754"/>
              <a:gd name="connsiteY9" fmla="*/ 4827490 h 4827491"/>
              <a:gd name="connsiteX10" fmla="*/ 0 w 2262754"/>
              <a:gd name="connsiteY10" fmla="*/ 4450364 h 4827491"/>
              <a:gd name="connsiteX11" fmla="*/ 0 w 2262754"/>
              <a:gd name="connsiteY11" fmla="*/ 393625 h 4827491"/>
              <a:gd name="connsiteX0" fmla="*/ 0 w 2262754"/>
              <a:gd name="connsiteY0" fmla="*/ 397348 h 4831214"/>
              <a:gd name="connsiteX1" fmla="*/ 285686 w 2262754"/>
              <a:gd name="connsiteY1" fmla="*/ 20222 h 4831214"/>
              <a:gd name="connsiteX2" fmla="*/ 528997 w 2262754"/>
              <a:gd name="connsiteY2" fmla="*/ 21030 h 4831214"/>
              <a:gd name="connsiteX3" fmla="*/ 551222 w 2262754"/>
              <a:gd name="connsiteY3" fmla="*/ 166445 h 4831214"/>
              <a:gd name="connsiteX4" fmla="*/ 1731687 w 2262754"/>
              <a:gd name="connsiteY4" fmla="*/ 186765 h 4831214"/>
              <a:gd name="connsiteX5" fmla="*/ 1885628 w 2262754"/>
              <a:gd name="connsiteY5" fmla="*/ 20222 h 4831214"/>
              <a:gd name="connsiteX6" fmla="*/ 2262754 w 2262754"/>
              <a:gd name="connsiteY6" fmla="*/ 397348 h 4831214"/>
              <a:gd name="connsiteX7" fmla="*/ 2262753 w 2262754"/>
              <a:gd name="connsiteY7" fmla="*/ 4454088 h 4831214"/>
              <a:gd name="connsiteX8" fmla="*/ 1885627 w 2262754"/>
              <a:gd name="connsiteY8" fmla="*/ 4831214 h 4831214"/>
              <a:gd name="connsiteX9" fmla="*/ 377126 w 2262754"/>
              <a:gd name="connsiteY9" fmla="*/ 4831213 h 4831214"/>
              <a:gd name="connsiteX10" fmla="*/ 0 w 2262754"/>
              <a:gd name="connsiteY10" fmla="*/ 4454087 h 4831214"/>
              <a:gd name="connsiteX11" fmla="*/ 0 w 2262754"/>
              <a:gd name="connsiteY11" fmla="*/ 397348 h 4831214"/>
              <a:gd name="connsiteX0" fmla="*/ 0 w 2262754"/>
              <a:gd name="connsiteY0" fmla="*/ 397348 h 4831214"/>
              <a:gd name="connsiteX1" fmla="*/ 285686 w 2262754"/>
              <a:gd name="connsiteY1" fmla="*/ 20222 h 4831214"/>
              <a:gd name="connsiteX2" fmla="*/ 528997 w 2262754"/>
              <a:gd name="connsiteY2" fmla="*/ 21030 h 4831214"/>
              <a:gd name="connsiteX3" fmla="*/ 551222 w 2262754"/>
              <a:gd name="connsiteY3" fmla="*/ 166445 h 4831214"/>
              <a:gd name="connsiteX4" fmla="*/ 1645962 w 2262754"/>
              <a:gd name="connsiteY4" fmla="*/ 186765 h 4831214"/>
              <a:gd name="connsiteX5" fmla="*/ 1885628 w 2262754"/>
              <a:gd name="connsiteY5" fmla="*/ 20222 h 4831214"/>
              <a:gd name="connsiteX6" fmla="*/ 2262754 w 2262754"/>
              <a:gd name="connsiteY6" fmla="*/ 397348 h 4831214"/>
              <a:gd name="connsiteX7" fmla="*/ 2262753 w 2262754"/>
              <a:gd name="connsiteY7" fmla="*/ 4454088 h 4831214"/>
              <a:gd name="connsiteX8" fmla="*/ 1885627 w 2262754"/>
              <a:gd name="connsiteY8" fmla="*/ 4831214 h 4831214"/>
              <a:gd name="connsiteX9" fmla="*/ 377126 w 2262754"/>
              <a:gd name="connsiteY9" fmla="*/ 4831213 h 4831214"/>
              <a:gd name="connsiteX10" fmla="*/ 0 w 2262754"/>
              <a:gd name="connsiteY10" fmla="*/ 4454087 h 4831214"/>
              <a:gd name="connsiteX11" fmla="*/ 0 w 2262754"/>
              <a:gd name="connsiteY11" fmla="*/ 397348 h 4831214"/>
              <a:gd name="connsiteX0" fmla="*/ 0 w 2262754"/>
              <a:gd name="connsiteY0" fmla="*/ 409034 h 4842900"/>
              <a:gd name="connsiteX1" fmla="*/ 285686 w 2262754"/>
              <a:gd name="connsiteY1" fmla="*/ 31908 h 4842900"/>
              <a:gd name="connsiteX2" fmla="*/ 528997 w 2262754"/>
              <a:gd name="connsiteY2" fmla="*/ 32716 h 4842900"/>
              <a:gd name="connsiteX3" fmla="*/ 551222 w 2262754"/>
              <a:gd name="connsiteY3" fmla="*/ 178131 h 4842900"/>
              <a:gd name="connsiteX4" fmla="*/ 1645962 w 2262754"/>
              <a:gd name="connsiteY4" fmla="*/ 198451 h 4842900"/>
              <a:gd name="connsiteX5" fmla="*/ 1725337 w 2262754"/>
              <a:gd name="connsiteY5" fmla="*/ 39702 h 4842900"/>
              <a:gd name="connsiteX6" fmla="*/ 1885628 w 2262754"/>
              <a:gd name="connsiteY6" fmla="*/ 31908 h 4842900"/>
              <a:gd name="connsiteX7" fmla="*/ 2262754 w 2262754"/>
              <a:gd name="connsiteY7" fmla="*/ 409034 h 4842900"/>
              <a:gd name="connsiteX8" fmla="*/ 2262753 w 2262754"/>
              <a:gd name="connsiteY8" fmla="*/ 4465774 h 4842900"/>
              <a:gd name="connsiteX9" fmla="*/ 1885627 w 2262754"/>
              <a:gd name="connsiteY9" fmla="*/ 4842900 h 4842900"/>
              <a:gd name="connsiteX10" fmla="*/ 377126 w 2262754"/>
              <a:gd name="connsiteY10" fmla="*/ 4842899 h 4842900"/>
              <a:gd name="connsiteX11" fmla="*/ 0 w 2262754"/>
              <a:gd name="connsiteY11" fmla="*/ 4465773 h 4842900"/>
              <a:gd name="connsiteX12" fmla="*/ 0 w 2262754"/>
              <a:gd name="connsiteY12" fmla="*/ 409034 h 4842900"/>
              <a:gd name="connsiteX0" fmla="*/ 0 w 2262754"/>
              <a:gd name="connsiteY0" fmla="*/ 409034 h 4842900"/>
              <a:gd name="connsiteX1" fmla="*/ 285686 w 2262754"/>
              <a:gd name="connsiteY1" fmla="*/ 31908 h 4842900"/>
              <a:gd name="connsiteX2" fmla="*/ 528997 w 2262754"/>
              <a:gd name="connsiteY2" fmla="*/ 32716 h 4842900"/>
              <a:gd name="connsiteX3" fmla="*/ 554397 w 2262754"/>
              <a:gd name="connsiteY3" fmla="*/ 190831 h 4842900"/>
              <a:gd name="connsiteX4" fmla="*/ 1645962 w 2262754"/>
              <a:gd name="connsiteY4" fmla="*/ 198451 h 4842900"/>
              <a:gd name="connsiteX5" fmla="*/ 1725337 w 2262754"/>
              <a:gd name="connsiteY5" fmla="*/ 39702 h 4842900"/>
              <a:gd name="connsiteX6" fmla="*/ 1885628 w 2262754"/>
              <a:gd name="connsiteY6" fmla="*/ 31908 h 4842900"/>
              <a:gd name="connsiteX7" fmla="*/ 2262754 w 2262754"/>
              <a:gd name="connsiteY7" fmla="*/ 409034 h 4842900"/>
              <a:gd name="connsiteX8" fmla="*/ 2262753 w 2262754"/>
              <a:gd name="connsiteY8" fmla="*/ 4465774 h 4842900"/>
              <a:gd name="connsiteX9" fmla="*/ 1885627 w 2262754"/>
              <a:gd name="connsiteY9" fmla="*/ 4842900 h 4842900"/>
              <a:gd name="connsiteX10" fmla="*/ 377126 w 2262754"/>
              <a:gd name="connsiteY10" fmla="*/ 4842899 h 4842900"/>
              <a:gd name="connsiteX11" fmla="*/ 0 w 2262754"/>
              <a:gd name="connsiteY11" fmla="*/ 4465773 h 4842900"/>
              <a:gd name="connsiteX12" fmla="*/ 0 w 2262754"/>
              <a:gd name="connsiteY12" fmla="*/ 409034 h 4842900"/>
              <a:gd name="connsiteX0" fmla="*/ 0 w 2262754"/>
              <a:gd name="connsiteY0" fmla="*/ 409034 h 4842900"/>
              <a:gd name="connsiteX1" fmla="*/ 285686 w 2262754"/>
              <a:gd name="connsiteY1" fmla="*/ 31908 h 4842900"/>
              <a:gd name="connsiteX2" fmla="*/ 528997 w 2262754"/>
              <a:gd name="connsiteY2" fmla="*/ 32716 h 4842900"/>
              <a:gd name="connsiteX3" fmla="*/ 554397 w 2262754"/>
              <a:gd name="connsiteY3" fmla="*/ 190831 h 4842900"/>
              <a:gd name="connsiteX4" fmla="*/ 1645962 w 2262754"/>
              <a:gd name="connsiteY4" fmla="*/ 198451 h 4842900"/>
              <a:gd name="connsiteX5" fmla="*/ 1725337 w 2262754"/>
              <a:gd name="connsiteY5" fmla="*/ 39702 h 4842900"/>
              <a:gd name="connsiteX6" fmla="*/ 1885628 w 2262754"/>
              <a:gd name="connsiteY6" fmla="*/ 31908 h 4842900"/>
              <a:gd name="connsiteX7" fmla="*/ 2262754 w 2262754"/>
              <a:gd name="connsiteY7" fmla="*/ 409034 h 4842900"/>
              <a:gd name="connsiteX8" fmla="*/ 2262753 w 2262754"/>
              <a:gd name="connsiteY8" fmla="*/ 4465774 h 4842900"/>
              <a:gd name="connsiteX9" fmla="*/ 1885627 w 2262754"/>
              <a:gd name="connsiteY9" fmla="*/ 4842900 h 4842900"/>
              <a:gd name="connsiteX10" fmla="*/ 377126 w 2262754"/>
              <a:gd name="connsiteY10" fmla="*/ 4842899 h 4842900"/>
              <a:gd name="connsiteX11" fmla="*/ 0 w 2262754"/>
              <a:gd name="connsiteY11" fmla="*/ 4465773 h 4842900"/>
              <a:gd name="connsiteX12" fmla="*/ 0 w 2262754"/>
              <a:gd name="connsiteY12" fmla="*/ 409034 h 4842900"/>
              <a:gd name="connsiteX0" fmla="*/ 0 w 2262754"/>
              <a:gd name="connsiteY0" fmla="*/ 409034 h 4842900"/>
              <a:gd name="connsiteX1" fmla="*/ 285686 w 2262754"/>
              <a:gd name="connsiteY1" fmla="*/ 31908 h 4842900"/>
              <a:gd name="connsiteX2" fmla="*/ 528997 w 2262754"/>
              <a:gd name="connsiteY2" fmla="*/ 32716 h 4842900"/>
              <a:gd name="connsiteX3" fmla="*/ 579797 w 2262754"/>
              <a:gd name="connsiteY3" fmla="*/ 184481 h 4842900"/>
              <a:gd name="connsiteX4" fmla="*/ 1645962 w 2262754"/>
              <a:gd name="connsiteY4" fmla="*/ 198451 h 4842900"/>
              <a:gd name="connsiteX5" fmla="*/ 1725337 w 2262754"/>
              <a:gd name="connsiteY5" fmla="*/ 39702 h 4842900"/>
              <a:gd name="connsiteX6" fmla="*/ 1885628 w 2262754"/>
              <a:gd name="connsiteY6" fmla="*/ 31908 h 4842900"/>
              <a:gd name="connsiteX7" fmla="*/ 2262754 w 2262754"/>
              <a:gd name="connsiteY7" fmla="*/ 409034 h 4842900"/>
              <a:gd name="connsiteX8" fmla="*/ 2262753 w 2262754"/>
              <a:gd name="connsiteY8" fmla="*/ 4465774 h 4842900"/>
              <a:gd name="connsiteX9" fmla="*/ 1885627 w 2262754"/>
              <a:gd name="connsiteY9" fmla="*/ 4842900 h 4842900"/>
              <a:gd name="connsiteX10" fmla="*/ 377126 w 2262754"/>
              <a:gd name="connsiteY10" fmla="*/ 4842899 h 4842900"/>
              <a:gd name="connsiteX11" fmla="*/ 0 w 2262754"/>
              <a:gd name="connsiteY11" fmla="*/ 4465773 h 4842900"/>
              <a:gd name="connsiteX12" fmla="*/ 0 w 2262754"/>
              <a:gd name="connsiteY12" fmla="*/ 409034 h 4842900"/>
              <a:gd name="connsiteX0" fmla="*/ 0 w 2262754"/>
              <a:gd name="connsiteY0" fmla="*/ 409034 h 4842900"/>
              <a:gd name="connsiteX1" fmla="*/ 285686 w 2262754"/>
              <a:gd name="connsiteY1" fmla="*/ 31908 h 4842900"/>
              <a:gd name="connsiteX2" fmla="*/ 528997 w 2262754"/>
              <a:gd name="connsiteY2" fmla="*/ 32716 h 4842900"/>
              <a:gd name="connsiteX3" fmla="*/ 579797 w 2262754"/>
              <a:gd name="connsiteY3" fmla="*/ 184481 h 4842900"/>
              <a:gd name="connsiteX4" fmla="*/ 1645962 w 2262754"/>
              <a:gd name="connsiteY4" fmla="*/ 198451 h 4842900"/>
              <a:gd name="connsiteX5" fmla="*/ 1725337 w 2262754"/>
              <a:gd name="connsiteY5" fmla="*/ 39702 h 4842900"/>
              <a:gd name="connsiteX6" fmla="*/ 1885628 w 2262754"/>
              <a:gd name="connsiteY6" fmla="*/ 31908 h 4842900"/>
              <a:gd name="connsiteX7" fmla="*/ 2262754 w 2262754"/>
              <a:gd name="connsiteY7" fmla="*/ 409034 h 4842900"/>
              <a:gd name="connsiteX8" fmla="*/ 2262753 w 2262754"/>
              <a:gd name="connsiteY8" fmla="*/ 4465774 h 4842900"/>
              <a:gd name="connsiteX9" fmla="*/ 1885627 w 2262754"/>
              <a:gd name="connsiteY9" fmla="*/ 4842900 h 4842900"/>
              <a:gd name="connsiteX10" fmla="*/ 377126 w 2262754"/>
              <a:gd name="connsiteY10" fmla="*/ 4842899 h 4842900"/>
              <a:gd name="connsiteX11" fmla="*/ 0 w 2262754"/>
              <a:gd name="connsiteY11" fmla="*/ 4465773 h 4842900"/>
              <a:gd name="connsiteX12" fmla="*/ 0 w 2262754"/>
              <a:gd name="connsiteY12" fmla="*/ 409034 h 4842900"/>
              <a:gd name="connsiteX0" fmla="*/ 0 w 2262754"/>
              <a:gd name="connsiteY0" fmla="*/ 409034 h 4842900"/>
              <a:gd name="connsiteX1" fmla="*/ 285686 w 2262754"/>
              <a:gd name="connsiteY1" fmla="*/ 31908 h 4842900"/>
              <a:gd name="connsiteX2" fmla="*/ 528997 w 2262754"/>
              <a:gd name="connsiteY2" fmla="*/ 32716 h 4842900"/>
              <a:gd name="connsiteX3" fmla="*/ 579797 w 2262754"/>
              <a:gd name="connsiteY3" fmla="*/ 184481 h 4842900"/>
              <a:gd name="connsiteX4" fmla="*/ 1645962 w 2262754"/>
              <a:gd name="connsiteY4" fmla="*/ 198451 h 4842900"/>
              <a:gd name="connsiteX5" fmla="*/ 1725337 w 2262754"/>
              <a:gd name="connsiteY5" fmla="*/ 39702 h 4842900"/>
              <a:gd name="connsiteX6" fmla="*/ 1885628 w 2262754"/>
              <a:gd name="connsiteY6" fmla="*/ 31908 h 4842900"/>
              <a:gd name="connsiteX7" fmla="*/ 2262754 w 2262754"/>
              <a:gd name="connsiteY7" fmla="*/ 409034 h 4842900"/>
              <a:gd name="connsiteX8" fmla="*/ 2262753 w 2262754"/>
              <a:gd name="connsiteY8" fmla="*/ 4465774 h 4842900"/>
              <a:gd name="connsiteX9" fmla="*/ 1885627 w 2262754"/>
              <a:gd name="connsiteY9" fmla="*/ 4842900 h 4842900"/>
              <a:gd name="connsiteX10" fmla="*/ 377126 w 2262754"/>
              <a:gd name="connsiteY10" fmla="*/ 4842899 h 4842900"/>
              <a:gd name="connsiteX11" fmla="*/ 0 w 2262754"/>
              <a:gd name="connsiteY11" fmla="*/ 4465773 h 4842900"/>
              <a:gd name="connsiteX12" fmla="*/ 0 w 2262754"/>
              <a:gd name="connsiteY12" fmla="*/ 409034 h 4842900"/>
              <a:gd name="connsiteX0" fmla="*/ 0 w 2262754"/>
              <a:gd name="connsiteY0" fmla="*/ 409034 h 4842900"/>
              <a:gd name="connsiteX1" fmla="*/ 285686 w 2262754"/>
              <a:gd name="connsiteY1" fmla="*/ 31908 h 4842900"/>
              <a:gd name="connsiteX2" fmla="*/ 528997 w 2262754"/>
              <a:gd name="connsiteY2" fmla="*/ 32716 h 4842900"/>
              <a:gd name="connsiteX3" fmla="*/ 582972 w 2262754"/>
              <a:gd name="connsiteY3" fmla="*/ 194006 h 4842900"/>
              <a:gd name="connsiteX4" fmla="*/ 1645962 w 2262754"/>
              <a:gd name="connsiteY4" fmla="*/ 198451 h 4842900"/>
              <a:gd name="connsiteX5" fmla="*/ 1725337 w 2262754"/>
              <a:gd name="connsiteY5" fmla="*/ 39702 h 4842900"/>
              <a:gd name="connsiteX6" fmla="*/ 1885628 w 2262754"/>
              <a:gd name="connsiteY6" fmla="*/ 31908 h 4842900"/>
              <a:gd name="connsiteX7" fmla="*/ 2262754 w 2262754"/>
              <a:gd name="connsiteY7" fmla="*/ 409034 h 4842900"/>
              <a:gd name="connsiteX8" fmla="*/ 2262753 w 2262754"/>
              <a:gd name="connsiteY8" fmla="*/ 4465774 h 4842900"/>
              <a:gd name="connsiteX9" fmla="*/ 1885627 w 2262754"/>
              <a:gd name="connsiteY9" fmla="*/ 4842900 h 4842900"/>
              <a:gd name="connsiteX10" fmla="*/ 377126 w 2262754"/>
              <a:gd name="connsiteY10" fmla="*/ 4842899 h 4842900"/>
              <a:gd name="connsiteX11" fmla="*/ 0 w 2262754"/>
              <a:gd name="connsiteY11" fmla="*/ 4465773 h 4842900"/>
              <a:gd name="connsiteX12" fmla="*/ 0 w 2262754"/>
              <a:gd name="connsiteY12" fmla="*/ 409034 h 4842900"/>
              <a:gd name="connsiteX0" fmla="*/ 0 w 2262754"/>
              <a:gd name="connsiteY0" fmla="*/ 409034 h 4842900"/>
              <a:gd name="connsiteX1" fmla="*/ 285686 w 2262754"/>
              <a:gd name="connsiteY1" fmla="*/ 31908 h 4842900"/>
              <a:gd name="connsiteX2" fmla="*/ 528997 w 2262754"/>
              <a:gd name="connsiteY2" fmla="*/ 32716 h 4842900"/>
              <a:gd name="connsiteX3" fmla="*/ 582972 w 2262754"/>
              <a:gd name="connsiteY3" fmla="*/ 194006 h 4842900"/>
              <a:gd name="connsiteX4" fmla="*/ 1645962 w 2262754"/>
              <a:gd name="connsiteY4" fmla="*/ 198451 h 4842900"/>
              <a:gd name="connsiteX5" fmla="*/ 1725337 w 2262754"/>
              <a:gd name="connsiteY5" fmla="*/ 39702 h 4842900"/>
              <a:gd name="connsiteX6" fmla="*/ 1885628 w 2262754"/>
              <a:gd name="connsiteY6" fmla="*/ 31908 h 4842900"/>
              <a:gd name="connsiteX7" fmla="*/ 2262754 w 2262754"/>
              <a:gd name="connsiteY7" fmla="*/ 409034 h 4842900"/>
              <a:gd name="connsiteX8" fmla="*/ 2262753 w 2262754"/>
              <a:gd name="connsiteY8" fmla="*/ 4465774 h 4842900"/>
              <a:gd name="connsiteX9" fmla="*/ 1885627 w 2262754"/>
              <a:gd name="connsiteY9" fmla="*/ 4842900 h 4842900"/>
              <a:gd name="connsiteX10" fmla="*/ 377126 w 2262754"/>
              <a:gd name="connsiteY10" fmla="*/ 4842899 h 4842900"/>
              <a:gd name="connsiteX11" fmla="*/ 0 w 2262754"/>
              <a:gd name="connsiteY11" fmla="*/ 4465773 h 4842900"/>
              <a:gd name="connsiteX12" fmla="*/ 0 w 2262754"/>
              <a:gd name="connsiteY12" fmla="*/ 409034 h 4842900"/>
              <a:gd name="connsiteX0" fmla="*/ 0 w 2262754"/>
              <a:gd name="connsiteY0" fmla="*/ 409034 h 4842900"/>
              <a:gd name="connsiteX1" fmla="*/ 285686 w 2262754"/>
              <a:gd name="connsiteY1" fmla="*/ 31908 h 4842900"/>
              <a:gd name="connsiteX2" fmla="*/ 528997 w 2262754"/>
              <a:gd name="connsiteY2" fmla="*/ 32716 h 4842900"/>
              <a:gd name="connsiteX3" fmla="*/ 582972 w 2262754"/>
              <a:gd name="connsiteY3" fmla="*/ 194006 h 4842900"/>
              <a:gd name="connsiteX4" fmla="*/ 1645962 w 2262754"/>
              <a:gd name="connsiteY4" fmla="*/ 198451 h 4842900"/>
              <a:gd name="connsiteX5" fmla="*/ 1725337 w 2262754"/>
              <a:gd name="connsiteY5" fmla="*/ 39702 h 4842900"/>
              <a:gd name="connsiteX6" fmla="*/ 1885628 w 2262754"/>
              <a:gd name="connsiteY6" fmla="*/ 31908 h 4842900"/>
              <a:gd name="connsiteX7" fmla="*/ 2262754 w 2262754"/>
              <a:gd name="connsiteY7" fmla="*/ 409034 h 4842900"/>
              <a:gd name="connsiteX8" fmla="*/ 2262753 w 2262754"/>
              <a:gd name="connsiteY8" fmla="*/ 4465774 h 4842900"/>
              <a:gd name="connsiteX9" fmla="*/ 1885627 w 2262754"/>
              <a:gd name="connsiteY9" fmla="*/ 4842900 h 4842900"/>
              <a:gd name="connsiteX10" fmla="*/ 377126 w 2262754"/>
              <a:gd name="connsiteY10" fmla="*/ 4842899 h 4842900"/>
              <a:gd name="connsiteX11" fmla="*/ 0 w 2262754"/>
              <a:gd name="connsiteY11" fmla="*/ 4465773 h 4842900"/>
              <a:gd name="connsiteX12" fmla="*/ 0 w 2262754"/>
              <a:gd name="connsiteY12" fmla="*/ 409034 h 4842900"/>
              <a:gd name="connsiteX0" fmla="*/ 0 w 2262754"/>
              <a:gd name="connsiteY0" fmla="*/ 409034 h 4842900"/>
              <a:gd name="connsiteX1" fmla="*/ 285686 w 2262754"/>
              <a:gd name="connsiteY1" fmla="*/ 31908 h 4842900"/>
              <a:gd name="connsiteX2" fmla="*/ 528997 w 2262754"/>
              <a:gd name="connsiteY2" fmla="*/ 32716 h 4842900"/>
              <a:gd name="connsiteX3" fmla="*/ 582972 w 2262754"/>
              <a:gd name="connsiteY3" fmla="*/ 194006 h 4842900"/>
              <a:gd name="connsiteX4" fmla="*/ 1645962 w 2262754"/>
              <a:gd name="connsiteY4" fmla="*/ 198451 h 4842900"/>
              <a:gd name="connsiteX5" fmla="*/ 1725337 w 2262754"/>
              <a:gd name="connsiteY5" fmla="*/ 39702 h 4842900"/>
              <a:gd name="connsiteX6" fmla="*/ 1885628 w 2262754"/>
              <a:gd name="connsiteY6" fmla="*/ 31908 h 4842900"/>
              <a:gd name="connsiteX7" fmla="*/ 2262754 w 2262754"/>
              <a:gd name="connsiteY7" fmla="*/ 409034 h 4842900"/>
              <a:gd name="connsiteX8" fmla="*/ 2262753 w 2262754"/>
              <a:gd name="connsiteY8" fmla="*/ 4465774 h 4842900"/>
              <a:gd name="connsiteX9" fmla="*/ 1885627 w 2262754"/>
              <a:gd name="connsiteY9" fmla="*/ 4842900 h 4842900"/>
              <a:gd name="connsiteX10" fmla="*/ 377126 w 2262754"/>
              <a:gd name="connsiteY10" fmla="*/ 4842899 h 4842900"/>
              <a:gd name="connsiteX11" fmla="*/ 0 w 2262754"/>
              <a:gd name="connsiteY11" fmla="*/ 4465773 h 4842900"/>
              <a:gd name="connsiteX12" fmla="*/ 0 w 2262754"/>
              <a:gd name="connsiteY12" fmla="*/ 409034 h 4842900"/>
              <a:gd name="connsiteX0" fmla="*/ 0 w 2262754"/>
              <a:gd name="connsiteY0" fmla="*/ 411212 h 4845078"/>
              <a:gd name="connsiteX1" fmla="*/ 285686 w 2262754"/>
              <a:gd name="connsiteY1" fmla="*/ 34086 h 4845078"/>
              <a:gd name="connsiteX2" fmla="*/ 528997 w 2262754"/>
              <a:gd name="connsiteY2" fmla="*/ 34894 h 4845078"/>
              <a:gd name="connsiteX3" fmla="*/ 582972 w 2262754"/>
              <a:gd name="connsiteY3" fmla="*/ 196184 h 4845078"/>
              <a:gd name="connsiteX4" fmla="*/ 1645962 w 2262754"/>
              <a:gd name="connsiteY4" fmla="*/ 200629 h 4845078"/>
              <a:gd name="connsiteX5" fmla="*/ 1734862 w 2262754"/>
              <a:gd name="connsiteY5" fmla="*/ 35530 h 4845078"/>
              <a:gd name="connsiteX6" fmla="*/ 1885628 w 2262754"/>
              <a:gd name="connsiteY6" fmla="*/ 34086 h 4845078"/>
              <a:gd name="connsiteX7" fmla="*/ 2262754 w 2262754"/>
              <a:gd name="connsiteY7" fmla="*/ 411212 h 4845078"/>
              <a:gd name="connsiteX8" fmla="*/ 2262753 w 2262754"/>
              <a:gd name="connsiteY8" fmla="*/ 4467952 h 4845078"/>
              <a:gd name="connsiteX9" fmla="*/ 1885627 w 2262754"/>
              <a:gd name="connsiteY9" fmla="*/ 4845078 h 4845078"/>
              <a:gd name="connsiteX10" fmla="*/ 377126 w 2262754"/>
              <a:gd name="connsiteY10" fmla="*/ 4845077 h 4845078"/>
              <a:gd name="connsiteX11" fmla="*/ 0 w 2262754"/>
              <a:gd name="connsiteY11" fmla="*/ 4467951 h 4845078"/>
              <a:gd name="connsiteX12" fmla="*/ 0 w 2262754"/>
              <a:gd name="connsiteY12" fmla="*/ 411212 h 4845078"/>
              <a:gd name="connsiteX0" fmla="*/ 0 w 2262754"/>
              <a:gd name="connsiteY0" fmla="*/ 411212 h 4845078"/>
              <a:gd name="connsiteX1" fmla="*/ 285686 w 2262754"/>
              <a:gd name="connsiteY1" fmla="*/ 34086 h 4845078"/>
              <a:gd name="connsiteX2" fmla="*/ 528997 w 2262754"/>
              <a:gd name="connsiteY2" fmla="*/ 34894 h 4845078"/>
              <a:gd name="connsiteX3" fmla="*/ 582972 w 2262754"/>
              <a:gd name="connsiteY3" fmla="*/ 196184 h 4845078"/>
              <a:gd name="connsiteX4" fmla="*/ 1645962 w 2262754"/>
              <a:gd name="connsiteY4" fmla="*/ 200629 h 4845078"/>
              <a:gd name="connsiteX5" fmla="*/ 1734862 w 2262754"/>
              <a:gd name="connsiteY5" fmla="*/ 35530 h 4845078"/>
              <a:gd name="connsiteX6" fmla="*/ 1885628 w 2262754"/>
              <a:gd name="connsiteY6" fmla="*/ 34086 h 4845078"/>
              <a:gd name="connsiteX7" fmla="*/ 2262754 w 2262754"/>
              <a:gd name="connsiteY7" fmla="*/ 411212 h 4845078"/>
              <a:gd name="connsiteX8" fmla="*/ 2262753 w 2262754"/>
              <a:gd name="connsiteY8" fmla="*/ 4467952 h 4845078"/>
              <a:gd name="connsiteX9" fmla="*/ 1885627 w 2262754"/>
              <a:gd name="connsiteY9" fmla="*/ 4845078 h 4845078"/>
              <a:gd name="connsiteX10" fmla="*/ 377126 w 2262754"/>
              <a:gd name="connsiteY10" fmla="*/ 4845077 h 4845078"/>
              <a:gd name="connsiteX11" fmla="*/ 0 w 2262754"/>
              <a:gd name="connsiteY11" fmla="*/ 4467951 h 4845078"/>
              <a:gd name="connsiteX12" fmla="*/ 0 w 2262754"/>
              <a:gd name="connsiteY12" fmla="*/ 411212 h 4845078"/>
              <a:gd name="connsiteX0" fmla="*/ 0 w 2262754"/>
              <a:gd name="connsiteY0" fmla="*/ 411212 h 4845078"/>
              <a:gd name="connsiteX1" fmla="*/ 285686 w 2262754"/>
              <a:gd name="connsiteY1" fmla="*/ 34086 h 4845078"/>
              <a:gd name="connsiteX2" fmla="*/ 528997 w 2262754"/>
              <a:gd name="connsiteY2" fmla="*/ 34894 h 4845078"/>
              <a:gd name="connsiteX3" fmla="*/ 582972 w 2262754"/>
              <a:gd name="connsiteY3" fmla="*/ 196184 h 4845078"/>
              <a:gd name="connsiteX4" fmla="*/ 1645962 w 2262754"/>
              <a:gd name="connsiteY4" fmla="*/ 200629 h 4845078"/>
              <a:gd name="connsiteX5" fmla="*/ 1734862 w 2262754"/>
              <a:gd name="connsiteY5" fmla="*/ 35530 h 4845078"/>
              <a:gd name="connsiteX6" fmla="*/ 1885628 w 2262754"/>
              <a:gd name="connsiteY6" fmla="*/ 34086 h 4845078"/>
              <a:gd name="connsiteX7" fmla="*/ 2262754 w 2262754"/>
              <a:gd name="connsiteY7" fmla="*/ 411212 h 4845078"/>
              <a:gd name="connsiteX8" fmla="*/ 2262753 w 2262754"/>
              <a:gd name="connsiteY8" fmla="*/ 4467952 h 4845078"/>
              <a:gd name="connsiteX9" fmla="*/ 1885627 w 2262754"/>
              <a:gd name="connsiteY9" fmla="*/ 4845078 h 4845078"/>
              <a:gd name="connsiteX10" fmla="*/ 377126 w 2262754"/>
              <a:gd name="connsiteY10" fmla="*/ 4845077 h 4845078"/>
              <a:gd name="connsiteX11" fmla="*/ 0 w 2262754"/>
              <a:gd name="connsiteY11" fmla="*/ 4467951 h 4845078"/>
              <a:gd name="connsiteX12" fmla="*/ 0 w 2262754"/>
              <a:gd name="connsiteY12" fmla="*/ 411212 h 4845078"/>
              <a:gd name="connsiteX0" fmla="*/ 0 w 2280340"/>
              <a:gd name="connsiteY0" fmla="*/ 463905 h 4897771"/>
              <a:gd name="connsiteX1" fmla="*/ 285686 w 2280340"/>
              <a:gd name="connsiteY1" fmla="*/ 86779 h 4897771"/>
              <a:gd name="connsiteX2" fmla="*/ 528997 w 2280340"/>
              <a:gd name="connsiteY2" fmla="*/ 87587 h 4897771"/>
              <a:gd name="connsiteX3" fmla="*/ 582972 w 2280340"/>
              <a:gd name="connsiteY3" fmla="*/ 248877 h 4897771"/>
              <a:gd name="connsiteX4" fmla="*/ 1645962 w 2280340"/>
              <a:gd name="connsiteY4" fmla="*/ 253322 h 4897771"/>
              <a:gd name="connsiteX5" fmla="*/ 1734862 w 2280340"/>
              <a:gd name="connsiteY5" fmla="*/ 88223 h 4897771"/>
              <a:gd name="connsiteX6" fmla="*/ 2025328 w 2280340"/>
              <a:gd name="connsiteY6" fmla="*/ 89954 h 4897771"/>
              <a:gd name="connsiteX7" fmla="*/ 2262754 w 2280340"/>
              <a:gd name="connsiteY7" fmla="*/ 463905 h 4897771"/>
              <a:gd name="connsiteX8" fmla="*/ 2262753 w 2280340"/>
              <a:gd name="connsiteY8" fmla="*/ 4520645 h 4897771"/>
              <a:gd name="connsiteX9" fmla="*/ 1885627 w 2280340"/>
              <a:gd name="connsiteY9" fmla="*/ 4897771 h 4897771"/>
              <a:gd name="connsiteX10" fmla="*/ 377126 w 2280340"/>
              <a:gd name="connsiteY10" fmla="*/ 4897770 h 4897771"/>
              <a:gd name="connsiteX11" fmla="*/ 0 w 2280340"/>
              <a:gd name="connsiteY11" fmla="*/ 4520644 h 4897771"/>
              <a:gd name="connsiteX12" fmla="*/ 0 w 2280340"/>
              <a:gd name="connsiteY12" fmla="*/ 463905 h 4897771"/>
              <a:gd name="connsiteX0" fmla="*/ 0 w 2280340"/>
              <a:gd name="connsiteY0" fmla="*/ 465104 h 4898970"/>
              <a:gd name="connsiteX1" fmla="*/ 285686 w 2280340"/>
              <a:gd name="connsiteY1" fmla="*/ 87978 h 4898970"/>
              <a:gd name="connsiteX2" fmla="*/ 528997 w 2280340"/>
              <a:gd name="connsiteY2" fmla="*/ 88786 h 4898970"/>
              <a:gd name="connsiteX3" fmla="*/ 582972 w 2280340"/>
              <a:gd name="connsiteY3" fmla="*/ 250076 h 4898970"/>
              <a:gd name="connsiteX4" fmla="*/ 1645962 w 2280340"/>
              <a:gd name="connsiteY4" fmla="*/ 254521 h 4898970"/>
              <a:gd name="connsiteX5" fmla="*/ 1734862 w 2280340"/>
              <a:gd name="connsiteY5" fmla="*/ 89422 h 4898970"/>
              <a:gd name="connsiteX6" fmla="*/ 2025328 w 2280340"/>
              <a:gd name="connsiteY6" fmla="*/ 91153 h 4898970"/>
              <a:gd name="connsiteX7" fmla="*/ 2262754 w 2280340"/>
              <a:gd name="connsiteY7" fmla="*/ 465104 h 4898970"/>
              <a:gd name="connsiteX8" fmla="*/ 2262753 w 2280340"/>
              <a:gd name="connsiteY8" fmla="*/ 4521844 h 4898970"/>
              <a:gd name="connsiteX9" fmla="*/ 1885627 w 2280340"/>
              <a:gd name="connsiteY9" fmla="*/ 4898970 h 4898970"/>
              <a:gd name="connsiteX10" fmla="*/ 377126 w 2280340"/>
              <a:gd name="connsiteY10" fmla="*/ 4898969 h 4898970"/>
              <a:gd name="connsiteX11" fmla="*/ 0 w 2280340"/>
              <a:gd name="connsiteY11" fmla="*/ 4521843 h 4898970"/>
              <a:gd name="connsiteX12" fmla="*/ 0 w 2280340"/>
              <a:gd name="connsiteY12" fmla="*/ 465104 h 4898970"/>
              <a:gd name="connsiteX0" fmla="*/ 0 w 2280340"/>
              <a:gd name="connsiteY0" fmla="*/ 462709 h 4896575"/>
              <a:gd name="connsiteX1" fmla="*/ 285686 w 2280340"/>
              <a:gd name="connsiteY1" fmla="*/ 85583 h 4896575"/>
              <a:gd name="connsiteX2" fmla="*/ 528997 w 2280340"/>
              <a:gd name="connsiteY2" fmla="*/ 86391 h 4896575"/>
              <a:gd name="connsiteX3" fmla="*/ 582972 w 2280340"/>
              <a:gd name="connsiteY3" fmla="*/ 247681 h 4896575"/>
              <a:gd name="connsiteX4" fmla="*/ 1645962 w 2280340"/>
              <a:gd name="connsiteY4" fmla="*/ 252126 h 4896575"/>
              <a:gd name="connsiteX5" fmla="*/ 1734862 w 2280340"/>
              <a:gd name="connsiteY5" fmla="*/ 87027 h 4896575"/>
              <a:gd name="connsiteX6" fmla="*/ 2025328 w 2280340"/>
              <a:gd name="connsiteY6" fmla="*/ 88758 h 4896575"/>
              <a:gd name="connsiteX7" fmla="*/ 2262754 w 2280340"/>
              <a:gd name="connsiteY7" fmla="*/ 462709 h 4896575"/>
              <a:gd name="connsiteX8" fmla="*/ 2262753 w 2280340"/>
              <a:gd name="connsiteY8" fmla="*/ 4519449 h 4896575"/>
              <a:gd name="connsiteX9" fmla="*/ 1885627 w 2280340"/>
              <a:gd name="connsiteY9" fmla="*/ 4896575 h 4896575"/>
              <a:gd name="connsiteX10" fmla="*/ 377126 w 2280340"/>
              <a:gd name="connsiteY10" fmla="*/ 4896574 h 4896575"/>
              <a:gd name="connsiteX11" fmla="*/ 0 w 2280340"/>
              <a:gd name="connsiteY11" fmla="*/ 4519448 h 4896575"/>
              <a:gd name="connsiteX12" fmla="*/ 0 w 2280340"/>
              <a:gd name="connsiteY12" fmla="*/ 462709 h 4896575"/>
              <a:gd name="connsiteX0" fmla="*/ 0 w 2280340"/>
              <a:gd name="connsiteY0" fmla="*/ 462709 h 4896575"/>
              <a:gd name="connsiteX1" fmla="*/ 285686 w 2280340"/>
              <a:gd name="connsiteY1" fmla="*/ 85583 h 4896575"/>
              <a:gd name="connsiteX2" fmla="*/ 528997 w 2280340"/>
              <a:gd name="connsiteY2" fmla="*/ 86391 h 4896575"/>
              <a:gd name="connsiteX3" fmla="*/ 582972 w 2280340"/>
              <a:gd name="connsiteY3" fmla="*/ 247681 h 4896575"/>
              <a:gd name="connsiteX4" fmla="*/ 1645962 w 2280340"/>
              <a:gd name="connsiteY4" fmla="*/ 252126 h 4896575"/>
              <a:gd name="connsiteX5" fmla="*/ 1734862 w 2280340"/>
              <a:gd name="connsiteY5" fmla="*/ 87027 h 4896575"/>
              <a:gd name="connsiteX6" fmla="*/ 2025328 w 2280340"/>
              <a:gd name="connsiteY6" fmla="*/ 88758 h 4896575"/>
              <a:gd name="connsiteX7" fmla="*/ 2262754 w 2280340"/>
              <a:gd name="connsiteY7" fmla="*/ 462709 h 4896575"/>
              <a:gd name="connsiteX8" fmla="*/ 2262753 w 2280340"/>
              <a:gd name="connsiteY8" fmla="*/ 4519449 h 4896575"/>
              <a:gd name="connsiteX9" fmla="*/ 1885627 w 2280340"/>
              <a:gd name="connsiteY9" fmla="*/ 4896575 h 4896575"/>
              <a:gd name="connsiteX10" fmla="*/ 377126 w 2280340"/>
              <a:gd name="connsiteY10" fmla="*/ 4896574 h 4896575"/>
              <a:gd name="connsiteX11" fmla="*/ 0 w 2280340"/>
              <a:gd name="connsiteY11" fmla="*/ 4519448 h 4896575"/>
              <a:gd name="connsiteX12" fmla="*/ 0 w 2280340"/>
              <a:gd name="connsiteY12" fmla="*/ 462709 h 4896575"/>
              <a:gd name="connsiteX0" fmla="*/ 0 w 2280340"/>
              <a:gd name="connsiteY0" fmla="*/ 462709 h 4896575"/>
              <a:gd name="connsiteX1" fmla="*/ 285686 w 2280340"/>
              <a:gd name="connsiteY1" fmla="*/ 85583 h 4896575"/>
              <a:gd name="connsiteX2" fmla="*/ 528997 w 2280340"/>
              <a:gd name="connsiteY2" fmla="*/ 86391 h 4896575"/>
              <a:gd name="connsiteX3" fmla="*/ 582972 w 2280340"/>
              <a:gd name="connsiteY3" fmla="*/ 247681 h 4896575"/>
              <a:gd name="connsiteX4" fmla="*/ 1645962 w 2280340"/>
              <a:gd name="connsiteY4" fmla="*/ 252126 h 4896575"/>
              <a:gd name="connsiteX5" fmla="*/ 1734862 w 2280340"/>
              <a:gd name="connsiteY5" fmla="*/ 87027 h 4896575"/>
              <a:gd name="connsiteX6" fmla="*/ 2025328 w 2280340"/>
              <a:gd name="connsiteY6" fmla="*/ 88758 h 4896575"/>
              <a:gd name="connsiteX7" fmla="*/ 2262754 w 2280340"/>
              <a:gd name="connsiteY7" fmla="*/ 462709 h 4896575"/>
              <a:gd name="connsiteX8" fmla="*/ 2262753 w 2280340"/>
              <a:gd name="connsiteY8" fmla="*/ 4519449 h 4896575"/>
              <a:gd name="connsiteX9" fmla="*/ 1885627 w 2280340"/>
              <a:gd name="connsiteY9" fmla="*/ 4896575 h 4896575"/>
              <a:gd name="connsiteX10" fmla="*/ 377126 w 2280340"/>
              <a:gd name="connsiteY10" fmla="*/ 4896574 h 4896575"/>
              <a:gd name="connsiteX11" fmla="*/ 0 w 2280340"/>
              <a:gd name="connsiteY11" fmla="*/ 4519448 h 4896575"/>
              <a:gd name="connsiteX12" fmla="*/ 0 w 2280340"/>
              <a:gd name="connsiteY12" fmla="*/ 462709 h 4896575"/>
              <a:gd name="connsiteX0" fmla="*/ 0 w 2271282"/>
              <a:gd name="connsiteY0" fmla="*/ 491386 h 4925252"/>
              <a:gd name="connsiteX1" fmla="*/ 285686 w 2271282"/>
              <a:gd name="connsiteY1" fmla="*/ 114260 h 4925252"/>
              <a:gd name="connsiteX2" fmla="*/ 528997 w 2271282"/>
              <a:gd name="connsiteY2" fmla="*/ 115068 h 4925252"/>
              <a:gd name="connsiteX3" fmla="*/ 582972 w 2271282"/>
              <a:gd name="connsiteY3" fmla="*/ 276358 h 4925252"/>
              <a:gd name="connsiteX4" fmla="*/ 1645962 w 2271282"/>
              <a:gd name="connsiteY4" fmla="*/ 280803 h 4925252"/>
              <a:gd name="connsiteX5" fmla="*/ 1734862 w 2271282"/>
              <a:gd name="connsiteY5" fmla="*/ 115704 h 4925252"/>
              <a:gd name="connsiteX6" fmla="*/ 2025328 w 2271282"/>
              <a:gd name="connsiteY6" fmla="*/ 117435 h 4925252"/>
              <a:gd name="connsiteX7" fmla="*/ 2147612 w 2271282"/>
              <a:gd name="connsiteY7" fmla="*/ 29980 h 4925252"/>
              <a:gd name="connsiteX8" fmla="*/ 2262754 w 2271282"/>
              <a:gd name="connsiteY8" fmla="*/ 491386 h 4925252"/>
              <a:gd name="connsiteX9" fmla="*/ 2262753 w 2271282"/>
              <a:gd name="connsiteY9" fmla="*/ 4548126 h 4925252"/>
              <a:gd name="connsiteX10" fmla="*/ 1885627 w 2271282"/>
              <a:gd name="connsiteY10" fmla="*/ 4925252 h 4925252"/>
              <a:gd name="connsiteX11" fmla="*/ 377126 w 2271282"/>
              <a:gd name="connsiteY11" fmla="*/ 4925251 h 4925252"/>
              <a:gd name="connsiteX12" fmla="*/ 0 w 2271282"/>
              <a:gd name="connsiteY12" fmla="*/ 4548125 h 4925252"/>
              <a:gd name="connsiteX13" fmla="*/ 0 w 2271282"/>
              <a:gd name="connsiteY13" fmla="*/ 491386 h 4925252"/>
              <a:gd name="connsiteX0" fmla="*/ 0 w 2268375"/>
              <a:gd name="connsiteY0" fmla="*/ 380123 h 4813989"/>
              <a:gd name="connsiteX1" fmla="*/ 285686 w 2268375"/>
              <a:gd name="connsiteY1" fmla="*/ 2997 h 4813989"/>
              <a:gd name="connsiteX2" fmla="*/ 528997 w 2268375"/>
              <a:gd name="connsiteY2" fmla="*/ 3805 h 4813989"/>
              <a:gd name="connsiteX3" fmla="*/ 582972 w 2268375"/>
              <a:gd name="connsiteY3" fmla="*/ 165095 h 4813989"/>
              <a:gd name="connsiteX4" fmla="*/ 1645962 w 2268375"/>
              <a:gd name="connsiteY4" fmla="*/ 169540 h 4813989"/>
              <a:gd name="connsiteX5" fmla="*/ 1734862 w 2268375"/>
              <a:gd name="connsiteY5" fmla="*/ 4441 h 4813989"/>
              <a:gd name="connsiteX6" fmla="*/ 2025328 w 2268375"/>
              <a:gd name="connsiteY6" fmla="*/ 6172 h 4813989"/>
              <a:gd name="connsiteX7" fmla="*/ 2246037 w 2268375"/>
              <a:gd name="connsiteY7" fmla="*/ 150492 h 4813989"/>
              <a:gd name="connsiteX8" fmla="*/ 2262754 w 2268375"/>
              <a:gd name="connsiteY8" fmla="*/ 380123 h 4813989"/>
              <a:gd name="connsiteX9" fmla="*/ 2262753 w 2268375"/>
              <a:gd name="connsiteY9" fmla="*/ 4436863 h 4813989"/>
              <a:gd name="connsiteX10" fmla="*/ 1885627 w 2268375"/>
              <a:gd name="connsiteY10" fmla="*/ 4813989 h 4813989"/>
              <a:gd name="connsiteX11" fmla="*/ 377126 w 2268375"/>
              <a:gd name="connsiteY11" fmla="*/ 4813988 h 4813989"/>
              <a:gd name="connsiteX12" fmla="*/ 0 w 2268375"/>
              <a:gd name="connsiteY12" fmla="*/ 4436862 h 4813989"/>
              <a:gd name="connsiteX13" fmla="*/ 0 w 2268375"/>
              <a:gd name="connsiteY13" fmla="*/ 380123 h 4813989"/>
              <a:gd name="connsiteX0" fmla="*/ 0 w 2269454"/>
              <a:gd name="connsiteY0" fmla="*/ 380123 h 4813989"/>
              <a:gd name="connsiteX1" fmla="*/ 285686 w 2269454"/>
              <a:gd name="connsiteY1" fmla="*/ 2997 h 4813989"/>
              <a:gd name="connsiteX2" fmla="*/ 528997 w 2269454"/>
              <a:gd name="connsiteY2" fmla="*/ 3805 h 4813989"/>
              <a:gd name="connsiteX3" fmla="*/ 582972 w 2269454"/>
              <a:gd name="connsiteY3" fmla="*/ 165095 h 4813989"/>
              <a:gd name="connsiteX4" fmla="*/ 1645962 w 2269454"/>
              <a:gd name="connsiteY4" fmla="*/ 169540 h 4813989"/>
              <a:gd name="connsiteX5" fmla="*/ 1734862 w 2269454"/>
              <a:gd name="connsiteY5" fmla="*/ 4441 h 4813989"/>
              <a:gd name="connsiteX6" fmla="*/ 2025328 w 2269454"/>
              <a:gd name="connsiteY6" fmla="*/ 6172 h 4813989"/>
              <a:gd name="connsiteX7" fmla="*/ 2246037 w 2269454"/>
              <a:gd name="connsiteY7" fmla="*/ 150492 h 4813989"/>
              <a:gd name="connsiteX8" fmla="*/ 2262754 w 2269454"/>
              <a:gd name="connsiteY8" fmla="*/ 380123 h 4813989"/>
              <a:gd name="connsiteX9" fmla="*/ 2262753 w 2269454"/>
              <a:gd name="connsiteY9" fmla="*/ 4436863 h 4813989"/>
              <a:gd name="connsiteX10" fmla="*/ 1885627 w 2269454"/>
              <a:gd name="connsiteY10" fmla="*/ 4813989 h 4813989"/>
              <a:gd name="connsiteX11" fmla="*/ 377126 w 2269454"/>
              <a:gd name="connsiteY11" fmla="*/ 4813988 h 4813989"/>
              <a:gd name="connsiteX12" fmla="*/ 0 w 2269454"/>
              <a:gd name="connsiteY12" fmla="*/ 4436862 h 4813989"/>
              <a:gd name="connsiteX13" fmla="*/ 0 w 2269454"/>
              <a:gd name="connsiteY13" fmla="*/ 380123 h 4813989"/>
              <a:gd name="connsiteX0" fmla="*/ 0 w 2267284"/>
              <a:gd name="connsiteY0" fmla="*/ 392755 h 4826621"/>
              <a:gd name="connsiteX1" fmla="*/ 285686 w 2267284"/>
              <a:gd name="connsiteY1" fmla="*/ 15629 h 4826621"/>
              <a:gd name="connsiteX2" fmla="*/ 528997 w 2267284"/>
              <a:gd name="connsiteY2" fmla="*/ 16437 h 4826621"/>
              <a:gd name="connsiteX3" fmla="*/ 582972 w 2267284"/>
              <a:gd name="connsiteY3" fmla="*/ 177727 h 4826621"/>
              <a:gd name="connsiteX4" fmla="*/ 1645962 w 2267284"/>
              <a:gd name="connsiteY4" fmla="*/ 182172 h 4826621"/>
              <a:gd name="connsiteX5" fmla="*/ 1734862 w 2267284"/>
              <a:gd name="connsiteY5" fmla="*/ 17073 h 4826621"/>
              <a:gd name="connsiteX6" fmla="*/ 2025328 w 2267284"/>
              <a:gd name="connsiteY6" fmla="*/ 18804 h 4826621"/>
              <a:gd name="connsiteX7" fmla="*/ 2201587 w 2267284"/>
              <a:gd name="connsiteY7" fmla="*/ 115499 h 4826621"/>
              <a:gd name="connsiteX8" fmla="*/ 2262754 w 2267284"/>
              <a:gd name="connsiteY8" fmla="*/ 392755 h 4826621"/>
              <a:gd name="connsiteX9" fmla="*/ 2262753 w 2267284"/>
              <a:gd name="connsiteY9" fmla="*/ 4449495 h 4826621"/>
              <a:gd name="connsiteX10" fmla="*/ 1885627 w 2267284"/>
              <a:gd name="connsiteY10" fmla="*/ 4826621 h 4826621"/>
              <a:gd name="connsiteX11" fmla="*/ 377126 w 2267284"/>
              <a:gd name="connsiteY11" fmla="*/ 4826620 h 4826621"/>
              <a:gd name="connsiteX12" fmla="*/ 0 w 2267284"/>
              <a:gd name="connsiteY12" fmla="*/ 4449494 h 4826621"/>
              <a:gd name="connsiteX13" fmla="*/ 0 w 2267284"/>
              <a:gd name="connsiteY13" fmla="*/ 392755 h 4826621"/>
              <a:gd name="connsiteX0" fmla="*/ 0 w 2272991"/>
              <a:gd name="connsiteY0" fmla="*/ 380123 h 4813989"/>
              <a:gd name="connsiteX1" fmla="*/ 285686 w 2272991"/>
              <a:gd name="connsiteY1" fmla="*/ 2997 h 4813989"/>
              <a:gd name="connsiteX2" fmla="*/ 528997 w 2272991"/>
              <a:gd name="connsiteY2" fmla="*/ 3805 h 4813989"/>
              <a:gd name="connsiteX3" fmla="*/ 582972 w 2272991"/>
              <a:gd name="connsiteY3" fmla="*/ 165095 h 4813989"/>
              <a:gd name="connsiteX4" fmla="*/ 1645962 w 2272991"/>
              <a:gd name="connsiteY4" fmla="*/ 169540 h 4813989"/>
              <a:gd name="connsiteX5" fmla="*/ 1734862 w 2272991"/>
              <a:gd name="connsiteY5" fmla="*/ 4441 h 4813989"/>
              <a:gd name="connsiteX6" fmla="*/ 2025328 w 2272991"/>
              <a:gd name="connsiteY6" fmla="*/ 6172 h 4813989"/>
              <a:gd name="connsiteX7" fmla="*/ 2201587 w 2272991"/>
              <a:gd name="connsiteY7" fmla="*/ 102867 h 4813989"/>
              <a:gd name="connsiteX8" fmla="*/ 2262754 w 2272991"/>
              <a:gd name="connsiteY8" fmla="*/ 380123 h 4813989"/>
              <a:gd name="connsiteX9" fmla="*/ 2262753 w 2272991"/>
              <a:gd name="connsiteY9" fmla="*/ 4436863 h 4813989"/>
              <a:gd name="connsiteX10" fmla="*/ 1885627 w 2272991"/>
              <a:gd name="connsiteY10" fmla="*/ 4813989 h 4813989"/>
              <a:gd name="connsiteX11" fmla="*/ 377126 w 2272991"/>
              <a:gd name="connsiteY11" fmla="*/ 4813988 h 4813989"/>
              <a:gd name="connsiteX12" fmla="*/ 0 w 2272991"/>
              <a:gd name="connsiteY12" fmla="*/ 4436862 h 4813989"/>
              <a:gd name="connsiteX13" fmla="*/ 0 w 2272991"/>
              <a:gd name="connsiteY13" fmla="*/ 380123 h 4813989"/>
              <a:gd name="connsiteX0" fmla="*/ 0 w 2277742"/>
              <a:gd name="connsiteY0" fmla="*/ 380123 h 4813989"/>
              <a:gd name="connsiteX1" fmla="*/ 285686 w 2277742"/>
              <a:gd name="connsiteY1" fmla="*/ 2997 h 4813989"/>
              <a:gd name="connsiteX2" fmla="*/ 528997 w 2277742"/>
              <a:gd name="connsiteY2" fmla="*/ 3805 h 4813989"/>
              <a:gd name="connsiteX3" fmla="*/ 582972 w 2277742"/>
              <a:gd name="connsiteY3" fmla="*/ 165095 h 4813989"/>
              <a:gd name="connsiteX4" fmla="*/ 1645962 w 2277742"/>
              <a:gd name="connsiteY4" fmla="*/ 169540 h 4813989"/>
              <a:gd name="connsiteX5" fmla="*/ 1734862 w 2277742"/>
              <a:gd name="connsiteY5" fmla="*/ 4441 h 4813989"/>
              <a:gd name="connsiteX6" fmla="*/ 2025328 w 2277742"/>
              <a:gd name="connsiteY6" fmla="*/ 6172 h 4813989"/>
              <a:gd name="connsiteX7" fmla="*/ 2201587 w 2277742"/>
              <a:gd name="connsiteY7" fmla="*/ 102867 h 4813989"/>
              <a:gd name="connsiteX8" fmla="*/ 2262754 w 2277742"/>
              <a:gd name="connsiteY8" fmla="*/ 380123 h 4813989"/>
              <a:gd name="connsiteX9" fmla="*/ 2262753 w 2277742"/>
              <a:gd name="connsiteY9" fmla="*/ 4436863 h 4813989"/>
              <a:gd name="connsiteX10" fmla="*/ 1885627 w 2277742"/>
              <a:gd name="connsiteY10" fmla="*/ 4813989 h 4813989"/>
              <a:gd name="connsiteX11" fmla="*/ 377126 w 2277742"/>
              <a:gd name="connsiteY11" fmla="*/ 4813988 h 4813989"/>
              <a:gd name="connsiteX12" fmla="*/ 0 w 2277742"/>
              <a:gd name="connsiteY12" fmla="*/ 4436862 h 4813989"/>
              <a:gd name="connsiteX13" fmla="*/ 0 w 2277742"/>
              <a:gd name="connsiteY13" fmla="*/ 380123 h 4813989"/>
              <a:gd name="connsiteX0" fmla="*/ 0 w 2277742"/>
              <a:gd name="connsiteY0" fmla="*/ 380123 h 4813989"/>
              <a:gd name="connsiteX1" fmla="*/ 285686 w 2277742"/>
              <a:gd name="connsiteY1" fmla="*/ 2997 h 4813989"/>
              <a:gd name="connsiteX2" fmla="*/ 528997 w 2277742"/>
              <a:gd name="connsiteY2" fmla="*/ 3805 h 4813989"/>
              <a:gd name="connsiteX3" fmla="*/ 582972 w 2277742"/>
              <a:gd name="connsiteY3" fmla="*/ 165095 h 4813989"/>
              <a:gd name="connsiteX4" fmla="*/ 1645962 w 2277742"/>
              <a:gd name="connsiteY4" fmla="*/ 169540 h 4813989"/>
              <a:gd name="connsiteX5" fmla="*/ 1734862 w 2277742"/>
              <a:gd name="connsiteY5" fmla="*/ 4441 h 4813989"/>
              <a:gd name="connsiteX6" fmla="*/ 2025328 w 2277742"/>
              <a:gd name="connsiteY6" fmla="*/ 6172 h 4813989"/>
              <a:gd name="connsiteX7" fmla="*/ 2201587 w 2277742"/>
              <a:gd name="connsiteY7" fmla="*/ 102867 h 4813989"/>
              <a:gd name="connsiteX8" fmla="*/ 2262754 w 2277742"/>
              <a:gd name="connsiteY8" fmla="*/ 380123 h 4813989"/>
              <a:gd name="connsiteX9" fmla="*/ 2262753 w 2277742"/>
              <a:gd name="connsiteY9" fmla="*/ 4436863 h 4813989"/>
              <a:gd name="connsiteX10" fmla="*/ 1885627 w 2277742"/>
              <a:gd name="connsiteY10" fmla="*/ 4813989 h 4813989"/>
              <a:gd name="connsiteX11" fmla="*/ 377126 w 2277742"/>
              <a:gd name="connsiteY11" fmla="*/ 4813988 h 4813989"/>
              <a:gd name="connsiteX12" fmla="*/ 0 w 2277742"/>
              <a:gd name="connsiteY12" fmla="*/ 4436862 h 4813989"/>
              <a:gd name="connsiteX13" fmla="*/ 0 w 2277742"/>
              <a:gd name="connsiteY13" fmla="*/ 380123 h 4813989"/>
              <a:gd name="connsiteX0" fmla="*/ 12700 w 2277742"/>
              <a:gd name="connsiteY0" fmla="*/ 376948 h 4813989"/>
              <a:gd name="connsiteX1" fmla="*/ 285686 w 2277742"/>
              <a:gd name="connsiteY1" fmla="*/ 2997 h 4813989"/>
              <a:gd name="connsiteX2" fmla="*/ 528997 w 2277742"/>
              <a:gd name="connsiteY2" fmla="*/ 3805 h 4813989"/>
              <a:gd name="connsiteX3" fmla="*/ 582972 w 2277742"/>
              <a:gd name="connsiteY3" fmla="*/ 165095 h 4813989"/>
              <a:gd name="connsiteX4" fmla="*/ 1645962 w 2277742"/>
              <a:gd name="connsiteY4" fmla="*/ 169540 h 4813989"/>
              <a:gd name="connsiteX5" fmla="*/ 1734862 w 2277742"/>
              <a:gd name="connsiteY5" fmla="*/ 4441 h 4813989"/>
              <a:gd name="connsiteX6" fmla="*/ 2025328 w 2277742"/>
              <a:gd name="connsiteY6" fmla="*/ 6172 h 4813989"/>
              <a:gd name="connsiteX7" fmla="*/ 2201587 w 2277742"/>
              <a:gd name="connsiteY7" fmla="*/ 102867 h 4813989"/>
              <a:gd name="connsiteX8" fmla="*/ 2262754 w 2277742"/>
              <a:gd name="connsiteY8" fmla="*/ 380123 h 4813989"/>
              <a:gd name="connsiteX9" fmla="*/ 2262753 w 2277742"/>
              <a:gd name="connsiteY9" fmla="*/ 4436863 h 4813989"/>
              <a:gd name="connsiteX10" fmla="*/ 1885627 w 2277742"/>
              <a:gd name="connsiteY10" fmla="*/ 4813989 h 4813989"/>
              <a:gd name="connsiteX11" fmla="*/ 377126 w 2277742"/>
              <a:gd name="connsiteY11" fmla="*/ 4813988 h 4813989"/>
              <a:gd name="connsiteX12" fmla="*/ 0 w 2277742"/>
              <a:gd name="connsiteY12" fmla="*/ 4436862 h 4813989"/>
              <a:gd name="connsiteX13" fmla="*/ 12700 w 2277742"/>
              <a:gd name="connsiteY13" fmla="*/ 376948 h 4813989"/>
              <a:gd name="connsiteX0" fmla="*/ 12700 w 2277742"/>
              <a:gd name="connsiteY0" fmla="*/ 376948 h 4813989"/>
              <a:gd name="connsiteX1" fmla="*/ 285686 w 2277742"/>
              <a:gd name="connsiteY1" fmla="*/ 2997 h 4813989"/>
              <a:gd name="connsiteX2" fmla="*/ 528997 w 2277742"/>
              <a:gd name="connsiteY2" fmla="*/ 3805 h 4813989"/>
              <a:gd name="connsiteX3" fmla="*/ 582972 w 2277742"/>
              <a:gd name="connsiteY3" fmla="*/ 165095 h 4813989"/>
              <a:gd name="connsiteX4" fmla="*/ 1645962 w 2277742"/>
              <a:gd name="connsiteY4" fmla="*/ 169540 h 4813989"/>
              <a:gd name="connsiteX5" fmla="*/ 1734862 w 2277742"/>
              <a:gd name="connsiteY5" fmla="*/ 4441 h 4813989"/>
              <a:gd name="connsiteX6" fmla="*/ 2025328 w 2277742"/>
              <a:gd name="connsiteY6" fmla="*/ 6172 h 4813989"/>
              <a:gd name="connsiteX7" fmla="*/ 2201587 w 2277742"/>
              <a:gd name="connsiteY7" fmla="*/ 102867 h 4813989"/>
              <a:gd name="connsiteX8" fmla="*/ 2262754 w 2277742"/>
              <a:gd name="connsiteY8" fmla="*/ 380123 h 4813989"/>
              <a:gd name="connsiteX9" fmla="*/ 2262753 w 2277742"/>
              <a:gd name="connsiteY9" fmla="*/ 4436863 h 4813989"/>
              <a:gd name="connsiteX10" fmla="*/ 1885627 w 2277742"/>
              <a:gd name="connsiteY10" fmla="*/ 4813989 h 4813989"/>
              <a:gd name="connsiteX11" fmla="*/ 377126 w 2277742"/>
              <a:gd name="connsiteY11" fmla="*/ 4813988 h 4813989"/>
              <a:gd name="connsiteX12" fmla="*/ 0 w 2277742"/>
              <a:gd name="connsiteY12" fmla="*/ 4436862 h 4813989"/>
              <a:gd name="connsiteX13" fmla="*/ 12700 w 2277742"/>
              <a:gd name="connsiteY13" fmla="*/ 376948 h 4813989"/>
              <a:gd name="connsiteX0" fmla="*/ 12700 w 2277742"/>
              <a:gd name="connsiteY0" fmla="*/ 376948 h 4813989"/>
              <a:gd name="connsiteX1" fmla="*/ 285686 w 2277742"/>
              <a:gd name="connsiteY1" fmla="*/ 2997 h 4813989"/>
              <a:gd name="connsiteX2" fmla="*/ 528997 w 2277742"/>
              <a:gd name="connsiteY2" fmla="*/ 3805 h 4813989"/>
              <a:gd name="connsiteX3" fmla="*/ 582972 w 2277742"/>
              <a:gd name="connsiteY3" fmla="*/ 165095 h 4813989"/>
              <a:gd name="connsiteX4" fmla="*/ 1645962 w 2277742"/>
              <a:gd name="connsiteY4" fmla="*/ 169540 h 4813989"/>
              <a:gd name="connsiteX5" fmla="*/ 1734862 w 2277742"/>
              <a:gd name="connsiteY5" fmla="*/ 4441 h 4813989"/>
              <a:gd name="connsiteX6" fmla="*/ 2025328 w 2277742"/>
              <a:gd name="connsiteY6" fmla="*/ 6172 h 4813989"/>
              <a:gd name="connsiteX7" fmla="*/ 2201587 w 2277742"/>
              <a:gd name="connsiteY7" fmla="*/ 102867 h 4813989"/>
              <a:gd name="connsiteX8" fmla="*/ 2262754 w 2277742"/>
              <a:gd name="connsiteY8" fmla="*/ 380123 h 4813989"/>
              <a:gd name="connsiteX9" fmla="*/ 2262753 w 2277742"/>
              <a:gd name="connsiteY9" fmla="*/ 4436863 h 4813989"/>
              <a:gd name="connsiteX10" fmla="*/ 1885627 w 2277742"/>
              <a:gd name="connsiteY10" fmla="*/ 4813989 h 4813989"/>
              <a:gd name="connsiteX11" fmla="*/ 377126 w 2277742"/>
              <a:gd name="connsiteY11" fmla="*/ 4813988 h 4813989"/>
              <a:gd name="connsiteX12" fmla="*/ 0 w 2277742"/>
              <a:gd name="connsiteY12" fmla="*/ 4436862 h 4813989"/>
              <a:gd name="connsiteX13" fmla="*/ 12700 w 2277742"/>
              <a:gd name="connsiteY13" fmla="*/ 376948 h 4813989"/>
              <a:gd name="connsiteX0" fmla="*/ 12700 w 2277742"/>
              <a:gd name="connsiteY0" fmla="*/ 376948 h 4813989"/>
              <a:gd name="connsiteX1" fmla="*/ 285686 w 2277742"/>
              <a:gd name="connsiteY1" fmla="*/ 2997 h 4813989"/>
              <a:gd name="connsiteX2" fmla="*/ 528997 w 2277742"/>
              <a:gd name="connsiteY2" fmla="*/ 3805 h 4813989"/>
              <a:gd name="connsiteX3" fmla="*/ 582972 w 2277742"/>
              <a:gd name="connsiteY3" fmla="*/ 165095 h 4813989"/>
              <a:gd name="connsiteX4" fmla="*/ 1645962 w 2277742"/>
              <a:gd name="connsiteY4" fmla="*/ 169540 h 4813989"/>
              <a:gd name="connsiteX5" fmla="*/ 1734862 w 2277742"/>
              <a:gd name="connsiteY5" fmla="*/ 4441 h 4813989"/>
              <a:gd name="connsiteX6" fmla="*/ 2025328 w 2277742"/>
              <a:gd name="connsiteY6" fmla="*/ 6172 h 4813989"/>
              <a:gd name="connsiteX7" fmla="*/ 2201587 w 2277742"/>
              <a:gd name="connsiteY7" fmla="*/ 102867 h 4813989"/>
              <a:gd name="connsiteX8" fmla="*/ 2262754 w 2277742"/>
              <a:gd name="connsiteY8" fmla="*/ 380123 h 4813989"/>
              <a:gd name="connsiteX9" fmla="*/ 2262753 w 2277742"/>
              <a:gd name="connsiteY9" fmla="*/ 4436863 h 4813989"/>
              <a:gd name="connsiteX10" fmla="*/ 1885627 w 2277742"/>
              <a:gd name="connsiteY10" fmla="*/ 4813989 h 4813989"/>
              <a:gd name="connsiteX11" fmla="*/ 377126 w 2277742"/>
              <a:gd name="connsiteY11" fmla="*/ 4813988 h 4813989"/>
              <a:gd name="connsiteX12" fmla="*/ 0 w 2277742"/>
              <a:gd name="connsiteY12" fmla="*/ 4436862 h 4813989"/>
              <a:gd name="connsiteX13" fmla="*/ 12700 w 2277742"/>
              <a:gd name="connsiteY13" fmla="*/ 376948 h 4813989"/>
              <a:gd name="connsiteX0" fmla="*/ 12700 w 2262754"/>
              <a:gd name="connsiteY0" fmla="*/ 437618 h 4874659"/>
              <a:gd name="connsiteX1" fmla="*/ 285686 w 2262754"/>
              <a:gd name="connsiteY1" fmla="*/ 63667 h 4874659"/>
              <a:gd name="connsiteX2" fmla="*/ 528997 w 2262754"/>
              <a:gd name="connsiteY2" fmla="*/ 64475 h 4874659"/>
              <a:gd name="connsiteX3" fmla="*/ 582972 w 2262754"/>
              <a:gd name="connsiteY3" fmla="*/ 225765 h 4874659"/>
              <a:gd name="connsiteX4" fmla="*/ 1645962 w 2262754"/>
              <a:gd name="connsiteY4" fmla="*/ 230210 h 4874659"/>
              <a:gd name="connsiteX5" fmla="*/ 1734862 w 2262754"/>
              <a:gd name="connsiteY5" fmla="*/ 65111 h 4874659"/>
              <a:gd name="connsiteX6" fmla="*/ 2025328 w 2262754"/>
              <a:gd name="connsiteY6" fmla="*/ 66842 h 4874659"/>
              <a:gd name="connsiteX7" fmla="*/ 2262754 w 2262754"/>
              <a:gd name="connsiteY7" fmla="*/ 440793 h 4874659"/>
              <a:gd name="connsiteX8" fmla="*/ 2262753 w 2262754"/>
              <a:gd name="connsiteY8" fmla="*/ 4497533 h 4874659"/>
              <a:gd name="connsiteX9" fmla="*/ 1885627 w 2262754"/>
              <a:gd name="connsiteY9" fmla="*/ 4874659 h 4874659"/>
              <a:gd name="connsiteX10" fmla="*/ 377126 w 2262754"/>
              <a:gd name="connsiteY10" fmla="*/ 4874658 h 4874659"/>
              <a:gd name="connsiteX11" fmla="*/ 0 w 2262754"/>
              <a:gd name="connsiteY11" fmla="*/ 4497532 h 4874659"/>
              <a:gd name="connsiteX12" fmla="*/ 12700 w 2262754"/>
              <a:gd name="connsiteY12" fmla="*/ 437618 h 4874659"/>
              <a:gd name="connsiteX0" fmla="*/ 12700 w 2262754"/>
              <a:gd name="connsiteY0" fmla="*/ 448597 h 4885638"/>
              <a:gd name="connsiteX1" fmla="*/ 285686 w 2262754"/>
              <a:gd name="connsiteY1" fmla="*/ 74646 h 4885638"/>
              <a:gd name="connsiteX2" fmla="*/ 528997 w 2262754"/>
              <a:gd name="connsiteY2" fmla="*/ 75454 h 4885638"/>
              <a:gd name="connsiteX3" fmla="*/ 582972 w 2262754"/>
              <a:gd name="connsiteY3" fmla="*/ 236744 h 4885638"/>
              <a:gd name="connsiteX4" fmla="*/ 1645962 w 2262754"/>
              <a:gd name="connsiteY4" fmla="*/ 241189 h 4885638"/>
              <a:gd name="connsiteX5" fmla="*/ 1734862 w 2262754"/>
              <a:gd name="connsiteY5" fmla="*/ 76090 h 4885638"/>
              <a:gd name="connsiteX6" fmla="*/ 2262754 w 2262754"/>
              <a:gd name="connsiteY6" fmla="*/ 451772 h 4885638"/>
              <a:gd name="connsiteX7" fmla="*/ 2262753 w 2262754"/>
              <a:gd name="connsiteY7" fmla="*/ 4508512 h 4885638"/>
              <a:gd name="connsiteX8" fmla="*/ 1885627 w 2262754"/>
              <a:gd name="connsiteY8" fmla="*/ 4885638 h 4885638"/>
              <a:gd name="connsiteX9" fmla="*/ 377126 w 2262754"/>
              <a:gd name="connsiteY9" fmla="*/ 4885637 h 4885638"/>
              <a:gd name="connsiteX10" fmla="*/ 0 w 2262754"/>
              <a:gd name="connsiteY10" fmla="*/ 4508511 h 4885638"/>
              <a:gd name="connsiteX11" fmla="*/ 12700 w 2262754"/>
              <a:gd name="connsiteY11" fmla="*/ 448597 h 4885638"/>
              <a:gd name="connsiteX0" fmla="*/ 12700 w 2265167"/>
              <a:gd name="connsiteY0" fmla="*/ 373951 h 4810992"/>
              <a:gd name="connsiteX1" fmla="*/ 285686 w 2265167"/>
              <a:gd name="connsiteY1" fmla="*/ 0 h 4810992"/>
              <a:gd name="connsiteX2" fmla="*/ 528997 w 2265167"/>
              <a:gd name="connsiteY2" fmla="*/ 808 h 4810992"/>
              <a:gd name="connsiteX3" fmla="*/ 582972 w 2265167"/>
              <a:gd name="connsiteY3" fmla="*/ 162098 h 4810992"/>
              <a:gd name="connsiteX4" fmla="*/ 1645962 w 2265167"/>
              <a:gd name="connsiteY4" fmla="*/ 166543 h 4810992"/>
              <a:gd name="connsiteX5" fmla="*/ 1734862 w 2265167"/>
              <a:gd name="connsiteY5" fmla="*/ 1444 h 4810992"/>
              <a:gd name="connsiteX6" fmla="*/ 2262754 w 2265167"/>
              <a:gd name="connsiteY6" fmla="*/ 377126 h 4810992"/>
              <a:gd name="connsiteX7" fmla="*/ 2262753 w 2265167"/>
              <a:gd name="connsiteY7" fmla="*/ 4433866 h 4810992"/>
              <a:gd name="connsiteX8" fmla="*/ 1885627 w 2265167"/>
              <a:gd name="connsiteY8" fmla="*/ 4810992 h 4810992"/>
              <a:gd name="connsiteX9" fmla="*/ 377126 w 2265167"/>
              <a:gd name="connsiteY9" fmla="*/ 4810991 h 4810992"/>
              <a:gd name="connsiteX10" fmla="*/ 0 w 2265167"/>
              <a:gd name="connsiteY10" fmla="*/ 4433865 h 4810992"/>
              <a:gd name="connsiteX11" fmla="*/ 12700 w 2265167"/>
              <a:gd name="connsiteY11" fmla="*/ 373951 h 4810992"/>
              <a:gd name="connsiteX0" fmla="*/ 12700 w 2265167"/>
              <a:gd name="connsiteY0" fmla="*/ 377926 h 4814967"/>
              <a:gd name="connsiteX1" fmla="*/ 285686 w 2265167"/>
              <a:gd name="connsiteY1" fmla="*/ 3975 h 4814967"/>
              <a:gd name="connsiteX2" fmla="*/ 528997 w 2265167"/>
              <a:gd name="connsiteY2" fmla="*/ 4783 h 4814967"/>
              <a:gd name="connsiteX3" fmla="*/ 582972 w 2265167"/>
              <a:gd name="connsiteY3" fmla="*/ 166073 h 4814967"/>
              <a:gd name="connsiteX4" fmla="*/ 1645962 w 2265167"/>
              <a:gd name="connsiteY4" fmla="*/ 170518 h 4814967"/>
              <a:gd name="connsiteX5" fmla="*/ 1734862 w 2265167"/>
              <a:gd name="connsiteY5" fmla="*/ 5419 h 4814967"/>
              <a:gd name="connsiteX6" fmla="*/ 2262754 w 2265167"/>
              <a:gd name="connsiteY6" fmla="*/ 381101 h 4814967"/>
              <a:gd name="connsiteX7" fmla="*/ 2262753 w 2265167"/>
              <a:gd name="connsiteY7" fmla="*/ 4437841 h 4814967"/>
              <a:gd name="connsiteX8" fmla="*/ 1885627 w 2265167"/>
              <a:gd name="connsiteY8" fmla="*/ 4814967 h 4814967"/>
              <a:gd name="connsiteX9" fmla="*/ 377126 w 2265167"/>
              <a:gd name="connsiteY9" fmla="*/ 4814966 h 4814967"/>
              <a:gd name="connsiteX10" fmla="*/ 0 w 2265167"/>
              <a:gd name="connsiteY10" fmla="*/ 4437840 h 4814967"/>
              <a:gd name="connsiteX11" fmla="*/ 12700 w 2265167"/>
              <a:gd name="connsiteY11" fmla="*/ 377926 h 4814967"/>
              <a:gd name="connsiteX0" fmla="*/ 12700 w 2265167"/>
              <a:gd name="connsiteY0" fmla="*/ 377581 h 4814622"/>
              <a:gd name="connsiteX1" fmla="*/ 285686 w 2265167"/>
              <a:gd name="connsiteY1" fmla="*/ 3630 h 4814622"/>
              <a:gd name="connsiteX2" fmla="*/ 528997 w 2265167"/>
              <a:gd name="connsiteY2" fmla="*/ 4438 h 4814622"/>
              <a:gd name="connsiteX3" fmla="*/ 582972 w 2265167"/>
              <a:gd name="connsiteY3" fmla="*/ 165728 h 4814622"/>
              <a:gd name="connsiteX4" fmla="*/ 1645962 w 2265167"/>
              <a:gd name="connsiteY4" fmla="*/ 170173 h 4814622"/>
              <a:gd name="connsiteX5" fmla="*/ 1734862 w 2265167"/>
              <a:gd name="connsiteY5" fmla="*/ 5074 h 4814622"/>
              <a:gd name="connsiteX6" fmla="*/ 2262754 w 2265167"/>
              <a:gd name="connsiteY6" fmla="*/ 380756 h 4814622"/>
              <a:gd name="connsiteX7" fmla="*/ 2262753 w 2265167"/>
              <a:gd name="connsiteY7" fmla="*/ 4437496 h 4814622"/>
              <a:gd name="connsiteX8" fmla="*/ 1885627 w 2265167"/>
              <a:gd name="connsiteY8" fmla="*/ 4814622 h 4814622"/>
              <a:gd name="connsiteX9" fmla="*/ 377126 w 2265167"/>
              <a:gd name="connsiteY9" fmla="*/ 4814621 h 4814622"/>
              <a:gd name="connsiteX10" fmla="*/ 0 w 2265167"/>
              <a:gd name="connsiteY10" fmla="*/ 4437495 h 4814622"/>
              <a:gd name="connsiteX11" fmla="*/ 12700 w 2265167"/>
              <a:gd name="connsiteY11" fmla="*/ 377581 h 4814622"/>
              <a:gd name="connsiteX0" fmla="*/ 12700 w 2265167"/>
              <a:gd name="connsiteY0" fmla="*/ 377581 h 4814622"/>
              <a:gd name="connsiteX1" fmla="*/ 285686 w 2265167"/>
              <a:gd name="connsiteY1" fmla="*/ 3630 h 4814622"/>
              <a:gd name="connsiteX2" fmla="*/ 528997 w 2265167"/>
              <a:gd name="connsiteY2" fmla="*/ 4438 h 4814622"/>
              <a:gd name="connsiteX3" fmla="*/ 582972 w 2265167"/>
              <a:gd name="connsiteY3" fmla="*/ 165728 h 4814622"/>
              <a:gd name="connsiteX4" fmla="*/ 1645962 w 2265167"/>
              <a:gd name="connsiteY4" fmla="*/ 170173 h 4814622"/>
              <a:gd name="connsiteX5" fmla="*/ 1734862 w 2265167"/>
              <a:gd name="connsiteY5" fmla="*/ 5074 h 4814622"/>
              <a:gd name="connsiteX6" fmla="*/ 2262754 w 2265167"/>
              <a:gd name="connsiteY6" fmla="*/ 380756 h 4814622"/>
              <a:gd name="connsiteX7" fmla="*/ 2262753 w 2265167"/>
              <a:gd name="connsiteY7" fmla="*/ 4437496 h 4814622"/>
              <a:gd name="connsiteX8" fmla="*/ 1885627 w 2265167"/>
              <a:gd name="connsiteY8" fmla="*/ 4814622 h 4814622"/>
              <a:gd name="connsiteX9" fmla="*/ 377126 w 2265167"/>
              <a:gd name="connsiteY9" fmla="*/ 4814621 h 4814622"/>
              <a:gd name="connsiteX10" fmla="*/ 0 w 2265167"/>
              <a:gd name="connsiteY10" fmla="*/ 4437495 h 4814622"/>
              <a:gd name="connsiteX11" fmla="*/ 12700 w 2265167"/>
              <a:gd name="connsiteY11" fmla="*/ 377581 h 4814622"/>
              <a:gd name="connsiteX0" fmla="*/ 12700 w 2265167"/>
              <a:gd name="connsiteY0" fmla="*/ 373951 h 4810992"/>
              <a:gd name="connsiteX1" fmla="*/ 285686 w 2265167"/>
              <a:gd name="connsiteY1" fmla="*/ 0 h 4810992"/>
              <a:gd name="connsiteX2" fmla="*/ 528997 w 2265167"/>
              <a:gd name="connsiteY2" fmla="*/ 808 h 4810992"/>
              <a:gd name="connsiteX3" fmla="*/ 582972 w 2265167"/>
              <a:gd name="connsiteY3" fmla="*/ 162098 h 4810992"/>
              <a:gd name="connsiteX4" fmla="*/ 1645962 w 2265167"/>
              <a:gd name="connsiteY4" fmla="*/ 166543 h 4810992"/>
              <a:gd name="connsiteX5" fmla="*/ 1734862 w 2265167"/>
              <a:gd name="connsiteY5" fmla="*/ 1444 h 4810992"/>
              <a:gd name="connsiteX6" fmla="*/ 2262754 w 2265167"/>
              <a:gd name="connsiteY6" fmla="*/ 377126 h 4810992"/>
              <a:gd name="connsiteX7" fmla="*/ 2262753 w 2265167"/>
              <a:gd name="connsiteY7" fmla="*/ 4433866 h 4810992"/>
              <a:gd name="connsiteX8" fmla="*/ 1885627 w 2265167"/>
              <a:gd name="connsiteY8" fmla="*/ 4810992 h 4810992"/>
              <a:gd name="connsiteX9" fmla="*/ 377126 w 2265167"/>
              <a:gd name="connsiteY9" fmla="*/ 4810991 h 4810992"/>
              <a:gd name="connsiteX10" fmla="*/ 0 w 2265167"/>
              <a:gd name="connsiteY10" fmla="*/ 4433865 h 4810992"/>
              <a:gd name="connsiteX11" fmla="*/ 12700 w 2265167"/>
              <a:gd name="connsiteY11" fmla="*/ 373951 h 4810992"/>
              <a:gd name="connsiteX0" fmla="*/ 12700 w 2281160"/>
              <a:gd name="connsiteY0" fmla="*/ 418659 h 4855700"/>
              <a:gd name="connsiteX1" fmla="*/ 285686 w 2281160"/>
              <a:gd name="connsiteY1" fmla="*/ 44708 h 4855700"/>
              <a:gd name="connsiteX2" fmla="*/ 528997 w 2281160"/>
              <a:gd name="connsiteY2" fmla="*/ 45516 h 4855700"/>
              <a:gd name="connsiteX3" fmla="*/ 582972 w 2281160"/>
              <a:gd name="connsiteY3" fmla="*/ 206806 h 4855700"/>
              <a:gd name="connsiteX4" fmla="*/ 1645962 w 2281160"/>
              <a:gd name="connsiteY4" fmla="*/ 211251 h 4855700"/>
              <a:gd name="connsiteX5" fmla="*/ 1734862 w 2281160"/>
              <a:gd name="connsiteY5" fmla="*/ 46152 h 4855700"/>
              <a:gd name="connsiteX6" fmla="*/ 2014261 w 2281160"/>
              <a:gd name="connsiteY6" fmla="*/ 84253 h 4855700"/>
              <a:gd name="connsiteX7" fmla="*/ 2262754 w 2281160"/>
              <a:gd name="connsiteY7" fmla="*/ 421834 h 4855700"/>
              <a:gd name="connsiteX8" fmla="*/ 2262753 w 2281160"/>
              <a:gd name="connsiteY8" fmla="*/ 4478574 h 4855700"/>
              <a:gd name="connsiteX9" fmla="*/ 1885627 w 2281160"/>
              <a:gd name="connsiteY9" fmla="*/ 4855700 h 4855700"/>
              <a:gd name="connsiteX10" fmla="*/ 377126 w 2281160"/>
              <a:gd name="connsiteY10" fmla="*/ 4855699 h 4855700"/>
              <a:gd name="connsiteX11" fmla="*/ 0 w 2281160"/>
              <a:gd name="connsiteY11" fmla="*/ 4478573 h 4855700"/>
              <a:gd name="connsiteX12" fmla="*/ 12700 w 2281160"/>
              <a:gd name="connsiteY12" fmla="*/ 418659 h 4855700"/>
              <a:gd name="connsiteX0" fmla="*/ 12700 w 2279514"/>
              <a:gd name="connsiteY0" fmla="*/ 436844 h 4873885"/>
              <a:gd name="connsiteX1" fmla="*/ 285686 w 2279514"/>
              <a:gd name="connsiteY1" fmla="*/ 62893 h 4873885"/>
              <a:gd name="connsiteX2" fmla="*/ 528997 w 2279514"/>
              <a:gd name="connsiteY2" fmla="*/ 63701 h 4873885"/>
              <a:gd name="connsiteX3" fmla="*/ 582972 w 2279514"/>
              <a:gd name="connsiteY3" fmla="*/ 224991 h 4873885"/>
              <a:gd name="connsiteX4" fmla="*/ 1645962 w 2279514"/>
              <a:gd name="connsiteY4" fmla="*/ 229436 h 4873885"/>
              <a:gd name="connsiteX5" fmla="*/ 1734862 w 2279514"/>
              <a:gd name="connsiteY5" fmla="*/ 64337 h 4873885"/>
              <a:gd name="connsiteX6" fmla="*/ 2036486 w 2279514"/>
              <a:gd name="connsiteY6" fmla="*/ 67513 h 4873885"/>
              <a:gd name="connsiteX7" fmla="*/ 2262754 w 2279514"/>
              <a:gd name="connsiteY7" fmla="*/ 440019 h 4873885"/>
              <a:gd name="connsiteX8" fmla="*/ 2262753 w 2279514"/>
              <a:gd name="connsiteY8" fmla="*/ 4496759 h 4873885"/>
              <a:gd name="connsiteX9" fmla="*/ 1885627 w 2279514"/>
              <a:gd name="connsiteY9" fmla="*/ 4873885 h 4873885"/>
              <a:gd name="connsiteX10" fmla="*/ 377126 w 2279514"/>
              <a:gd name="connsiteY10" fmla="*/ 4873884 h 4873885"/>
              <a:gd name="connsiteX11" fmla="*/ 0 w 2279514"/>
              <a:gd name="connsiteY11" fmla="*/ 4496758 h 4873885"/>
              <a:gd name="connsiteX12" fmla="*/ 12700 w 2279514"/>
              <a:gd name="connsiteY12" fmla="*/ 436844 h 4873885"/>
              <a:gd name="connsiteX0" fmla="*/ 12700 w 2279514"/>
              <a:gd name="connsiteY0" fmla="*/ 436844 h 4873885"/>
              <a:gd name="connsiteX1" fmla="*/ 285686 w 2279514"/>
              <a:gd name="connsiteY1" fmla="*/ 62893 h 4873885"/>
              <a:gd name="connsiteX2" fmla="*/ 528997 w 2279514"/>
              <a:gd name="connsiteY2" fmla="*/ 63701 h 4873885"/>
              <a:gd name="connsiteX3" fmla="*/ 582972 w 2279514"/>
              <a:gd name="connsiteY3" fmla="*/ 224991 h 4873885"/>
              <a:gd name="connsiteX4" fmla="*/ 1645962 w 2279514"/>
              <a:gd name="connsiteY4" fmla="*/ 229436 h 4873885"/>
              <a:gd name="connsiteX5" fmla="*/ 1734862 w 2279514"/>
              <a:gd name="connsiteY5" fmla="*/ 64337 h 4873885"/>
              <a:gd name="connsiteX6" fmla="*/ 2036486 w 2279514"/>
              <a:gd name="connsiteY6" fmla="*/ 67513 h 4873885"/>
              <a:gd name="connsiteX7" fmla="*/ 2262754 w 2279514"/>
              <a:gd name="connsiteY7" fmla="*/ 440019 h 4873885"/>
              <a:gd name="connsiteX8" fmla="*/ 2262753 w 2279514"/>
              <a:gd name="connsiteY8" fmla="*/ 4496759 h 4873885"/>
              <a:gd name="connsiteX9" fmla="*/ 1885627 w 2279514"/>
              <a:gd name="connsiteY9" fmla="*/ 4873885 h 4873885"/>
              <a:gd name="connsiteX10" fmla="*/ 377126 w 2279514"/>
              <a:gd name="connsiteY10" fmla="*/ 4873884 h 4873885"/>
              <a:gd name="connsiteX11" fmla="*/ 0 w 2279514"/>
              <a:gd name="connsiteY11" fmla="*/ 4496758 h 4873885"/>
              <a:gd name="connsiteX12" fmla="*/ 12700 w 2279514"/>
              <a:gd name="connsiteY12" fmla="*/ 436844 h 4873885"/>
              <a:gd name="connsiteX0" fmla="*/ 12700 w 2279514"/>
              <a:gd name="connsiteY0" fmla="*/ 441435 h 4878476"/>
              <a:gd name="connsiteX1" fmla="*/ 285686 w 2279514"/>
              <a:gd name="connsiteY1" fmla="*/ 67484 h 4878476"/>
              <a:gd name="connsiteX2" fmla="*/ 528997 w 2279514"/>
              <a:gd name="connsiteY2" fmla="*/ 68292 h 4878476"/>
              <a:gd name="connsiteX3" fmla="*/ 582972 w 2279514"/>
              <a:gd name="connsiteY3" fmla="*/ 229582 h 4878476"/>
              <a:gd name="connsiteX4" fmla="*/ 1645962 w 2279514"/>
              <a:gd name="connsiteY4" fmla="*/ 234027 h 4878476"/>
              <a:gd name="connsiteX5" fmla="*/ 1734862 w 2279514"/>
              <a:gd name="connsiteY5" fmla="*/ 68928 h 4878476"/>
              <a:gd name="connsiteX6" fmla="*/ 2036486 w 2279514"/>
              <a:gd name="connsiteY6" fmla="*/ 72104 h 4878476"/>
              <a:gd name="connsiteX7" fmla="*/ 2262754 w 2279514"/>
              <a:gd name="connsiteY7" fmla="*/ 444610 h 4878476"/>
              <a:gd name="connsiteX8" fmla="*/ 2262753 w 2279514"/>
              <a:gd name="connsiteY8" fmla="*/ 4501350 h 4878476"/>
              <a:gd name="connsiteX9" fmla="*/ 1885627 w 2279514"/>
              <a:gd name="connsiteY9" fmla="*/ 4878476 h 4878476"/>
              <a:gd name="connsiteX10" fmla="*/ 377126 w 2279514"/>
              <a:gd name="connsiteY10" fmla="*/ 4878475 h 4878476"/>
              <a:gd name="connsiteX11" fmla="*/ 0 w 2279514"/>
              <a:gd name="connsiteY11" fmla="*/ 4501349 h 4878476"/>
              <a:gd name="connsiteX12" fmla="*/ 12700 w 2279514"/>
              <a:gd name="connsiteY12" fmla="*/ 441435 h 4878476"/>
              <a:gd name="connsiteX0" fmla="*/ 12700 w 2263115"/>
              <a:gd name="connsiteY0" fmla="*/ 382311 h 4819352"/>
              <a:gd name="connsiteX1" fmla="*/ 285686 w 2263115"/>
              <a:gd name="connsiteY1" fmla="*/ 8360 h 4819352"/>
              <a:gd name="connsiteX2" fmla="*/ 528997 w 2263115"/>
              <a:gd name="connsiteY2" fmla="*/ 9168 h 4819352"/>
              <a:gd name="connsiteX3" fmla="*/ 582972 w 2263115"/>
              <a:gd name="connsiteY3" fmla="*/ 170458 h 4819352"/>
              <a:gd name="connsiteX4" fmla="*/ 1645962 w 2263115"/>
              <a:gd name="connsiteY4" fmla="*/ 174903 h 4819352"/>
              <a:gd name="connsiteX5" fmla="*/ 1734862 w 2263115"/>
              <a:gd name="connsiteY5" fmla="*/ 9804 h 4819352"/>
              <a:gd name="connsiteX6" fmla="*/ 2036486 w 2263115"/>
              <a:gd name="connsiteY6" fmla="*/ 12980 h 4819352"/>
              <a:gd name="connsiteX7" fmla="*/ 2262754 w 2263115"/>
              <a:gd name="connsiteY7" fmla="*/ 385486 h 4819352"/>
              <a:gd name="connsiteX8" fmla="*/ 2262753 w 2263115"/>
              <a:gd name="connsiteY8" fmla="*/ 4442226 h 4819352"/>
              <a:gd name="connsiteX9" fmla="*/ 1885627 w 2263115"/>
              <a:gd name="connsiteY9" fmla="*/ 4819352 h 4819352"/>
              <a:gd name="connsiteX10" fmla="*/ 377126 w 2263115"/>
              <a:gd name="connsiteY10" fmla="*/ 4819351 h 4819352"/>
              <a:gd name="connsiteX11" fmla="*/ 0 w 2263115"/>
              <a:gd name="connsiteY11" fmla="*/ 4442225 h 4819352"/>
              <a:gd name="connsiteX12" fmla="*/ 12700 w 2263115"/>
              <a:gd name="connsiteY12" fmla="*/ 382311 h 4819352"/>
              <a:gd name="connsiteX0" fmla="*/ 12700 w 2263263"/>
              <a:gd name="connsiteY0" fmla="*/ 399540 h 4836581"/>
              <a:gd name="connsiteX1" fmla="*/ 285686 w 2263263"/>
              <a:gd name="connsiteY1" fmla="*/ 25589 h 4836581"/>
              <a:gd name="connsiteX2" fmla="*/ 528997 w 2263263"/>
              <a:gd name="connsiteY2" fmla="*/ 26397 h 4836581"/>
              <a:gd name="connsiteX3" fmla="*/ 582972 w 2263263"/>
              <a:gd name="connsiteY3" fmla="*/ 187687 h 4836581"/>
              <a:gd name="connsiteX4" fmla="*/ 1645962 w 2263263"/>
              <a:gd name="connsiteY4" fmla="*/ 192132 h 4836581"/>
              <a:gd name="connsiteX5" fmla="*/ 1734862 w 2263263"/>
              <a:gd name="connsiteY5" fmla="*/ 27033 h 4836581"/>
              <a:gd name="connsiteX6" fmla="*/ 2036486 w 2263263"/>
              <a:gd name="connsiteY6" fmla="*/ 30209 h 4836581"/>
              <a:gd name="connsiteX7" fmla="*/ 2262754 w 2263263"/>
              <a:gd name="connsiteY7" fmla="*/ 402715 h 4836581"/>
              <a:gd name="connsiteX8" fmla="*/ 2262753 w 2263263"/>
              <a:gd name="connsiteY8" fmla="*/ 4459455 h 4836581"/>
              <a:gd name="connsiteX9" fmla="*/ 1885627 w 2263263"/>
              <a:gd name="connsiteY9" fmla="*/ 4836581 h 4836581"/>
              <a:gd name="connsiteX10" fmla="*/ 377126 w 2263263"/>
              <a:gd name="connsiteY10" fmla="*/ 4836580 h 4836581"/>
              <a:gd name="connsiteX11" fmla="*/ 0 w 2263263"/>
              <a:gd name="connsiteY11" fmla="*/ 4459454 h 4836581"/>
              <a:gd name="connsiteX12" fmla="*/ 12700 w 2263263"/>
              <a:gd name="connsiteY12" fmla="*/ 399540 h 4836581"/>
              <a:gd name="connsiteX0" fmla="*/ 12700 w 2263140"/>
              <a:gd name="connsiteY0" fmla="*/ 382311 h 4819352"/>
              <a:gd name="connsiteX1" fmla="*/ 285686 w 2263140"/>
              <a:gd name="connsiteY1" fmla="*/ 8360 h 4819352"/>
              <a:gd name="connsiteX2" fmla="*/ 528997 w 2263140"/>
              <a:gd name="connsiteY2" fmla="*/ 9168 h 4819352"/>
              <a:gd name="connsiteX3" fmla="*/ 582972 w 2263140"/>
              <a:gd name="connsiteY3" fmla="*/ 170458 h 4819352"/>
              <a:gd name="connsiteX4" fmla="*/ 1645962 w 2263140"/>
              <a:gd name="connsiteY4" fmla="*/ 174903 h 4819352"/>
              <a:gd name="connsiteX5" fmla="*/ 1734862 w 2263140"/>
              <a:gd name="connsiteY5" fmla="*/ 9804 h 4819352"/>
              <a:gd name="connsiteX6" fmla="*/ 2036486 w 2263140"/>
              <a:gd name="connsiteY6" fmla="*/ 12980 h 4819352"/>
              <a:gd name="connsiteX7" fmla="*/ 2262754 w 2263140"/>
              <a:gd name="connsiteY7" fmla="*/ 385486 h 4819352"/>
              <a:gd name="connsiteX8" fmla="*/ 2262753 w 2263140"/>
              <a:gd name="connsiteY8" fmla="*/ 4442226 h 4819352"/>
              <a:gd name="connsiteX9" fmla="*/ 1885627 w 2263140"/>
              <a:gd name="connsiteY9" fmla="*/ 4819352 h 4819352"/>
              <a:gd name="connsiteX10" fmla="*/ 377126 w 2263140"/>
              <a:gd name="connsiteY10" fmla="*/ 4819351 h 4819352"/>
              <a:gd name="connsiteX11" fmla="*/ 0 w 2263140"/>
              <a:gd name="connsiteY11" fmla="*/ 4442225 h 4819352"/>
              <a:gd name="connsiteX12" fmla="*/ 12700 w 2263140"/>
              <a:gd name="connsiteY12" fmla="*/ 382311 h 4819352"/>
              <a:gd name="connsiteX0" fmla="*/ 12700 w 2262971"/>
              <a:gd name="connsiteY0" fmla="*/ 381614 h 4818655"/>
              <a:gd name="connsiteX1" fmla="*/ 285686 w 2262971"/>
              <a:gd name="connsiteY1" fmla="*/ 7663 h 4818655"/>
              <a:gd name="connsiteX2" fmla="*/ 528997 w 2262971"/>
              <a:gd name="connsiteY2" fmla="*/ 8471 h 4818655"/>
              <a:gd name="connsiteX3" fmla="*/ 582972 w 2262971"/>
              <a:gd name="connsiteY3" fmla="*/ 169761 h 4818655"/>
              <a:gd name="connsiteX4" fmla="*/ 1645962 w 2262971"/>
              <a:gd name="connsiteY4" fmla="*/ 174206 h 4818655"/>
              <a:gd name="connsiteX5" fmla="*/ 1734862 w 2262971"/>
              <a:gd name="connsiteY5" fmla="*/ 9107 h 4818655"/>
              <a:gd name="connsiteX6" fmla="*/ 2036486 w 2262971"/>
              <a:gd name="connsiteY6" fmla="*/ 12283 h 4818655"/>
              <a:gd name="connsiteX7" fmla="*/ 2262754 w 2262971"/>
              <a:gd name="connsiteY7" fmla="*/ 384789 h 4818655"/>
              <a:gd name="connsiteX8" fmla="*/ 2262753 w 2262971"/>
              <a:gd name="connsiteY8" fmla="*/ 4441529 h 4818655"/>
              <a:gd name="connsiteX9" fmla="*/ 1885627 w 2262971"/>
              <a:gd name="connsiteY9" fmla="*/ 4818655 h 4818655"/>
              <a:gd name="connsiteX10" fmla="*/ 377126 w 2262971"/>
              <a:gd name="connsiteY10" fmla="*/ 4818654 h 4818655"/>
              <a:gd name="connsiteX11" fmla="*/ 0 w 2262971"/>
              <a:gd name="connsiteY11" fmla="*/ 4441528 h 4818655"/>
              <a:gd name="connsiteX12" fmla="*/ 12700 w 2262971"/>
              <a:gd name="connsiteY12" fmla="*/ 381614 h 4818655"/>
              <a:gd name="connsiteX0" fmla="*/ 12700 w 2262971"/>
              <a:gd name="connsiteY0" fmla="*/ 383084 h 4820125"/>
              <a:gd name="connsiteX1" fmla="*/ 285686 w 2262971"/>
              <a:gd name="connsiteY1" fmla="*/ 9133 h 4820125"/>
              <a:gd name="connsiteX2" fmla="*/ 528997 w 2262971"/>
              <a:gd name="connsiteY2" fmla="*/ 9941 h 4820125"/>
              <a:gd name="connsiteX3" fmla="*/ 582972 w 2262971"/>
              <a:gd name="connsiteY3" fmla="*/ 171231 h 4820125"/>
              <a:gd name="connsiteX4" fmla="*/ 1645962 w 2262971"/>
              <a:gd name="connsiteY4" fmla="*/ 175676 h 4820125"/>
              <a:gd name="connsiteX5" fmla="*/ 1734862 w 2262971"/>
              <a:gd name="connsiteY5" fmla="*/ 10577 h 4820125"/>
              <a:gd name="connsiteX6" fmla="*/ 2036486 w 2262971"/>
              <a:gd name="connsiteY6" fmla="*/ 13753 h 4820125"/>
              <a:gd name="connsiteX7" fmla="*/ 2262754 w 2262971"/>
              <a:gd name="connsiteY7" fmla="*/ 386259 h 4820125"/>
              <a:gd name="connsiteX8" fmla="*/ 2262753 w 2262971"/>
              <a:gd name="connsiteY8" fmla="*/ 4442999 h 4820125"/>
              <a:gd name="connsiteX9" fmla="*/ 1885627 w 2262971"/>
              <a:gd name="connsiteY9" fmla="*/ 4820125 h 4820125"/>
              <a:gd name="connsiteX10" fmla="*/ 377126 w 2262971"/>
              <a:gd name="connsiteY10" fmla="*/ 4820124 h 4820125"/>
              <a:gd name="connsiteX11" fmla="*/ 0 w 2262971"/>
              <a:gd name="connsiteY11" fmla="*/ 4442998 h 4820125"/>
              <a:gd name="connsiteX12" fmla="*/ 12700 w 2262971"/>
              <a:gd name="connsiteY12" fmla="*/ 383084 h 4820125"/>
              <a:gd name="connsiteX0" fmla="*/ 12700 w 2262971"/>
              <a:gd name="connsiteY0" fmla="*/ 381614 h 4818655"/>
              <a:gd name="connsiteX1" fmla="*/ 285686 w 2262971"/>
              <a:gd name="connsiteY1" fmla="*/ 7663 h 4818655"/>
              <a:gd name="connsiteX2" fmla="*/ 528997 w 2262971"/>
              <a:gd name="connsiteY2" fmla="*/ 8471 h 4818655"/>
              <a:gd name="connsiteX3" fmla="*/ 582972 w 2262971"/>
              <a:gd name="connsiteY3" fmla="*/ 169761 h 4818655"/>
              <a:gd name="connsiteX4" fmla="*/ 1645962 w 2262971"/>
              <a:gd name="connsiteY4" fmla="*/ 174206 h 4818655"/>
              <a:gd name="connsiteX5" fmla="*/ 1734862 w 2262971"/>
              <a:gd name="connsiteY5" fmla="*/ 9107 h 4818655"/>
              <a:gd name="connsiteX6" fmla="*/ 2036486 w 2262971"/>
              <a:gd name="connsiteY6" fmla="*/ 12283 h 4818655"/>
              <a:gd name="connsiteX7" fmla="*/ 2262754 w 2262971"/>
              <a:gd name="connsiteY7" fmla="*/ 384789 h 4818655"/>
              <a:gd name="connsiteX8" fmla="*/ 2262753 w 2262971"/>
              <a:gd name="connsiteY8" fmla="*/ 4441529 h 4818655"/>
              <a:gd name="connsiteX9" fmla="*/ 1885627 w 2262971"/>
              <a:gd name="connsiteY9" fmla="*/ 4818655 h 4818655"/>
              <a:gd name="connsiteX10" fmla="*/ 377126 w 2262971"/>
              <a:gd name="connsiteY10" fmla="*/ 4818654 h 4818655"/>
              <a:gd name="connsiteX11" fmla="*/ 0 w 2262971"/>
              <a:gd name="connsiteY11" fmla="*/ 4441528 h 4818655"/>
              <a:gd name="connsiteX12" fmla="*/ 12700 w 2262971"/>
              <a:gd name="connsiteY12" fmla="*/ 381614 h 4818655"/>
              <a:gd name="connsiteX0" fmla="*/ 12700 w 2263073"/>
              <a:gd name="connsiteY0" fmla="*/ 381614 h 4818655"/>
              <a:gd name="connsiteX1" fmla="*/ 285686 w 2263073"/>
              <a:gd name="connsiteY1" fmla="*/ 7663 h 4818655"/>
              <a:gd name="connsiteX2" fmla="*/ 528997 w 2263073"/>
              <a:gd name="connsiteY2" fmla="*/ 8471 h 4818655"/>
              <a:gd name="connsiteX3" fmla="*/ 582972 w 2263073"/>
              <a:gd name="connsiteY3" fmla="*/ 169761 h 4818655"/>
              <a:gd name="connsiteX4" fmla="*/ 1645962 w 2263073"/>
              <a:gd name="connsiteY4" fmla="*/ 174206 h 4818655"/>
              <a:gd name="connsiteX5" fmla="*/ 1734862 w 2263073"/>
              <a:gd name="connsiteY5" fmla="*/ 9107 h 4818655"/>
              <a:gd name="connsiteX6" fmla="*/ 2036486 w 2263073"/>
              <a:gd name="connsiteY6" fmla="*/ 12283 h 4818655"/>
              <a:gd name="connsiteX7" fmla="*/ 2262754 w 2263073"/>
              <a:gd name="connsiteY7" fmla="*/ 384789 h 4818655"/>
              <a:gd name="connsiteX8" fmla="*/ 2262753 w 2263073"/>
              <a:gd name="connsiteY8" fmla="*/ 4441529 h 4818655"/>
              <a:gd name="connsiteX9" fmla="*/ 1885627 w 2263073"/>
              <a:gd name="connsiteY9" fmla="*/ 4818655 h 4818655"/>
              <a:gd name="connsiteX10" fmla="*/ 377126 w 2263073"/>
              <a:gd name="connsiteY10" fmla="*/ 4818654 h 4818655"/>
              <a:gd name="connsiteX11" fmla="*/ 0 w 2263073"/>
              <a:gd name="connsiteY11" fmla="*/ 4441528 h 4818655"/>
              <a:gd name="connsiteX12" fmla="*/ 12700 w 2263073"/>
              <a:gd name="connsiteY12" fmla="*/ 381614 h 4818655"/>
              <a:gd name="connsiteX0" fmla="*/ 12700 w 2292797"/>
              <a:gd name="connsiteY0" fmla="*/ 381614 h 4907893"/>
              <a:gd name="connsiteX1" fmla="*/ 285686 w 2292797"/>
              <a:gd name="connsiteY1" fmla="*/ 7663 h 4907893"/>
              <a:gd name="connsiteX2" fmla="*/ 528997 w 2292797"/>
              <a:gd name="connsiteY2" fmla="*/ 8471 h 4907893"/>
              <a:gd name="connsiteX3" fmla="*/ 582972 w 2292797"/>
              <a:gd name="connsiteY3" fmla="*/ 169761 h 4907893"/>
              <a:gd name="connsiteX4" fmla="*/ 1645962 w 2292797"/>
              <a:gd name="connsiteY4" fmla="*/ 174206 h 4907893"/>
              <a:gd name="connsiteX5" fmla="*/ 1734862 w 2292797"/>
              <a:gd name="connsiteY5" fmla="*/ 9107 h 4907893"/>
              <a:gd name="connsiteX6" fmla="*/ 2036486 w 2292797"/>
              <a:gd name="connsiteY6" fmla="*/ 12283 h 4907893"/>
              <a:gd name="connsiteX7" fmla="*/ 2273346 w 2292797"/>
              <a:gd name="connsiteY7" fmla="*/ 374198 h 4907893"/>
              <a:gd name="connsiteX8" fmla="*/ 2262753 w 2292797"/>
              <a:gd name="connsiteY8" fmla="*/ 4441529 h 4907893"/>
              <a:gd name="connsiteX9" fmla="*/ 1885627 w 2292797"/>
              <a:gd name="connsiteY9" fmla="*/ 4818655 h 4907893"/>
              <a:gd name="connsiteX10" fmla="*/ 377126 w 2292797"/>
              <a:gd name="connsiteY10" fmla="*/ 4818654 h 4907893"/>
              <a:gd name="connsiteX11" fmla="*/ 0 w 2292797"/>
              <a:gd name="connsiteY11" fmla="*/ 4441528 h 4907893"/>
              <a:gd name="connsiteX12" fmla="*/ 12700 w 2292797"/>
              <a:gd name="connsiteY12" fmla="*/ 381614 h 4907893"/>
              <a:gd name="connsiteX0" fmla="*/ 12700 w 2292797"/>
              <a:gd name="connsiteY0" fmla="*/ 381614 h 4907893"/>
              <a:gd name="connsiteX1" fmla="*/ 285686 w 2292797"/>
              <a:gd name="connsiteY1" fmla="*/ 7663 h 4907893"/>
              <a:gd name="connsiteX2" fmla="*/ 528997 w 2292797"/>
              <a:gd name="connsiteY2" fmla="*/ 8471 h 4907893"/>
              <a:gd name="connsiteX3" fmla="*/ 582972 w 2292797"/>
              <a:gd name="connsiteY3" fmla="*/ 169761 h 4907893"/>
              <a:gd name="connsiteX4" fmla="*/ 1645962 w 2292797"/>
              <a:gd name="connsiteY4" fmla="*/ 174206 h 4907893"/>
              <a:gd name="connsiteX5" fmla="*/ 1734862 w 2292797"/>
              <a:gd name="connsiteY5" fmla="*/ 9107 h 4907893"/>
              <a:gd name="connsiteX6" fmla="*/ 2036486 w 2292797"/>
              <a:gd name="connsiteY6" fmla="*/ 12283 h 4907893"/>
              <a:gd name="connsiteX7" fmla="*/ 2273346 w 2292797"/>
              <a:gd name="connsiteY7" fmla="*/ 374198 h 4907893"/>
              <a:gd name="connsiteX8" fmla="*/ 2262753 w 2292797"/>
              <a:gd name="connsiteY8" fmla="*/ 4441529 h 4907893"/>
              <a:gd name="connsiteX9" fmla="*/ 1885627 w 2292797"/>
              <a:gd name="connsiteY9" fmla="*/ 4818655 h 4907893"/>
              <a:gd name="connsiteX10" fmla="*/ 377126 w 2292797"/>
              <a:gd name="connsiteY10" fmla="*/ 4818654 h 4907893"/>
              <a:gd name="connsiteX11" fmla="*/ 0 w 2292797"/>
              <a:gd name="connsiteY11" fmla="*/ 4441528 h 4907893"/>
              <a:gd name="connsiteX12" fmla="*/ 12700 w 2292797"/>
              <a:gd name="connsiteY12" fmla="*/ 381614 h 4907893"/>
              <a:gd name="connsiteX0" fmla="*/ 12700 w 2273637"/>
              <a:gd name="connsiteY0" fmla="*/ 381614 h 4906584"/>
              <a:gd name="connsiteX1" fmla="*/ 285686 w 2273637"/>
              <a:gd name="connsiteY1" fmla="*/ 7663 h 4906584"/>
              <a:gd name="connsiteX2" fmla="*/ 528997 w 2273637"/>
              <a:gd name="connsiteY2" fmla="*/ 8471 h 4906584"/>
              <a:gd name="connsiteX3" fmla="*/ 582972 w 2273637"/>
              <a:gd name="connsiteY3" fmla="*/ 169761 h 4906584"/>
              <a:gd name="connsiteX4" fmla="*/ 1645962 w 2273637"/>
              <a:gd name="connsiteY4" fmla="*/ 174206 h 4906584"/>
              <a:gd name="connsiteX5" fmla="*/ 1734862 w 2273637"/>
              <a:gd name="connsiteY5" fmla="*/ 9107 h 4906584"/>
              <a:gd name="connsiteX6" fmla="*/ 2036486 w 2273637"/>
              <a:gd name="connsiteY6" fmla="*/ 12283 h 4906584"/>
              <a:gd name="connsiteX7" fmla="*/ 2273346 w 2273637"/>
              <a:gd name="connsiteY7" fmla="*/ 374198 h 4906584"/>
              <a:gd name="connsiteX8" fmla="*/ 2262753 w 2273637"/>
              <a:gd name="connsiteY8" fmla="*/ 4441529 h 4906584"/>
              <a:gd name="connsiteX9" fmla="*/ 1885627 w 2273637"/>
              <a:gd name="connsiteY9" fmla="*/ 4818655 h 4906584"/>
              <a:gd name="connsiteX10" fmla="*/ 377126 w 2273637"/>
              <a:gd name="connsiteY10" fmla="*/ 4818654 h 4906584"/>
              <a:gd name="connsiteX11" fmla="*/ 0 w 2273637"/>
              <a:gd name="connsiteY11" fmla="*/ 4441528 h 4906584"/>
              <a:gd name="connsiteX12" fmla="*/ 12700 w 2273637"/>
              <a:gd name="connsiteY12" fmla="*/ 381614 h 4906584"/>
              <a:gd name="connsiteX0" fmla="*/ 12700 w 2273637"/>
              <a:gd name="connsiteY0" fmla="*/ 381614 h 4818718"/>
              <a:gd name="connsiteX1" fmla="*/ 285686 w 2273637"/>
              <a:gd name="connsiteY1" fmla="*/ 7663 h 4818718"/>
              <a:gd name="connsiteX2" fmla="*/ 528997 w 2273637"/>
              <a:gd name="connsiteY2" fmla="*/ 8471 h 4818718"/>
              <a:gd name="connsiteX3" fmla="*/ 582972 w 2273637"/>
              <a:gd name="connsiteY3" fmla="*/ 169761 h 4818718"/>
              <a:gd name="connsiteX4" fmla="*/ 1645962 w 2273637"/>
              <a:gd name="connsiteY4" fmla="*/ 174206 h 4818718"/>
              <a:gd name="connsiteX5" fmla="*/ 1734862 w 2273637"/>
              <a:gd name="connsiteY5" fmla="*/ 9107 h 4818718"/>
              <a:gd name="connsiteX6" fmla="*/ 2036486 w 2273637"/>
              <a:gd name="connsiteY6" fmla="*/ 12283 h 4818718"/>
              <a:gd name="connsiteX7" fmla="*/ 2273346 w 2273637"/>
              <a:gd name="connsiteY7" fmla="*/ 374198 h 4818718"/>
              <a:gd name="connsiteX8" fmla="*/ 2262753 w 2273637"/>
              <a:gd name="connsiteY8" fmla="*/ 4441529 h 4818718"/>
              <a:gd name="connsiteX9" fmla="*/ 1885627 w 2273637"/>
              <a:gd name="connsiteY9" fmla="*/ 4818655 h 4818718"/>
              <a:gd name="connsiteX10" fmla="*/ 377126 w 2273637"/>
              <a:gd name="connsiteY10" fmla="*/ 4818654 h 4818718"/>
              <a:gd name="connsiteX11" fmla="*/ 0 w 2273637"/>
              <a:gd name="connsiteY11" fmla="*/ 4441528 h 4818718"/>
              <a:gd name="connsiteX12" fmla="*/ 12700 w 2273637"/>
              <a:gd name="connsiteY12" fmla="*/ 381614 h 4818718"/>
              <a:gd name="connsiteX0" fmla="*/ 12700 w 2292797"/>
              <a:gd name="connsiteY0" fmla="*/ 381614 h 4926411"/>
              <a:gd name="connsiteX1" fmla="*/ 285686 w 2292797"/>
              <a:gd name="connsiteY1" fmla="*/ 7663 h 4926411"/>
              <a:gd name="connsiteX2" fmla="*/ 528997 w 2292797"/>
              <a:gd name="connsiteY2" fmla="*/ 8471 h 4926411"/>
              <a:gd name="connsiteX3" fmla="*/ 582972 w 2292797"/>
              <a:gd name="connsiteY3" fmla="*/ 169761 h 4926411"/>
              <a:gd name="connsiteX4" fmla="*/ 1645962 w 2292797"/>
              <a:gd name="connsiteY4" fmla="*/ 174206 h 4926411"/>
              <a:gd name="connsiteX5" fmla="*/ 1734862 w 2292797"/>
              <a:gd name="connsiteY5" fmla="*/ 9107 h 4926411"/>
              <a:gd name="connsiteX6" fmla="*/ 2036486 w 2292797"/>
              <a:gd name="connsiteY6" fmla="*/ 12283 h 4926411"/>
              <a:gd name="connsiteX7" fmla="*/ 2273346 w 2292797"/>
              <a:gd name="connsiteY7" fmla="*/ 374198 h 4926411"/>
              <a:gd name="connsiteX8" fmla="*/ 2262753 w 2292797"/>
              <a:gd name="connsiteY8" fmla="*/ 4441529 h 4926411"/>
              <a:gd name="connsiteX9" fmla="*/ 1885627 w 2292797"/>
              <a:gd name="connsiteY9" fmla="*/ 4850429 h 4926411"/>
              <a:gd name="connsiteX10" fmla="*/ 377126 w 2292797"/>
              <a:gd name="connsiteY10" fmla="*/ 4818654 h 4926411"/>
              <a:gd name="connsiteX11" fmla="*/ 0 w 2292797"/>
              <a:gd name="connsiteY11" fmla="*/ 4441528 h 4926411"/>
              <a:gd name="connsiteX12" fmla="*/ 12700 w 2292797"/>
              <a:gd name="connsiteY12" fmla="*/ 381614 h 4926411"/>
              <a:gd name="connsiteX0" fmla="*/ 12700 w 2292797"/>
              <a:gd name="connsiteY0" fmla="*/ 381614 h 4926411"/>
              <a:gd name="connsiteX1" fmla="*/ 285686 w 2292797"/>
              <a:gd name="connsiteY1" fmla="*/ 7663 h 4926411"/>
              <a:gd name="connsiteX2" fmla="*/ 528997 w 2292797"/>
              <a:gd name="connsiteY2" fmla="*/ 8471 h 4926411"/>
              <a:gd name="connsiteX3" fmla="*/ 582972 w 2292797"/>
              <a:gd name="connsiteY3" fmla="*/ 169761 h 4926411"/>
              <a:gd name="connsiteX4" fmla="*/ 1645962 w 2292797"/>
              <a:gd name="connsiteY4" fmla="*/ 174206 h 4926411"/>
              <a:gd name="connsiteX5" fmla="*/ 1734862 w 2292797"/>
              <a:gd name="connsiteY5" fmla="*/ 9107 h 4926411"/>
              <a:gd name="connsiteX6" fmla="*/ 2036486 w 2292797"/>
              <a:gd name="connsiteY6" fmla="*/ 12283 h 4926411"/>
              <a:gd name="connsiteX7" fmla="*/ 2273346 w 2292797"/>
              <a:gd name="connsiteY7" fmla="*/ 374198 h 4926411"/>
              <a:gd name="connsiteX8" fmla="*/ 2262753 w 2292797"/>
              <a:gd name="connsiteY8" fmla="*/ 4441529 h 4926411"/>
              <a:gd name="connsiteX9" fmla="*/ 1885627 w 2292797"/>
              <a:gd name="connsiteY9" fmla="*/ 4850429 h 4926411"/>
              <a:gd name="connsiteX10" fmla="*/ 370065 w 2292797"/>
              <a:gd name="connsiteY10" fmla="*/ 4843368 h 4926411"/>
              <a:gd name="connsiteX11" fmla="*/ 0 w 2292797"/>
              <a:gd name="connsiteY11" fmla="*/ 4441528 h 4926411"/>
              <a:gd name="connsiteX12" fmla="*/ 12700 w 2292797"/>
              <a:gd name="connsiteY12" fmla="*/ 381614 h 4926411"/>
              <a:gd name="connsiteX0" fmla="*/ 13163 w 2293260"/>
              <a:gd name="connsiteY0" fmla="*/ 381614 h 4926411"/>
              <a:gd name="connsiteX1" fmla="*/ 286149 w 2293260"/>
              <a:gd name="connsiteY1" fmla="*/ 7663 h 4926411"/>
              <a:gd name="connsiteX2" fmla="*/ 529460 w 2293260"/>
              <a:gd name="connsiteY2" fmla="*/ 8471 h 4926411"/>
              <a:gd name="connsiteX3" fmla="*/ 583435 w 2293260"/>
              <a:gd name="connsiteY3" fmla="*/ 169761 h 4926411"/>
              <a:gd name="connsiteX4" fmla="*/ 1646425 w 2293260"/>
              <a:gd name="connsiteY4" fmla="*/ 174206 h 4926411"/>
              <a:gd name="connsiteX5" fmla="*/ 1735325 w 2293260"/>
              <a:gd name="connsiteY5" fmla="*/ 9107 h 4926411"/>
              <a:gd name="connsiteX6" fmla="*/ 2036949 w 2293260"/>
              <a:gd name="connsiteY6" fmla="*/ 12283 h 4926411"/>
              <a:gd name="connsiteX7" fmla="*/ 2273809 w 2293260"/>
              <a:gd name="connsiteY7" fmla="*/ 374198 h 4926411"/>
              <a:gd name="connsiteX8" fmla="*/ 2263216 w 2293260"/>
              <a:gd name="connsiteY8" fmla="*/ 4441529 h 4926411"/>
              <a:gd name="connsiteX9" fmla="*/ 1886090 w 2293260"/>
              <a:gd name="connsiteY9" fmla="*/ 4850429 h 4926411"/>
              <a:gd name="connsiteX10" fmla="*/ 370528 w 2293260"/>
              <a:gd name="connsiteY10" fmla="*/ 4843368 h 4926411"/>
              <a:gd name="connsiteX11" fmla="*/ 463 w 2293260"/>
              <a:gd name="connsiteY11" fmla="*/ 4441528 h 4926411"/>
              <a:gd name="connsiteX12" fmla="*/ 13163 w 2293260"/>
              <a:gd name="connsiteY12" fmla="*/ 381614 h 4926411"/>
              <a:gd name="connsiteX0" fmla="*/ 13163 w 2293260"/>
              <a:gd name="connsiteY0" fmla="*/ 381614 h 4925026"/>
              <a:gd name="connsiteX1" fmla="*/ 286149 w 2293260"/>
              <a:gd name="connsiteY1" fmla="*/ 7663 h 4925026"/>
              <a:gd name="connsiteX2" fmla="*/ 529460 w 2293260"/>
              <a:gd name="connsiteY2" fmla="*/ 8471 h 4925026"/>
              <a:gd name="connsiteX3" fmla="*/ 583435 w 2293260"/>
              <a:gd name="connsiteY3" fmla="*/ 169761 h 4925026"/>
              <a:gd name="connsiteX4" fmla="*/ 1646425 w 2293260"/>
              <a:gd name="connsiteY4" fmla="*/ 174206 h 4925026"/>
              <a:gd name="connsiteX5" fmla="*/ 1735325 w 2293260"/>
              <a:gd name="connsiteY5" fmla="*/ 9107 h 4925026"/>
              <a:gd name="connsiteX6" fmla="*/ 2036949 w 2293260"/>
              <a:gd name="connsiteY6" fmla="*/ 12283 h 4925026"/>
              <a:gd name="connsiteX7" fmla="*/ 2273809 w 2293260"/>
              <a:gd name="connsiteY7" fmla="*/ 374198 h 4925026"/>
              <a:gd name="connsiteX8" fmla="*/ 2263216 w 2293260"/>
              <a:gd name="connsiteY8" fmla="*/ 4441529 h 4925026"/>
              <a:gd name="connsiteX9" fmla="*/ 1886090 w 2293260"/>
              <a:gd name="connsiteY9" fmla="*/ 4850429 h 4925026"/>
              <a:gd name="connsiteX10" fmla="*/ 370528 w 2293260"/>
              <a:gd name="connsiteY10" fmla="*/ 4843368 h 4925026"/>
              <a:gd name="connsiteX11" fmla="*/ 463 w 2293260"/>
              <a:gd name="connsiteY11" fmla="*/ 4441528 h 4925026"/>
              <a:gd name="connsiteX12" fmla="*/ 13163 w 2293260"/>
              <a:gd name="connsiteY12" fmla="*/ 381614 h 4925026"/>
              <a:gd name="connsiteX0" fmla="*/ 13163 w 2274100"/>
              <a:gd name="connsiteY0" fmla="*/ 381614 h 4851295"/>
              <a:gd name="connsiteX1" fmla="*/ 286149 w 2274100"/>
              <a:gd name="connsiteY1" fmla="*/ 7663 h 4851295"/>
              <a:gd name="connsiteX2" fmla="*/ 529460 w 2274100"/>
              <a:gd name="connsiteY2" fmla="*/ 8471 h 4851295"/>
              <a:gd name="connsiteX3" fmla="*/ 583435 w 2274100"/>
              <a:gd name="connsiteY3" fmla="*/ 169761 h 4851295"/>
              <a:gd name="connsiteX4" fmla="*/ 1646425 w 2274100"/>
              <a:gd name="connsiteY4" fmla="*/ 174206 h 4851295"/>
              <a:gd name="connsiteX5" fmla="*/ 1735325 w 2274100"/>
              <a:gd name="connsiteY5" fmla="*/ 9107 h 4851295"/>
              <a:gd name="connsiteX6" fmla="*/ 2036949 w 2274100"/>
              <a:gd name="connsiteY6" fmla="*/ 12283 h 4851295"/>
              <a:gd name="connsiteX7" fmla="*/ 2273809 w 2274100"/>
              <a:gd name="connsiteY7" fmla="*/ 374198 h 4851295"/>
              <a:gd name="connsiteX8" fmla="*/ 2263216 w 2274100"/>
              <a:gd name="connsiteY8" fmla="*/ 4441529 h 4851295"/>
              <a:gd name="connsiteX9" fmla="*/ 1886090 w 2274100"/>
              <a:gd name="connsiteY9" fmla="*/ 4850429 h 4851295"/>
              <a:gd name="connsiteX10" fmla="*/ 370528 w 2274100"/>
              <a:gd name="connsiteY10" fmla="*/ 4843368 h 4851295"/>
              <a:gd name="connsiteX11" fmla="*/ 463 w 2274100"/>
              <a:gd name="connsiteY11" fmla="*/ 4441528 h 4851295"/>
              <a:gd name="connsiteX12" fmla="*/ 13163 w 2274100"/>
              <a:gd name="connsiteY12" fmla="*/ 381614 h 4851295"/>
              <a:gd name="connsiteX0" fmla="*/ 13163 w 2285503"/>
              <a:gd name="connsiteY0" fmla="*/ 452968 h 4950039"/>
              <a:gd name="connsiteX1" fmla="*/ 286149 w 2285503"/>
              <a:gd name="connsiteY1" fmla="*/ 79017 h 4950039"/>
              <a:gd name="connsiteX2" fmla="*/ 529460 w 2285503"/>
              <a:gd name="connsiteY2" fmla="*/ 79825 h 4950039"/>
              <a:gd name="connsiteX3" fmla="*/ 583435 w 2285503"/>
              <a:gd name="connsiteY3" fmla="*/ 241115 h 4950039"/>
              <a:gd name="connsiteX4" fmla="*/ 1646425 w 2285503"/>
              <a:gd name="connsiteY4" fmla="*/ 245560 h 4950039"/>
              <a:gd name="connsiteX5" fmla="*/ 1735325 w 2285503"/>
              <a:gd name="connsiteY5" fmla="*/ 80461 h 4950039"/>
              <a:gd name="connsiteX6" fmla="*/ 2036949 w 2285503"/>
              <a:gd name="connsiteY6" fmla="*/ 83637 h 4950039"/>
              <a:gd name="connsiteX7" fmla="*/ 2273809 w 2285503"/>
              <a:gd name="connsiteY7" fmla="*/ 445552 h 4950039"/>
              <a:gd name="connsiteX8" fmla="*/ 2259685 w 2285503"/>
              <a:gd name="connsiteY8" fmla="*/ 4516413 h 4950039"/>
              <a:gd name="connsiteX9" fmla="*/ 1886090 w 2285503"/>
              <a:gd name="connsiteY9" fmla="*/ 4921783 h 4950039"/>
              <a:gd name="connsiteX10" fmla="*/ 370528 w 2285503"/>
              <a:gd name="connsiteY10" fmla="*/ 4914722 h 4950039"/>
              <a:gd name="connsiteX11" fmla="*/ 463 w 2285503"/>
              <a:gd name="connsiteY11" fmla="*/ 4512882 h 4950039"/>
              <a:gd name="connsiteX12" fmla="*/ 13163 w 2285503"/>
              <a:gd name="connsiteY12" fmla="*/ 452968 h 4950039"/>
              <a:gd name="connsiteX0" fmla="*/ 13163 w 2285503"/>
              <a:gd name="connsiteY0" fmla="*/ 452968 h 4921783"/>
              <a:gd name="connsiteX1" fmla="*/ 286149 w 2285503"/>
              <a:gd name="connsiteY1" fmla="*/ 79017 h 4921783"/>
              <a:gd name="connsiteX2" fmla="*/ 529460 w 2285503"/>
              <a:gd name="connsiteY2" fmla="*/ 79825 h 4921783"/>
              <a:gd name="connsiteX3" fmla="*/ 583435 w 2285503"/>
              <a:gd name="connsiteY3" fmla="*/ 241115 h 4921783"/>
              <a:gd name="connsiteX4" fmla="*/ 1646425 w 2285503"/>
              <a:gd name="connsiteY4" fmla="*/ 245560 h 4921783"/>
              <a:gd name="connsiteX5" fmla="*/ 1735325 w 2285503"/>
              <a:gd name="connsiteY5" fmla="*/ 80461 h 4921783"/>
              <a:gd name="connsiteX6" fmla="*/ 2036949 w 2285503"/>
              <a:gd name="connsiteY6" fmla="*/ 83637 h 4921783"/>
              <a:gd name="connsiteX7" fmla="*/ 2273809 w 2285503"/>
              <a:gd name="connsiteY7" fmla="*/ 445552 h 4921783"/>
              <a:gd name="connsiteX8" fmla="*/ 2259685 w 2285503"/>
              <a:gd name="connsiteY8" fmla="*/ 4516413 h 4921783"/>
              <a:gd name="connsiteX9" fmla="*/ 1886090 w 2285503"/>
              <a:gd name="connsiteY9" fmla="*/ 4921783 h 4921783"/>
              <a:gd name="connsiteX10" fmla="*/ 370528 w 2285503"/>
              <a:gd name="connsiteY10" fmla="*/ 4914722 h 4921783"/>
              <a:gd name="connsiteX11" fmla="*/ 463 w 2285503"/>
              <a:gd name="connsiteY11" fmla="*/ 4512882 h 4921783"/>
              <a:gd name="connsiteX12" fmla="*/ 13163 w 2285503"/>
              <a:gd name="connsiteY12" fmla="*/ 452968 h 4921783"/>
              <a:gd name="connsiteX0" fmla="*/ 13163 w 2285503"/>
              <a:gd name="connsiteY0" fmla="*/ 452968 h 4921783"/>
              <a:gd name="connsiteX1" fmla="*/ 286149 w 2285503"/>
              <a:gd name="connsiteY1" fmla="*/ 79017 h 4921783"/>
              <a:gd name="connsiteX2" fmla="*/ 529460 w 2285503"/>
              <a:gd name="connsiteY2" fmla="*/ 79825 h 4921783"/>
              <a:gd name="connsiteX3" fmla="*/ 583435 w 2285503"/>
              <a:gd name="connsiteY3" fmla="*/ 241115 h 4921783"/>
              <a:gd name="connsiteX4" fmla="*/ 1646425 w 2285503"/>
              <a:gd name="connsiteY4" fmla="*/ 245560 h 4921783"/>
              <a:gd name="connsiteX5" fmla="*/ 1735325 w 2285503"/>
              <a:gd name="connsiteY5" fmla="*/ 80461 h 4921783"/>
              <a:gd name="connsiteX6" fmla="*/ 2036949 w 2285503"/>
              <a:gd name="connsiteY6" fmla="*/ 83637 h 4921783"/>
              <a:gd name="connsiteX7" fmla="*/ 2273809 w 2285503"/>
              <a:gd name="connsiteY7" fmla="*/ 445552 h 4921783"/>
              <a:gd name="connsiteX8" fmla="*/ 2259685 w 2285503"/>
              <a:gd name="connsiteY8" fmla="*/ 4516413 h 4921783"/>
              <a:gd name="connsiteX9" fmla="*/ 1886090 w 2285503"/>
              <a:gd name="connsiteY9" fmla="*/ 4921783 h 4921783"/>
              <a:gd name="connsiteX10" fmla="*/ 370528 w 2285503"/>
              <a:gd name="connsiteY10" fmla="*/ 4914722 h 4921783"/>
              <a:gd name="connsiteX11" fmla="*/ 463 w 2285503"/>
              <a:gd name="connsiteY11" fmla="*/ 4512882 h 4921783"/>
              <a:gd name="connsiteX12" fmla="*/ 13163 w 2285503"/>
              <a:gd name="connsiteY12" fmla="*/ 452968 h 4921783"/>
              <a:gd name="connsiteX0" fmla="*/ 13163 w 2285503"/>
              <a:gd name="connsiteY0" fmla="*/ 452968 h 4921783"/>
              <a:gd name="connsiteX1" fmla="*/ 286149 w 2285503"/>
              <a:gd name="connsiteY1" fmla="*/ 79017 h 4921783"/>
              <a:gd name="connsiteX2" fmla="*/ 529460 w 2285503"/>
              <a:gd name="connsiteY2" fmla="*/ 79825 h 4921783"/>
              <a:gd name="connsiteX3" fmla="*/ 583435 w 2285503"/>
              <a:gd name="connsiteY3" fmla="*/ 241115 h 4921783"/>
              <a:gd name="connsiteX4" fmla="*/ 1646425 w 2285503"/>
              <a:gd name="connsiteY4" fmla="*/ 245560 h 4921783"/>
              <a:gd name="connsiteX5" fmla="*/ 1735325 w 2285503"/>
              <a:gd name="connsiteY5" fmla="*/ 80461 h 4921783"/>
              <a:gd name="connsiteX6" fmla="*/ 2036949 w 2285503"/>
              <a:gd name="connsiteY6" fmla="*/ 83637 h 4921783"/>
              <a:gd name="connsiteX7" fmla="*/ 2273809 w 2285503"/>
              <a:gd name="connsiteY7" fmla="*/ 445552 h 4921783"/>
              <a:gd name="connsiteX8" fmla="*/ 2259685 w 2285503"/>
              <a:gd name="connsiteY8" fmla="*/ 4516413 h 4921783"/>
              <a:gd name="connsiteX9" fmla="*/ 1886090 w 2285503"/>
              <a:gd name="connsiteY9" fmla="*/ 4921783 h 4921783"/>
              <a:gd name="connsiteX10" fmla="*/ 370528 w 2285503"/>
              <a:gd name="connsiteY10" fmla="*/ 4914722 h 4921783"/>
              <a:gd name="connsiteX11" fmla="*/ 463 w 2285503"/>
              <a:gd name="connsiteY11" fmla="*/ 4512882 h 4921783"/>
              <a:gd name="connsiteX12" fmla="*/ 13163 w 2285503"/>
              <a:gd name="connsiteY12" fmla="*/ 452968 h 4921783"/>
              <a:gd name="connsiteX0" fmla="*/ 13163 w 2274409"/>
              <a:gd name="connsiteY0" fmla="*/ 452968 h 4921783"/>
              <a:gd name="connsiteX1" fmla="*/ 286149 w 2274409"/>
              <a:gd name="connsiteY1" fmla="*/ 79017 h 4921783"/>
              <a:gd name="connsiteX2" fmla="*/ 529460 w 2274409"/>
              <a:gd name="connsiteY2" fmla="*/ 79825 h 4921783"/>
              <a:gd name="connsiteX3" fmla="*/ 583435 w 2274409"/>
              <a:gd name="connsiteY3" fmla="*/ 241115 h 4921783"/>
              <a:gd name="connsiteX4" fmla="*/ 1646425 w 2274409"/>
              <a:gd name="connsiteY4" fmla="*/ 245560 h 4921783"/>
              <a:gd name="connsiteX5" fmla="*/ 1735325 w 2274409"/>
              <a:gd name="connsiteY5" fmla="*/ 80461 h 4921783"/>
              <a:gd name="connsiteX6" fmla="*/ 2036949 w 2274409"/>
              <a:gd name="connsiteY6" fmla="*/ 83637 h 4921783"/>
              <a:gd name="connsiteX7" fmla="*/ 2273809 w 2274409"/>
              <a:gd name="connsiteY7" fmla="*/ 445552 h 4921783"/>
              <a:gd name="connsiteX8" fmla="*/ 2259685 w 2274409"/>
              <a:gd name="connsiteY8" fmla="*/ 4516413 h 4921783"/>
              <a:gd name="connsiteX9" fmla="*/ 1886090 w 2274409"/>
              <a:gd name="connsiteY9" fmla="*/ 4921783 h 4921783"/>
              <a:gd name="connsiteX10" fmla="*/ 370528 w 2274409"/>
              <a:gd name="connsiteY10" fmla="*/ 4914722 h 4921783"/>
              <a:gd name="connsiteX11" fmla="*/ 463 w 2274409"/>
              <a:gd name="connsiteY11" fmla="*/ 4512882 h 4921783"/>
              <a:gd name="connsiteX12" fmla="*/ 13163 w 2274409"/>
              <a:gd name="connsiteY12" fmla="*/ 452968 h 4921783"/>
              <a:gd name="connsiteX0" fmla="*/ 13163 w 2274409"/>
              <a:gd name="connsiteY0" fmla="*/ 381614 h 4850429"/>
              <a:gd name="connsiteX1" fmla="*/ 286149 w 2274409"/>
              <a:gd name="connsiteY1" fmla="*/ 7663 h 4850429"/>
              <a:gd name="connsiteX2" fmla="*/ 529460 w 2274409"/>
              <a:gd name="connsiteY2" fmla="*/ 8471 h 4850429"/>
              <a:gd name="connsiteX3" fmla="*/ 583435 w 2274409"/>
              <a:gd name="connsiteY3" fmla="*/ 169761 h 4850429"/>
              <a:gd name="connsiteX4" fmla="*/ 1646425 w 2274409"/>
              <a:gd name="connsiteY4" fmla="*/ 174206 h 4850429"/>
              <a:gd name="connsiteX5" fmla="*/ 1735325 w 2274409"/>
              <a:gd name="connsiteY5" fmla="*/ 9107 h 4850429"/>
              <a:gd name="connsiteX6" fmla="*/ 2036949 w 2274409"/>
              <a:gd name="connsiteY6" fmla="*/ 12283 h 4850429"/>
              <a:gd name="connsiteX7" fmla="*/ 2273809 w 2274409"/>
              <a:gd name="connsiteY7" fmla="*/ 374198 h 4850429"/>
              <a:gd name="connsiteX8" fmla="*/ 2259685 w 2274409"/>
              <a:gd name="connsiteY8" fmla="*/ 4445059 h 4850429"/>
              <a:gd name="connsiteX9" fmla="*/ 1886090 w 2274409"/>
              <a:gd name="connsiteY9" fmla="*/ 4850429 h 4850429"/>
              <a:gd name="connsiteX10" fmla="*/ 370528 w 2274409"/>
              <a:gd name="connsiteY10" fmla="*/ 4843368 h 4850429"/>
              <a:gd name="connsiteX11" fmla="*/ 463 w 2274409"/>
              <a:gd name="connsiteY11" fmla="*/ 4441528 h 4850429"/>
              <a:gd name="connsiteX12" fmla="*/ 13163 w 2274409"/>
              <a:gd name="connsiteY12" fmla="*/ 381614 h 4850429"/>
              <a:gd name="connsiteX0" fmla="*/ 13163 w 2277579"/>
              <a:gd name="connsiteY0" fmla="*/ 381614 h 4850429"/>
              <a:gd name="connsiteX1" fmla="*/ 286149 w 2277579"/>
              <a:gd name="connsiteY1" fmla="*/ 7663 h 4850429"/>
              <a:gd name="connsiteX2" fmla="*/ 529460 w 2277579"/>
              <a:gd name="connsiteY2" fmla="*/ 8471 h 4850429"/>
              <a:gd name="connsiteX3" fmla="*/ 583435 w 2277579"/>
              <a:gd name="connsiteY3" fmla="*/ 169761 h 4850429"/>
              <a:gd name="connsiteX4" fmla="*/ 1646425 w 2277579"/>
              <a:gd name="connsiteY4" fmla="*/ 174206 h 4850429"/>
              <a:gd name="connsiteX5" fmla="*/ 1735325 w 2277579"/>
              <a:gd name="connsiteY5" fmla="*/ 9107 h 4850429"/>
              <a:gd name="connsiteX6" fmla="*/ 2036949 w 2277579"/>
              <a:gd name="connsiteY6" fmla="*/ 12283 h 4850429"/>
              <a:gd name="connsiteX7" fmla="*/ 2273809 w 2277579"/>
              <a:gd name="connsiteY7" fmla="*/ 374198 h 4850429"/>
              <a:gd name="connsiteX8" fmla="*/ 2259685 w 2277579"/>
              <a:gd name="connsiteY8" fmla="*/ 4445059 h 4850429"/>
              <a:gd name="connsiteX9" fmla="*/ 1886090 w 2277579"/>
              <a:gd name="connsiteY9" fmla="*/ 4850429 h 4850429"/>
              <a:gd name="connsiteX10" fmla="*/ 370528 w 2277579"/>
              <a:gd name="connsiteY10" fmla="*/ 4843368 h 4850429"/>
              <a:gd name="connsiteX11" fmla="*/ 463 w 2277579"/>
              <a:gd name="connsiteY11" fmla="*/ 4441528 h 4850429"/>
              <a:gd name="connsiteX12" fmla="*/ 13163 w 2277579"/>
              <a:gd name="connsiteY12" fmla="*/ 381614 h 4850429"/>
              <a:gd name="connsiteX0" fmla="*/ 13163 w 2277579"/>
              <a:gd name="connsiteY0" fmla="*/ 381614 h 4850429"/>
              <a:gd name="connsiteX1" fmla="*/ 286149 w 2277579"/>
              <a:gd name="connsiteY1" fmla="*/ 7663 h 4850429"/>
              <a:gd name="connsiteX2" fmla="*/ 529460 w 2277579"/>
              <a:gd name="connsiteY2" fmla="*/ 8471 h 4850429"/>
              <a:gd name="connsiteX3" fmla="*/ 583435 w 2277579"/>
              <a:gd name="connsiteY3" fmla="*/ 169761 h 4850429"/>
              <a:gd name="connsiteX4" fmla="*/ 1646425 w 2277579"/>
              <a:gd name="connsiteY4" fmla="*/ 174206 h 4850429"/>
              <a:gd name="connsiteX5" fmla="*/ 1735325 w 2277579"/>
              <a:gd name="connsiteY5" fmla="*/ 9107 h 4850429"/>
              <a:gd name="connsiteX6" fmla="*/ 2036949 w 2277579"/>
              <a:gd name="connsiteY6" fmla="*/ 12283 h 4850429"/>
              <a:gd name="connsiteX7" fmla="*/ 2273809 w 2277579"/>
              <a:gd name="connsiteY7" fmla="*/ 374198 h 4850429"/>
              <a:gd name="connsiteX8" fmla="*/ 2259685 w 2277579"/>
              <a:gd name="connsiteY8" fmla="*/ 4445059 h 4850429"/>
              <a:gd name="connsiteX9" fmla="*/ 1886090 w 2277579"/>
              <a:gd name="connsiteY9" fmla="*/ 4850429 h 4850429"/>
              <a:gd name="connsiteX10" fmla="*/ 370528 w 2277579"/>
              <a:gd name="connsiteY10" fmla="*/ 4843368 h 4850429"/>
              <a:gd name="connsiteX11" fmla="*/ 463 w 2277579"/>
              <a:gd name="connsiteY11" fmla="*/ 4441528 h 4850429"/>
              <a:gd name="connsiteX12" fmla="*/ 13163 w 2277579"/>
              <a:gd name="connsiteY12" fmla="*/ 381614 h 4850429"/>
              <a:gd name="connsiteX0" fmla="*/ 13163 w 2282422"/>
              <a:gd name="connsiteY0" fmla="*/ 381614 h 4850429"/>
              <a:gd name="connsiteX1" fmla="*/ 286149 w 2282422"/>
              <a:gd name="connsiteY1" fmla="*/ 7663 h 4850429"/>
              <a:gd name="connsiteX2" fmla="*/ 529460 w 2282422"/>
              <a:gd name="connsiteY2" fmla="*/ 8471 h 4850429"/>
              <a:gd name="connsiteX3" fmla="*/ 583435 w 2282422"/>
              <a:gd name="connsiteY3" fmla="*/ 169761 h 4850429"/>
              <a:gd name="connsiteX4" fmla="*/ 1646425 w 2282422"/>
              <a:gd name="connsiteY4" fmla="*/ 174206 h 4850429"/>
              <a:gd name="connsiteX5" fmla="*/ 1735325 w 2282422"/>
              <a:gd name="connsiteY5" fmla="*/ 9107 h 4850429"/>
              <a:gd name="connsiteX6" fmla="*/ 2036949 w 2282422"/>
              <a:gd name="connsiteY6" fmla="*/ 12283 h 4850429"/>
              <a:gd name="connsiteX7" fmla="*/ 2273809 w 2282422"/>
              <a:gd name="connsiteY7" fmla="*/ 374198 h 4850429"/>
              <a:gd name="connsiteX8" fmla="*/ 2269789 w 2282422"/>
              <a:gd name="connsiteY8" fmla="*/ 4485474 h 4850429"/>
              <a:gd name="connsiteX9" fmla="*/ 1886090 w 2282422"/>
              <a:gd name="connsiteY9" fmla="*/ 4850429 h 4850429"/>
              <a:gd name="connsiteX10" fmla="*/ 370528 w 2282422"/>
              <a:gd name="connsiteY10" fmla="*/ 4843368 h 4850429"/>
              <a:gd name="connsiteX11" fmla="*/ 463 w 2282422"/>
              <a:gd name="connsiteY11" fmla="*/ 4441528 h 4850429"/>
              <a:gd name="connsiteX12" fmla="*/ 13163 w 2282422"/>
              <a:gd name="connsiteY12" fmla="*/ 381614 h 4850429"/>
              <a:gd name="connsiteX0" fmla="*/ 13163 w 2282422"/>
              <a:gd name="connsiteY0" fmla="*/ 381614 h 4850429"/>
              <a:gd name="connsiteX1" fmla="*/ 286149 w 2282422"/>
              <a:gd name="connsiteY1" fmla="*/ 7663 h 4850429"/>
              <a:gd name="connsiteX2" fmla="*/ 529460 w 2282422"/>
              <a:gd name="connsiteY2" fmla="*/ 8471 h 4850429"/>
              <a:gd name="connsiteX3" fmla="*/ 583435 w 2282422"/>
              <a:gd name="connsiteY3" fmla="*/ 169761 h 4850429"/>
              <a:gd name="connsiteX4" fmla="*/ 1646425 w 2282422"/>
              <a:gd name="connsiteY4" fmla="*/ 174206 h 4850429"/>
              <a:gd name="connsiteX5" fmla="*/ 1735325 w 2282422"/>
              <a:gd name="connsiteY5" fmla="*/ 9107 h 4850429"/>
              <a:gd name="connsiteX6" fmla="*/ 2036949 w 2282422"/>
              <a:gd name="connsiteY6" fmla="*/ 12283 h 4850429"/>
              <a:gd name="connsiteX7" fmla="*/ 2273809 w 2282422"/>
              <a:gd name="connsiteY7" fmla="*/ 374198 h 4850429"/>
              <a:gd name="connsiteX8" fmla="*/ 2269789 w 2282422"/>
              <a:gd name="connsiteY8" fmla="*/ 4485474 h 4850429"/>
              <a:gd name="connsiteX9" fmla="*/ 1886090 w 2282422"/>
              <a:gd name="connsiteY9" fmla="*/ 4850429 h 4850429"/>
              <a:gd name="connsiteX10" fmla="*/ 370528 w 2282422"/>
              <a:gd name="connsiteY10" fmla="*/ 4843368 h 4850429"/>
              <a:gd name="connsiteX11" fmla="*/ 463 w 2282422"/>
              <a:gd name="connsiteY11" fmla="*/ 4441528 h 4850429"/>
              <a:gd name="connsiteX12" fmla="*/ 13163 w 2282422"/>
              <a:gd name="connsiteY12" fmla="*/ 381614 h 4850429"/>
              <a:gd name="connsiteX0" fmla="*/ 13163 w 2299878"/>
              <a:gd name="connsiteY0" fmla="*/ 381614 h 4850429"/>
              <a:gd name="connsiteX1" fmla="*/ 286149 w 2299878"/>
              <a:gd name="connsiteY1" fmla="*/ 7663 h 4850429"/>
              <a:gd name="connsiteX2" fmla="*/ 529460 w 2299878"/>
              <a:gd name="connsiteY2" fmla="*/ 8471 h 4850429"/>
              <a:gd name="connsiteX3" fmla="*/ 583435 w 2299878"/>
              <a:gd name="connsiteY3" fmla="*/ 169761 h 4850429"/>
              <a:gd name="connsiteX4" fmla="*/ 1646425 w 2299878"/>
              <a:gd name="connsiteY4" fmla="*/ 174206 h 4850429"/>
              <a:gd name="connsiteX5" fmla="*/ 1735325 w 2299878"/>
              <a:gd name="connsiteY5" fmla="*/ 9107 h 4850429"/>
              <a:gd name="connsiteX6" fmla="*/ 2036949 w 2299878"/>
              <a:gd name="connsiteY6" fmla="*/ 12283 h 4850429"/>
              <a:gd name="connsiteX7" fmla="*/ 2273809 w 2299878"/>
              <a:gd name="connsiteY7" fmla="*/ 374198 h 4850429"/>
              <a:gd name="connsiteX8" fmla="*/ 2275074 w 2299878"/>
              <a:gd name="connsiteY8" fmla="*/ 2414399 h 4850429"/>
              <a:gd name="connsiteX9" fmla="*/ 2269789 w 2299878"/>
              <a:gd name="connsiteY9" fmla="*/ 4485474 h 4850429"/>
              <a:gd name="connsiteX10" fmla="*/ 1886090 w 2299878"/>
              <a:gd name="connsiteY10" fmla="*/ 4850429 h 4850429"/>
              <a:gd name="connsiteX11" fmla="*/ 370528 w 2299878"/>
              <a:gd name="connsiteY11" fmla="*/ 4843368 h 4850429"/>
              <a:gd name="connsiteX12" fmla="*/ 463 w 2299878"/>
              <a:gd name="connsiteY12" fmla="*/ 4441528 h 4850429"/>
              <a:gd name="connsiteX13" fmla="*/ 13163 w 2299878"/>
              <a:gd name="connsiteY13" fmla="*/ 381614 h 4850429"/>
              <a:gd name="connsiteX0" fmla="*/ 13163 w 2297042"/>
              <a:gd name="connsiteY0" fmla="*/ 381614 h 4850429"/>
              <a:gd name="connsiteX1" fmla="*/ 286149 w 2297042"/>
              <a:gd name="connsiteY1" fmla="*/ 7663 h 4850429"/>
              <a:gd name="connsiteX2" fmla="*/ 529460 w 2297042"/>
              <a:gd name="connsiteY2" fmla="*/ 8471 h 4850429"/>
              <a:gd name="connsiteX3" fmla="*/ 583435 w 2297042"/>
              <a:gd name="connsiteY3" fmla="*/ 169761 h 4850429"/>
              <a:gd name="connsiteX4" fmla="*/ 1646425 w 2297042"/>
              <a:gd name="connsiteY4" fmla="*/ 174206 h 4850429"/>
              <a:gd name="connsiteX5" fmla="*/ 1735325 w 2297042"/>
              <a:gd name="connsiteY5" fmla="*/ 9107 h 4850429"/>
              <a:gd name="connsiteX6" fmla="*/ 2036949 w 2297042"/>
              <a:gd name="connsiteY6" fmla="*/ 12283 h 4850429"/>
              <a:gd name="connsiteX7" fmla="*/ 2273809 w 2297042"/>
              <a:gd name="connsiteY7" fmla="*/ 374198 h 4850429"/>
              <a:gd name="connsiteX8" fmla="*/ 2264013 w 2297042"/>
              <a:gd name="connsiteY8" fmla="*/ 2414399 h 4850429"/>
              <a:gd name="connsiteX9" fmla="*/ 2269789 w 2297042"/>
              <a:gd name="connsiteY9" fmla="*/ 4485474 h 4850429"/>
              <a:gd name="connsiteX10" fmla="*/ 1886090 w 2297042"/>
              <a:gd name="connsiteY10" fmla="*/ 4850429 h 4850429"/>
              <a:gd name="connsiteX11" fmla="*/ 370528 w 2297042"/>
              <a:gd name="connsiteY11" fmla="*/ 4843368 h 4850429"/>
              <a:gd name="connsiteX12" fmla="*/ 463 w 2297042"/>
              <a:gd name="connsiteY12" fmla="*/ 4441528 h 4850429"/>
              <a:gd name="connsiteX13" fmla="*/ 13163 w 2297042"/>
              <a:gd name="connsiteY13" fmla="*/ 381614 h 4850429"/>
              <a:gd name="connsiteX0" fmla="*/ 13163 w 2289341"/>
              <a:gd name="connsiteY0" fmla="*/ 381614 h 4850429"/>
              <a:gd name="connsiteX1" fmla="*/ 286149 w 2289341"/>
              <a:gd name="connsiteY1" fmla="*/ 7663 h 4850429"/>
              <a:gd name="connsiteX2" fmla="*/ 529460 w 2289341"/>
              <a:gd name="connsiteY2" fmla="*/ 8471 h 4850429"/>
              <a:gd name="connsiteX3" fmla="*/ 583435 w 2289341"/>
              <a:gd name="connsiteY3" fmla="*/ 169761 h 4850429"/>
              <a:gd name="connsiteX4" fmla="*/ 1646425 w 2289341"/>
              <a:gd name="connsiteY4" fmla="*/ 174206 h 4850429"/>
              <a:gd name="connsiteX5" fmla="*/ 1735325 w 2289341"/>
              <a:gd name="connsiteY5" fmla="*/ 9107 h 4850429"/>
              <a:gd name="connsiteX6" fmla="*/ 2036949 w 2289341"/>
              <a:gd name="connsiteY6" fmla="*/ 12283 h 4850429"/>
              <a:gd name="connsiteX7" fmla="*/ 2273809 w 2289341"/>
              <a:gd name="connsiteY7" fmla="*/ 374198 h 4850429"/>
              <a:gd name="connsiteX8" fmla="*/ 2264013 w 2289341"/>
              <a:gd name="connsiteY8" fmla="*/ 2414399 h 4850429"/>
              <a:gd name="connsiteX9" fmla="*/ 2269789 w 2289341"/>
              <a:gd name="connsiteY9" fmla="*/ 4485474 h 4850429"/>
              <a:gd name="connsiteX10" fmla="*/ 1886090 w 2289341"/>
              <a:gd name="connsiteY10" fmla="*/ 4850429 h 4850429"/>
              <a:gd name="connsiteX11" fmla="*/ 370528 w 2289341"/>
              <a:gd name="connsiteY11" fmla="*/ 4843368 h 4850429"/>
              <a:gd name="connsiteX12" fmla="*/ 463 w 2289341"/>
              <a:gd name="connsiteY12" fmla="*/ 4441528 h 4850429"/>
              <a:gd name="connsiteX13" fmla="*/ 13163 w 2289341"/>
              <a:gd name="connsiteY13" fmla="*/ 381614 h 4850429"/>
              <a:gd name="connsiteX0" fmla="*/ 13163 w 2274287"/>
              <a:gd name="connsiteY0" fmla="*/ 381614 h 4850429"/>
              <a:gd name="connsiteX1" fmla="*/ 286149 w 2274287"/>
              <a:gd name="connsiteY1" fmla="*/ 7663 h 4850429"/>
              <a:gd name="connsiteX2" fmla="*/ 529460 w 2274287"/>
              <a:gd name="connsiteY2" fmla="*/ 8471 h 4850429"/>
              <a:gd name="connsiteX3" fmla="*/ 583435 w 2274287"/>
              <a:gd name="connsiteY3" fmla="*/ 169761 h 4850429"/>
              <a:gd name="connsiteX4" fmla="*/ 1646425 w 2274287"/>
              <a:gd name="connsiteY4" fmla="*/ 174206 h 4850429"/>
              <a:gd name="connsiteX5" fmla="*/ 1735325 w 2274287"/>
              <a:gd name="connsiteY5" fmla="*/ 9107 h 4850429"/>
              <a:gd name="connsiteX6" fmla="*/ 2036949 w 2274287"/>
              <a:gd name="connsiteY6" fmla="*/ 12283 h 4850429"/>
              <a:gd name="connsiteX7" fmla="*/ 2273809 w 2274287"/>
              <a:gd name="connsiteY7" fmla="*/ 374198 h 4850429"/>
              <a:gd name="connsiteX8" fmla="*/ 2264013 w 2274287"/>
              <a:gd name="connsiteY8" fmla="*/ 2414399 h 4850429"/>
              <a:gd name="connsiteX9" fmla="*/ 2269789 w 2274287"/>
              <a:gd name="connsiteY9" fmla="*/ 4485474 h 4850429"/>
              <a:gd name="connsiteX10" fmla="*/ 1886090 w 2274287"/>
              <a:gd name="connsiteY10" fmla="*/ 4850429 h 4850429"/>
              <a:gd name="connsiteX11" fmla="*/ 370528 w 2274287"/>
              <a:gd name="connsiteY11" fmla="*/ 4843368 h 4850429"/>
              <a:gd name="connsiteX12" fmla="*/ 463 w 2274287"/>
              <a:gd name="connsiteY12" fmla="*/ 4441528 h 4850429"/>
              <a:gd name="connsiteX13" fmla="*/ 13163 w 2274287"/>
              <a:gd name="connsiteY13" fmla="*/ 381614 h 4850429"/>
              <a:gd name="connsiteX0" fmla="*/ 13163 w 2272827"/>
              <a:gd name="connsiteY0" fmla="*/ 381614 h 4850429"/>
              <a:gd name="connsiteX1" fmla="*/ 286149 w 2272827"/>
              <a:gd name="connsiteY1" fmla="*/ 7663 h 4850429"/>
              <a:gd name="connsiteX2" fmla="*/ 529460 w 2272827"/>
              <a:gd name="connsiteY2" fmla="*/ 8471 h 4850429"/>
              <a:gd name="connsiteX3" fmla="*/ 583435 w 2272827"/>
              <a:gd name="connsiteY3" fmla="*/ 169761 h 4850429"/>
              <a:gd name="connsiteX4" fmla="*/ 1646425 w 2272827"/>
              <a:gd name="connsiteY4" fmla="*/ 174206 h 4850429"/>
              <a:gd name="connsiteX5" fmla="*/ 1735325 w 2272827"/>
              <a:gd name="connsiteY5" fmla="*/ 9107 h 4850429"/>
              <a:gd name="connsiteX6" fmla="*/ 2036949 w 2272827"/>
              <a:gd name="connsiteY6" fmla="*/ 12283 h 4850429"/>
              <a:gd name="connsiteX7" fmla="*/ 2270122 w 2272827"/>
              <a:gd name="connsiteY7" fmla="*/ 377885 h 4850429"/>
              <a:gd name="connsiteX8" fmla="*/ 2264013 w 2272827"/>
              <a:gd name="connsiteY8" fmla="*/ 2414399 h 4850429"/>
              <a:gd name="connsiteX9" fmla="*/ 2269789 w 2272827"/>
              <a:gd name="connsiteY9" fmla="*/ 4485474 h 4850429"/>
              <a:gd name="connsiteX10" fmla="*/ 1886090 w 2272827"/>
              <a:gd name="connsiteY10" fmla="*/ 4850429 h 4850429"/>
              <a:gd name="connsiteX11" fmla="*/ 370528 w 2272827"/>
              <a:gd name="connsiteY11" fmla="*/ 4843368 h 4850429"/>
              <a:gd name="connsiteX12" fmla="*/ 463 w 2272827"/>
              <a:gd name="connsiteY12" fmla="*/ 4441528 h 4850429"/>
              <a:gd name="connsiteX13" fmla="*/ 13163 w 2272827"/>
              <a:gd name="connsiteY13" fmla="*/ 381614 h 4850429"/>
              <a:gd name="connsiteX0" fmla="*/ 13163 w 2272827"/>
              <a:gd name="connsiteY0" fmla="*/ 381614 h 4850429"/>
              <a:gd name="connsiteX1" fmla="*/ 286149 w 2272827"/>
              <a:gd name="connsiteY1" fmla="*/ 7663 h 4850429"/>
              <a:gd name="connsiteX2" fmla="*/ 529460 w 2272827"/>
              <a:gd name="connsiteY2" fmla="*/ 8471 h 4850429"/>
              <a:gd name="connsiteX3" fmla="*/ 583435 w 2272827"/>
              <a:gd name="connsiteY3" fmla="*/ 169761 h 4850429"/>
              <a:gd name="connsiteX4" fmla="*/ 1646425 w 2272827"/>
              <a:gd name="connsiteY4" fmla="*/ 174206 h 4850429"/>
              <a:gd name="connsiteX5" fmla="*/ 1735325 w 2272827"/>
              <a:gd name="connsiteY5" fmla="*/ 9107 h 4850429"/>
              <a:gd name="connsiteX6" fmla="*/ 2036949 w 2272827"/>
              <a:gd name="connsiteY6" fmla="*/ 12283 h 4850429"/>
              <a:gd name="connsiteX7" fmla="*/ 2270122 w 2272827"/>
              <a:gd name="connsiteY7" fmla="*/ 377885 h 4850429"/>
              <a:gd name="connsiteX8" fmla="*/ 2264013 w 2272827"/>
              <a:gd name="connsiteY8" fmla="*/ 2414399 h 4850429"/>
              <a:gd name="connsiteX9" fmla="*/ 2269789 w 2272827"/>
              <a:gd name="connsiteY9" fmla="*/ 4485474 h 4850429"/>
              <a:gd name="connsiteX10" fmla="*/ 1886090 w 2272827"/>
              <a:gd name="connsiteY10" fmla="*/ 4850429 h 4850429"/>
              <a:gd name="connsiteX11" fmla="*/ 370528 w 2272827"/>
              <a:gd name="connsiteY11" fmla="*/ 4843368 h 4850429"/>
              <a:gd name="connsiteX12" fmla="*/ 463 w 2272827"/>
              <a:gd name="connsiteY12" fmla="*/ 4441528 h 4850429"/>
              <a:gd name="connsiteX13" fmla="*/ 13163 w 2272827"/>
              <a:gd name="connsiteY13" fmla="*/ 381614 h 4850429"/>
              <a:gd name="connsiteX0" fmla="*/ 13163 w 2272827"/>
              <a:gd name="connsiteY0" fmla="*/ 374592 h 4843407"/>
              <a:gd name="connsiteX1" fmla="*/ 286149 w 2272827"/>
              <a:gd name="connsiteY1" fmla="*/ 641 h 4843407"/>
              <a:gd name="connsiteX2" fmla="*/ 529460 w 2272827"/>
              <a:gd name="connsiteY2" fmla="*/ 1449 h 4843407"/>
              <a:gd name="connsiteX3" fmla="*/ 583435 w 2272827"/>
              <a:gd name="connsiteY3" fmla="*/ 162739 h 4843407"/>
              <a:gd name="connsiteX4" fmla="*/ 1646425 w 2272827"/>
              <a:gd name="connsiteY4" fmla="*/ 167184 h 4843407"/>
              <a:gd name="connsiteX5" fmla="*/ 1735325 w 2272827"/>
              <a:gd name="connsiteY5" fmla="*/ 2085 h 4843407"/>
              <a:gd name="connsiteX6" fmla="*/ 2036949 w 2272827"/>
              <a:gd name="connsiteY6" fmla="*/ 5261 h 4843407"/>
              <a:gd name="connsiteX7" fmla="*/ 2270122 w 2272827"/>
              <a:gd name="connsiteY7" fmla="*/ 370863 h 4843407"/>
              <a:gd name="connsiteX8" fmla="*/ 2264013 w 2272827"/>
              <a:gd name="connsiteY8" fmla="*/ 2407377 h 4843407"/>
              <a:gd name="connsiteX9" fmla="*/ 2269789 w 2272827"/>
              <a:gd name="connsiteY9" fmla="*/ 4478452 h 4843407"/>
              <a:gd name="connsiteX10" fmla="*/ 1886090 w 2272827"/>
              <a:gd name="connsiteY10" fmla="*/ 4843407 h 4843407"/>
              <a:gd name="connsiteX11" fmla="*/ 370528 w 2272827"/>
              <a:gd name="connsiteY11" fmla="*/ 4836346 h 4843407"/>
              <a:gd name="connsiteX12" fmla="*/ 463 w 2272827"/>
              <a:gd name="connsiteY12" fmla="*/ 4434506 h 4843407"/>
              <a:gd name="connsiteX13" fmla="*/ 13163 w 2272827"/>
              <a:gd name="connsiteY13" fmla="*/ 374592 h 4843407"/>
              <a:gd name="connsiteX0" fmla="*/ 13163 w 2272827"/>
              <a:gd name="connsiteY0" fmla="*/ 377333 h 4846148"/>
              <a:gd name="connsiteX1" fmla="*/ 286149 w 2272827"/>
              <a:gd name="connsiteY1" fmla="*/ 3382 h 4846148"/>
              <a:gd name="connsiteX2" fmla="*/ 529460 w 2272827"/>
              <a:gd name="connsiteY2" fmla="*/ 4190 h 4846148"/>
              <a:gd name="connsiteX3" fmla="*/ 583435 w 2272827"/>
              <a:gd name="connsiteY3" fmla="*/ 165480 h 4846148"/>
              <a:gd name="connsiteX4" fmla="*/ 1646425 w 2272827"/>
              <a:gd name="connsiteY4" fmla="*/ 169925 h 4846148"/>
              <a:gd name="connsiteX5" fmla="*/ 1735325 w 2272827"/>
              <a:gd name="connsiteY5" fmla="*/ 4826 h 4846148"/>
              <a:gd name="connsiteX6" fmla="*/ 2036949 w 2272827"/>
              <a:gd name="connsiteY6" fmla="*/ 8002 h 4846148"/>
              <a:gd name="connsiteX7" fmla="*/ 2270122 w 2272827"/>
              <a:gd name="connsiteY7" fmla="*/ 373604 h 4846148"/>
              <a:gd name="connsiteX8" fmla="*/ 2264013 w 2272827"/>
              <a:gd name="connsiteY8" fmla="*/ 2410118 h 4846148"/>
              <a:gd name="connsiteX9" fmla="*/ 2269789 w 2272827"/>
              <a:gd name="connsiteY9" fmla="*/ 4481193 h 4846148"/>
              <a:gd name="connsiteX10" fmla="*/ 1886090 w 2272827"/>
              <a:gd name="connsiteY10" fmla="*/ 4846148 h 4846148"/>
              <a:gd name="connsiteX11" fmla="*/ 370528 w 2272827"/>
              <a:gd name="connsiteY11" fmla="*/ 4839087 h 4846148"/>
              <a:gd name="connsiteX12" fmla="*/ 463 w 2272827"/>
              <a:gd name="connsiteY12" fmla="*/ 4437247 h 4846148"/>
              <a:gd name="connsiteX13" fmla="*/ 13163 w 2272827"/>
              <a:gd name="connsiteY13" fmla="*/ 377333 h 4846148"/>
              <a:gd name="connsiteX0" fmla="*/ 13163 w 2272827"/>
              <a:gd name="connsiteY0" fmla="*/ 377333 h 4846148"/>
              <a:gd name="connsiteX1" fmla="*/ 286149 w 2272827"/>
              <a:gd name="connsiteY1" fmla="*/ 3382 h 4846148"/>
              <a:gd name="connsiteX2" fmla="*/ 529460 w 2272827"/>
              <a:gd name="connsiteY2" fmla="*/ 4190 h 4846148"/>
              <a:gd name="connsiteX3" fmla="*/ 577085 w 2272827"/>
              <a:gd name="connsiteY3" fmla="*/ 165480 h 4846148"/>
              <a:gd name="connsiteX4" fmla="*/ 1646425 w 2272827"/>
              <a:gd name="connsiteY4" fmla="*/ 169925 h 4846148"/>
              <a:gd name="connsiteX5" fmla="*/ 1735325 w 2272827"/>
              <a:gd name="connsiteY5" fmla="*/ 4826 h 4846148"/>
              <a:gd name="connsiteX6" fmla="*/ 2036949 w 2272827"/>
              <a:gd name="connsiteY6" fmla="*/ 8002 h 4846148"/>
              <a:gd name="connsiteX7" fmla="*/ 2270122 w 2272827"/>
              <a:gd name="connsiteY7" fmla="*/ 373604 h 4846148"/>
              <a:gd name="connsiteX8" fmla="*/ 2264013 w 2272827"/>
              <a:gd name="connsiteY8" fmla="*/ 2410118 h 4846148"/>
              <a:gd name="connsiteX9" fmla="*/ 2269789 w 2272827"/>
              <a:gd name="connsiteY9" fmla="*/ 4481193 h 4846148"/>
              <a:gd name="connsiteX10" fmla="*/ 1886090 w 2272827"/>
              <a:gd name="connsiteY10" fmla="*/ 4846148 h 4846148"/>
              <a:gd name="connsiteX11" fmla="*/ 370528 w 2272827"/>
              <a:gd name="connsiteY11" fmla="*/ 4839087 h 4846148"/>
              <a:gd name="connsiteX12" fmla="*/ 463 w 2272827"/>
              <a:gd name="connsiteY12" fmla="*/ 4437247 h 4846148"/>
              <a:gd name="connsiteX13" fmla="*/ 13163 w 2272827"/>
              <a:gd name="connsiteY13" fmla="*/ 377333 h 4846148"/>
              <a:gd name="connsiteX0" fmla="*/ 13163 w 2272827"/>
              <a:gd name="connsiteY0" fmla="*/ 382668 h 4851483"/>
              <a:gd name="connsiteX1" fmla="*/ 286149 w 2272827"/>
              <a:gd name="connsiteY1" fmla="*/ 8717 h 4851483"/>
              <a:gd name="connsiteX2" fmla="*/ 532635 w 2272827"/>
              <a:gd name="connsiteY2" fmla="*/ 0 h 4851483"/>
              <a:gd name="connsiteX3" fmla="*/ 577085 w 2272827"/>
              <a:gd name="connsiteY3" fmla="*/ 170815 h 4851483"/>
              <a:gd name="connsiteX4" fmla="*/ 1646425 w 2272827"/>
              <a:gd name="connsiteY4" fmla="*/ 175260 h 4851483"/>
              <a:gd name="connsiteX5" fmla="*/ 1735325 w 2272827"/>
              <a:gd name="connsiteY5" fmla="*/ 10161 h 4851483"/>
              <a:gd name="connsiteX6" fmla="*/ 2036949 w 2272827"/>
              <a:gd name="connsiteY6" fmla="*/ 13337 h 4851483"/>
              <a:gd name="connsiteX7" fmla="*/ 2270122 w 2272827"/>
              <a:gd name="connsiteY7" fmla="*/ 378939 h 4851483"/>
              <a:gd name="connsiteX8" fmla="*/ 2264013 w 2272827"/>
              <a:gd name="connsiteY8" fmla="*/ 2415453 h 4851483"/>
              <a:gd name="connsiteX9" fmla="*/ 2269789 w 2272827"/>
              <a:gd name="connsiteY9" fmla="*/ 4486528 h 4851483"/>
              <a:gd name="connsiteX10" fmla="*/ 1886090 w 2272827"/>
              <a:gd name="connsiteY10" fmla="*/ 4851483 h 4851483"/>
              <a:gd name="connsiteX11" fmla="*/ 370528 w 2272827"/>
              <a:gd name="connsiteY11" fmla="*/ 4844422 h 4851483"/>
              <a:gd name="connsiteX12" fmla="*/ 463 w 2272827"/>
              <a:gd name="connsiteY12" fmla="*/ 4442582 h 4851483"/>
              <a:gd name="connsiteX13" fmla="*/ 13163 w 2272827"/>
              <a:gd name="connsiteY13" fmla="*/ 382668 h 4851483"/>
              <a:gd name="connsiteX0" fmla="*/ 13163 w 2272827"/>
              <a:gd name="connsiteY0" fmla="*/ 382668 h 4851483"/>
              <a:gd name="connsiteX1" fmla="*/ 286149 w 2272827"/>
              <a:gd name="connsiteY1" fmla="*/ 8717 h 4851483"/>
              <a:gd name="connsiteX2" fmla="*/ 532635 w 2272827"/>
              <a:gd name="connsiteY2" fmla="*/ 0 h 4851483"/>
              <a:gd name="connsiteX3" fmla="*/ 577085 w 2272827"/>
              <a:gd name="connsiteY3" fmla="*/ 170815 h 4851483"/>
              <a:gd name="connsiteX4" fmla="*/ 1646425 w 2272827"/>
              <a:gd name="connsiteY4" fmla="*/ 175260 h 4851483"/>
              <a:gd name="connsiteX5" fmla="*/ 1735325 w 2272827"/>
              <a:gd name="connsiteY5" fmla="*/ 10161 h 4851483"/>
              <a:gd name="connsiteX6" fmla="*/ 2036949 w 2272827"/>
              <a:gd name="connsiteY6" fmla="*/ 13337 h 4851483"/>
              <a:gd name="connsiteX7" fmla="*/ 2270122 w 2272827"/>
              <a:gd name="connsiteY7" fmla="*/ 378939 h 4851483"/>
              <a:gd name="connsiteX8" fmla="*/ 2264013 w 2272827"/>
              <a:gd name="connsiteY8" fmla="*/ 2415453 h 4851483"/>
              <a:gd name="connsiteX9" fmla="*/ 2269789 w 2272827"/>
              <a:gd name="connsiteY9" fmla="*/ 4486528 h 4851483"/>
              <a:gd name="connsiteX10" fmla="*/ 1886090 w 2272827"/>
              <a:gd name="connsiteY10" fmla="*/ 4851483 h 4851483"/>
              <a:gd name="connsiteX11" fmla="*/ 370528 w 2272827"/>
              <a:gd name="connsiteY11" fmla="*/ 4844422 h 4851483"/>
              <a:gd name="connsiteX12" fmla="*/ 463 w 2272827"/>
              <a:gd name="connsiteY12" fmla="*/ 4442582 h 4851483"/>
              <a:gd name="connsiteX13" fmla="*/ 13163 w 2272827"/>
              <a:gd name="connsiteY13" fmla="*/ 382668 h 4851483"/>
              <a:gd name="connsiteX0" fmla="*/ 13163 w 2272827"/>
              <a:gd name="connsiteY0" fmla="*/ 382668 h 4851483"/>
              <a:gd name="connsiteX1" fmla="*/ 286149 w 2272827"/>
              <a:gd name="connsiteY1" fmla="*/ 8717 h 4851483"/>
              <a:gd name="connsiteX2" fmla="*/ 532635 w 2272827"/>
              <a:gd name="connsiteY2" fmla="*/ 0 h 4851483"/>
              <a:gd name="connsiteX3" fmla="*/ 577085 w 2272827"/>
              <a:gd name="connsiteY3" fmla="*/ 170815 h 4851483"/>
              <a:gd name="connsiteX4" fmla="*/ 1646425 w 2272827"/>
              <a:gd name="connsiteY4" fmla="*/ 175260 h 4851483"/>
              <a:gd name="connsiteX5" fmla="*/ 1735325 w 2272827"/>
              <a:gd name="connsiteY5" fmla="*/ 10161 h 4851483"/>
              <a:gd name="connsiteX6" fmla="*/ 2036949 w 2272827"/>
              <a:gd name="connsiteY6" fmla="*/ 13337 h 4851483"/>
              <a:gd name="connsiteX7" fmla="*/ 2270122 w 2272827"/>
              <a:gd name="connsiteY7" fmla="*/ 378939 h 4851483"/>
              <a:gd name="connsiteX8" fmla="*/ 2264013 w 2272827"/>
              <a:gd name="connsiteY8" fmla="*/ 2415453 h 4851483"/>
              <a:gd name="connsiteX9" fmla="*/ 2269789 w 2272827"/>
              <a:gd name="connsiteY9" fmla="*/ 4486528 h 4851483"/>
              <a:gd name="connsiteX10" fmla="*/ 1886090 w 2272827"/>
              <a:gd name="connsiteY10" fmla="*/ 4851483 h 4851483"/>
              <a:gd name="connsiteX11" fmla="*/ 370528 w 2272827"/>
              <a:gd name="connsiteY11" fmla="*/ 4844422 h 4851483"/>
              <a:gd name="connsiteX12" fmla="*/ 463 w 2272827"/>
              <a:gd name="connsiteY12" fmla="*/ 4442582 h 4851483"/>
              <a:gd name="connsiteX13" fmla="*/ 13163 w 2272827"/>
              <a:gd name="connsiteY13" fmla="*/ 382668 h 4851483"/>
              <a:gd name="connsiteX0" fmla="*/ 13163 w 2272827"/>
              <a:gd name="connsiteY0" fmla="*/ 377334 h 4846149"/>
              <a:gd name="connsiteX1" fmla="*/ 286149 w 2272827"/>
              <a:gd name="connsiteY1" fmla="*/ 3383 h 4846149"/>
              <a:gd name="connsiteX2" fmla="*/ 526285 w 2272827"/>
              <a:gd name="connsiteY2" fmla="*/ 1016 h 4846149"/>
              <a:gd name="connsiteX3" fmla="*/ 577085 w 2272827"/>
              <a:gd name="connsiteY3" fmla="*/ 165481 h 4846149"/>
              <a:gd name="connsiteX4" fmla="*/ 1646425 w 2272827"/>
              <a:gd name="connsiteY4" fmla="*/ 169926 h 4846149"/>
              <a:gd name="connsiteX5" fmla="*/ 1735325 w 2272827"/>
              <a:gd name="connsiteY5" fmla="*/ 4827 h 4846149"/>
              <a:gd name="connsiteX6" fmla="*/ 2036949 w 2272827"/>
              <a:gd name="connsiteY6" fmla="*/ 8003 h 4846149"/>
              <a:gd name="connsiteX7" fmla="*/ 2270122 w 2272827"/>
              <a:gd name="connsiteY7" fmla="*/ 373605 h 4846149"/>
              <a:gd name="connsiteX8" fmla="*/ 2264013 w 2272827"/>
              <a:gd name="connsiteY8" fmla="*/ 2410119 h 4846149"/>
              <a:gd name="connsiteX9" fmla="*/ 2269789 w 2272827"/>
              <a:gd name="connsiteY9" fmla="*/ 4481194 h 4846149"/>
              <a:gd name="connsiteX10" fmla="*/ 1886090 w 2272827"/>
              <a:gd name="connsiteY10" fmla="*/ 4846149 h 4846149"/>
              <a:gd name="connsiteX11" fmla="*/ 370528 w 2272827"/>
              <a:gd name="connsiteY11" fmla="*/ 4839088 h 4846149"/>
              <a:gd name="connsiteX12" fmla="*/ 463 w 2272827"/>
              <a:gd name="connsiteY12" fmla="*/ 4437248 h 4846149"/>
              <a:gd name="connsiteX13" fmla="*/ 13163 w 2272827"/>
              <a:gd name="connsiteY13" fmla="*/ 377334 h 4846149"/>
              <a:gd name="connsiteX0" fmla="*/ 13163 w 2272827"/>
              <a:gd name="connsiteY0" fmla="*/ 377334 h 4846149"/>
              <a:gd name="connsiteX1" fmla="*/ 286149 w 2272827"/>
              <a:gd name="connsiteY1" fmla="*/ 3383 h 4846149"/>
              <a:gd name="connsiteX2" fmla="*/ 526285 w 2272827"/>
              <a:gd name="connsiteY2" fmla="*/ 1016 h 4846149"/>
              <a:gd name="connsiteX3" fmla="*/ 577085 w 2272827"/>
              <a:gd name="connsiteY3" fmla="*/ 165481 h 4846149"/>
              <a:gd name="connsiteX4" fmla="*/ 1646425 w 2272827"/>
              <a:gd name="connsiteY4" fmla="*/ 169926 h 4846149"/>
              <a:gd name="connsiteX5" fmla="*/ 1735325 w 2272827"/>
              <a:gd name="connsiteY5" fmla="*/ 4827 h 4846149"/>
              <a:gd name="connsiteX6" fmla="*/ 2036949 w 2272827"/>
              <a:gd name="connsiteY6" fmla="*/ 8003 h 4846149"/>
              <a:gd name="connsiteX7" fmla="*/ 2270122 w 2272827"/>
              <a:gd name="connsiteY7" fmla="*/ 373605 h 4846149"/>
              <a:gd name="connsiteX8" fmla="*/ 2264013 w 2272827"/>
              <a:gd name="connsiteY8" fmla="*/ 2410119 h 4846149"/>
              <a:gd name="connsiteX9" fmla="*/ 2269789 w 2272827"/>
              <a:gd name="connsiteY9" fmla="*/ 4481194 h 4846149"/>
              <a:gd name="connsiteX10" fmla="*/ 1886090 w 2272827"/>
              <a:gd name="connsiteY10" fmla="*/ 4846149 h 4846149"/>
              <a:gd name="connsiteX11" fmla="*/ 370528 w 2272827"/>
              <a:gd name="connsiteY11" fmla="*/ 4839088 h 4846149"/>
              <a:gd name="connsiteX12" fmla="*/ 463 w 2272827"/>
              <a:gd name="connsiteY12" fmla="*/ 4437248 h 4846149"/>
              <a:gd name="connsiteX13" fmla="*/ 13163 w 2272827"/>
              <a:gd name="connsiteY13" fmla="*/ 377334 h 4846149"/>
              <a:gd name="connsiteX0" fmla="*/ 13163 w 2272827"/>
              <a:gd name="connsiteY0" fmla="*/ 377334 h 4846149"/>
              <a:gd name="connsiteX1" fmla="*/ 270274 w 2272827"/>
              <a:gd name="connsiteY1" fmla="*/ 3383 h 4846149"/>
              <a:gd name="connsiteX2" fmla="*/ 526285 w 2272827"/>
              <a:gd name="connsiteY2" fmla="*/ 1016 h 4846149"/>
              <a:gd name="connsiteX3" fmla="*/ 577085 w 2272827"/>
              <a:gd name="connsiteY3" fmla="*/ 165481 h 4846149"/>
              <a:gd name="connsiteX4" fmla="*/ 1646425 w 2272827"/>
              <a:gd name="connsiteY4" fmla="*/ 169926 h 4846149"/>
              <a:gd name="connsiteX5" fmla="*/ 1735325 w 2272827"/>
              <a:gd name="connsiteY5" fmla="*/ 4827 h 4846149"/>
              <a:gd name="connsiteX6" fmla="*/ 2036949 w 2272827"/>
              <a:gd name="connsiteY6" fmla="*/ 8003 h 4846149"/>
              <a:gd name="connsiteX7" fmla="*/ 2270122 w 2272827"/>
              <a:gd name="connsiteY7" fmla="*/ 373605 h 4846149"/>
              <a:gd name="connsiteX8" fmla="*/ 2264013 w 2272827"/>
              <a:gd name="connsiteY8" fmla="*/ 2410119 h 4846149"/>
              <a:gd name="connsiteX9" fmla="*/ 2269789 w 2272827"/>
              <a:gd name="connsiteY9" fmla="*/ 4481194 h 4846149"/>
              <a:gd name="connsiteX10" fmla="*/ 1886090 w 2272827"/>
              <a:gd name="connsiteY10" fmla="*/ 4846149 h 4846149"/>
              <a:gd name="connsiteX11" fmla="*/ 370528 w 2272827"/>
              <a:gd name="connsiteY11" fmla="*/ 4839088 h 4846149"/>
              <a:gd name="connsiteX12" fmla="*/ 463 w 2272827"/>
              <a:gd name="connsiteY12" fmla="*/ 4437248 h 4846149"/>
              <a:gd name="connsiteX13" fmla="*/ 13163 w 2272827"/>
              <a:gd name="connsiteY13" fmla="*/ 377334 h 4846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272827" h="4846149">
                <a:moveTo>
                  <a:pt x="13163" y="377334"/>
                </a:moveTo>
                <a:cubicBezTo>
                  <a:pt x="-2712" y="194453"/>
                  <a:pt x="23893" y="28783"/>
                  <a:pt x="270274" y="3383"/>
                </a:cubicBezTo>
                <a:cubicBezTo>
                  <a:pt x="350319" y="2594"/>
                  <a:pt x="404965" y="-1370"/>
                  <a:pt x="526285" y="1016"/>
                </a:cubicBezTo>
                <a:cubicBezTo>
                  <a:pt x="527343" y="54779"/>
                  <a:pt x="522052" y="149818"/>
                  <a:pt x="577085" y="165481"/>
                </a:cubicBezTo>
                <a:lnTo>
                  <a:pt x="1646425" y="169926"/>
                </a:lnTo>
                <a:cubicBezTo>
                  <a:pt x="1724636" y="175430"/>
                  <a:pt x="1733481" y="83384"/>
                  <a:pt x="1735325" y="4827"/>
                </a:cubicBezTo>
                <a:cubicBezTo>
                  <a:pt x="1828458" y="-464"/>
                  <a:pt x="1929917" y="-3811"/>
                  <a:pt x="2036949" y="8003"/>
                </a:cubicBezTo>
                <a:cubicBezTo>
                  <a:pt x="2169381" y="42042"/>
                  <a:pt x="2282582" y="89304"/>
                  <a:pt x="2270122" y="373605"/>
                </a:cubicBezTo>
                <a:cubicBezTo>
                  <a:pt x="2258189" y="796080"/>
                  <a:pt x="2264683" y="1724906"/>
                  <a:pt x="2264013" y="2410119"/>
                </a:cubicBezTo>
                <a:cubicBezTo>
                  <a:pt x="2263343" y="3095332"/>
                  <a:pt x="2279314" y="4038318"/>
                  <a:pt x="2269789" y="4481194"/>
                </a:cubicBezTo>
                <a:cubicBezTo>
                  <a:pt x="2261598" y="4841804"/>
                  <a:pt x="2087973" y="4822130"/>
                  <a:pt x="1886090" y="4846149"/>
                </a:cubicBezTo>
                <a:lnTo>
                  <a:pt x="370528" y="4839088"/>
                </a:lnTo>
                <a:cubicBezTo>
                  <a:pt x="162247" y="4839088"/>
                  <a:pt x="-10128" y="4804401"/>
                  <a:pt x="463" y="4437248"/>
                </a:cubicBezTo>
                <a:cubicBezTo>
                  <a:pt x="11054" y="4070095"/>
                  <a:pt x="8930" y="1730639"/>
                  <a:pt x="13163" y="377334"/>
                </a:cubicBezTo>
                <a:close/>
              </a:path>
            </a:pathLst>
          </a:cu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noProof="0"/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Click to add image</a:t>
            </a:r>
          </a:p>
          <a:p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50034033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mputer image and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F9ADF90-DA4B-2349-BB54-3C3D60931612}"/>
              </a:ext>
            </a:extLst>
          </p:cNvPr>
          <p:cNvSpPr/>
          <p:nvPr userDrawn="1"/>
        </p:nvSpPr>
        <p:spPr>
          <a:xfrm>
            <a:off x="1" y="5864524"/>
            <a:ext cx="12192000" cy="993476"/>
          </a:xfrm>
          <a:prstGeom prst="rect">
            <a:avLst/>
          </a:prstGeom>
          <a:solidFill>
            <a:srgbClr val="A7D4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933E77F-C5A7-614F-88EF-A278343E98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987424"/>
            <a:ext cx="3932237" cy="1321823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GB"/>
              <a:t>Click to edit headline</a:t>
            </a:r>
            <a:endParaRPr lang="en-DK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41D4F94C-B06B-8F4F-970E-7FB24259F23A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510725"/>
            <a:ext cx="3932237" cy="2867188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body text </a:t>
            </a:r>
          </a:p>
        </p:txBody>
      </p:sp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0A71EAB3-F151-7F4E-B286-5A945836451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25939" y="987424"/>
            <a:ext cx="6312022" cy="5262982"/>
          </a:xfrm>
          <a:prstGeom prst="rect">
            <a:avLst/>
          </a:prstGeom>
          <a:effectLst>
            <a:reflection stA="28000" endPos="65000" dir="5400000" sy="-100000" algn="bl" rotWithShape="0"/>
          </a:effectLst>
        </p:spPr>
      </p:pic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7A8FF3AE-2581-B94E-A25C-FB4D74D05BCD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529263" y="1182718"/>
            <a:ext cx="5892573" cy="3315803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noProof="0"/>
              <a:t>Click to add image</a:t>
            </a:r>
          </a:p>
          <a:p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17094907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. 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57938D7-1F35-944F-964C-C33A04CB0FA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-15872" y="447"/>
            <a:ext cx="12199935" cy="685710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8D6115-F51D-1C4F-A8A1-FE52A267219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1992796"/>
          </a:xfrm>
        </p:spPr>
        <p:txBody>
          <a:bodyPr anchor="b">
            <a:normAutofit/>
          </a:bodyPr>
          <a:lstStyle>
            <a:lvl1pPr algn="ctr">
              <a:defRPr sz="4000"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GB"/>
              <a:t>CLICK TO EDIT HEADLINE</a:t>
            </a:r>
            <a:endParaRPr lang="en-DK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77F7ABD-C934-8B45-B386-81DE63316C0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265004"/>
            <a:ext cx="9144000" cy="1992796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subtitle text</a:t>
            </a:r>
            <a:endParaRPr lang="en-DK"/>
          </a:p>
        </p:txBody>
      </p:sp>
      <p:pic>
        <p:nvPicPr>
          <p:cNvPr id="8" name="Picture 7" descr="A picture containing food, drawing&#10;&#10;Description automatically generated">
            <a:extLst>
              <a:ext uri="{FF2B5EF4-FFF2-40B4-BE49-F238E27FC236}">
                <a16:creationId xmlns:a16="http://schemas.microsoft.com/office/drawing/2014/main" id="{9BBAF51A-5C56-6744-980D-CEB0185D6A9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6953" y="5537190"/>
            <a:ext cx="2658094" cy="786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14634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vent dat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AF64485A-E9D1-8C43-B600-67684BBABF1F}"/>
              </a:ext>
            </a:extLst>
          </p:cNvPr>
          <p:cNvSpPr/>
          <p:nvPr userDrawn="1"/>
        </p:nvSpPr>
        <p:spPr>
          <a:xfrm>
            <a:off x="-2962592" y="-373380"/>
            <a:ext cx="7604760" cy="7604760"/>
          </a:xfrm>
          <a:prstGeom prst="ellipse">
            <a:avLst/>
          </a:prstGeom>
          <a:solidFill>
            <a:srgbClr val="31B4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3BE4D7A8-4D6A-AC47-9620-F7AD6E40DD9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32116" y="3535680"/>
            <a:ext cx="2084388" cy="97564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5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Aug. </a:t>
            </a: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AC24975E-FFC2-4845-95AD-5A664C3E47D9}"/>
              </a:ext>
            </a:extLst>
          </p:cNvPr>
          <p:cNvSpPr txBox="1">
            <a:spLocks/>
          </p:cNvSpPr>
          <p:nvPr userDrawn="1"/>
        </p:nvSpPr>
        <p:spPr>
          <a:xfrm>
            <a:off x="719427" y="2002021"/>
            <a:ext cx="2463575" cy="142697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005E58"/>
                </a:solidFill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pPr algn="ctr"/>
            <a:r>
              <a:rPr lang="en-US" sz="11500">
                <a:solidFill>
                  <a:schemeClr val="bg1"/>
                </a:solidFill>
              </a:rPr>
              <a:t>16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28E03A0-BEF9-0C43-8B7F-244867E2EE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08548" y="987424"/>
            <a:ext cx="3932237" cy="1321823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GB"/>
              <a:t>Click to edit event headline</a:t>
            </a:r>
            <a:endParaRPr lang="en-DK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D0A7D830-063A-3C4D-BDAD-E6D81629DA52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308548" y="2510724"/>
            <a:ext cx="3932237" cy="3358263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body text</a:t>
            </a:r>
          </a:p>
        </p:txBody>
      </p:sp>
    </p:spTree>
    <p:extLst>
      <p:ext uri="{BB962C8B-B14F-4D97-AF65-F5344CB8AC3E}">
        <p14:creationId xmlns:p14="http://schemas.microsoft.com/office/powerpoint/2010/main" val="325684705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5EAEEB1B-B234-1C4E-A671-68342D4DE631}"/>
              </a:ext>
            </a:extLst>
          </p:cNvPr>
          <p:cNvSpPr txBox="1">
            <a:spLocks/>
          </p:cNvSpPr>
          <p:nvPr userDrawn="1"/>
        </p:nvSpPr>
        <p:spPr>
          <a:xfrm>
            <a:off x="4848144" y="1296433"/>
            <a:ext cx="933806" cy="11665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600" noProof="0">
                <a:solidFill>
                  <a:srgbClr val="005E58"/>
                </a:solidFill>
                <a:latin typeface="Arial" panose="020B0604020202020204" pitchFamily="34" charset="0"/>
                <a:ea typeface="Proxima Nova A" charset="0"/>
                <a:cs typeface="Arial" panose="020B0604020202020204" pitchFamily="34" charset="0"/>
              </a:rPr>
              <a:t>“</a:t>
            </a:r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4F7A050B-BE2B-A146-86E2-8EC63090E56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781184" y="1459534"/>
            <a:ext cx="5353179" cy="238601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600" b="1" i="0">
                <a:solidFill>
                  <a:srgbClr val="005E5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3600">
                <a:solidFill>
                  <a:srgbClr val="FA3D3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3600">
                <a:solidFill>
                  <a:srgbClr val="FA3D3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3600">
                <a:solidFill>
                  <a:srgbClr val="FA3D3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3600">
                <a:solidFill>
                  <a:srgbClr val="FA3D3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/>
              <a:t>Your quote here, </a:t>
            </a:r>
            <a:r>
              <a:rPr lang="en-US" noProof="0" err="1"/>
              <a:t>Sigilne</a:t>
            </a:r>
            <a:r>
              <a:rPr lang="en-US" noProof="0"/>
              <a:t> </a:t>
            </a:r>
            <a:r>
              <a:rPr lang="en-US" noProof="0" err="1"/>
              <a:t>nonsum</a:t>
            </a:r>
            <a:r>
              <a:rPr lang="en-US" noProof="0"/>
              <a:t> public eps, </a:t>
            </a:r>
            <a:r>
              <a:rPr lang="en-US" noProof="0" err="1"/>
              <a:t>nonsim</a:t>
            </a:r>
            <a:r>
              <a:rPr lang="en-US" noProof="0"/>
              <a:t> </a:t>
            </a:r>
            <a:r>
              <a:rPr lang="en-US" noProof="0" err="1"/>
              <a:t>ortusa</a:t>
            </a:r>
            <a:r>
              <a:rPr lang="en-US" noProof="0"/>
              <a:t> con </a:t>
            </a:r>
            <a:r>
              <a:rPr lang="en-US" noProof="0" err="1"/>
              <a:t>hocam</a:t>
            </a:r>
            <a:r>
              <a:rPr lang="en-US" noProof="0"/>
              <a:t> </a:t>
            </a:r>
            <a:r>
              <a:rPr lang="en-US" noProof="0" err="1"/>
              <a:t>sente</a:t>
            </a:r>
            <a:r>
              <a:rPr lang="en-US" noProof="0"/>
              <a:t> </a:t>
            </a:r>
            <a:r>
              <a:rPr lang="en-US" noProof="0" err="1"/>
              <a:t>nonsum</a:t>
            </a:r>
            <a:r>
              <a:rPr lang="en-US" noProof="0"/>
              <a:t>.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B222C9DC-4A7C-2F40-8243-5745B02226C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81185" y="4501910"/>
            <a:ext cx="2443093" cy="6969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rgbClr val="2B2A2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rgbClr val="F0F2F5"/>
                </a:solidFill>
              </a:defRPr>
            </a:lvl2pPr>
            <a:lvl3pPr marL="914400" indent="0">
              <a:buNone/>
              <a:defRPr sz="2000">
                <a:solidFill>
                  <a:srgbClr val="F0F2F5"/>
                </a:solidFill>
              </a:defRPr>
            </a:lvl3pPr>
            <a:lvl4pPr marL="1371600" indent="0">
              <a:buNone/>
              <a:defRPr sz="2000">
                <a:solidFill>
                  <a:srgbClr val="F0F2F5"/>
                </a:solidFill>
              </a:defRPr>
            </a:lvl4pPr>
            <a:lvl5pPr marL="1828800" indent="0">
              <a:buNone/>
              <a:defRPr sz="2000">
                <a:solidFill>
                  <a:srgbClr val="F0F2F5"/>
                </a:solidFill>
              </a:defRPr>
            </a:lvl5pPr>
          </a:lstStyle>
          <a:p>
            <a:pPr lvl="0"/>
            <a:r>
              <a:rPr lang="en-US" noProof="0" err="1"/>
              <a:t>Navne</a:t>
            </a:r>
            <a:r>
              <a:rPr lang="en-US" noProof="0"/>
              <a:t> </a:t>
            </a:r>
            <a:r>
              <a:rPr lang="en-US" noProof="0" err="1"/>
              <a:t>Navneson</a:t>
            </a:r>
            <a:endParaRPr lang="en-US" noProof="0"/>
          </a:p>
        </p:txBody>
      </p:sp>
      <p:sp>
        <p:nvSpPr>
          <p:cNvPr id="6" name="Picture Placeholder 13">
            <a:extLst>
              <a:ext uri="{FF2B5EF4-FFF2-40B4-BE49-F238E27FC236}">
                <a16:creationId xmlns:a16="http://schemas.microsoft.com/office/drawing/2014/main" id="{9EB0E3D3-36B6-6848-863F-7A5C6AE4BB9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057636" y="1389566"/>
            <a:ext cx="3387967" cy="327910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rgbClr val="2B2A2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noProof="0"/>
              <a:t>Click to apply round </a:t>
            </a:r>
            <a:br>
              <a:rPr lang="en-US" noProof="0"/>
            </a:br>
            <a:r>
              <a:rPr lang="en-US" noProof="0"/>
              <a:t>image of the person </a:t>
            </a:r>
          </a:p>
        </p:txBody>
      </p:sp>
    </p:spTree>
    <p:extLst>
      <p:ext uri="{BB962C8B-B14F-4D97-AF65-F5344CB8AC3E}">
        <p14:creationId xmlns:p14="http://schemas.microsoft.com/office/powerpoint/2010/main" val="179109879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03F51625-F00D-3A4F-AEB6-3A8474424D53}"/>
              </a:ext>
            </a:extLst>
          </p:cNvPr>
          <p:cNvSpPr txBox="1">
            <a:spLocks/>
          </p:cNvSpPr>
          <p:nvPr userDrawn="1"/>
        </p:nvSpPr>
        <p:spPr>
          <a:xfrm>
            <a:off x="4082190" y="1652033"/>
            <a:ext cx="933806" cy="11665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600" noProof="0">
                <a:solidFill>
                  <a:srgbClr val="005E58"/>
                </a:solidFill>
                <a:latin typeface="Arial" panose="020B0604020202020204" pitchFamily="34" charset="0"/>
                <a:ea typeface="Proxima Nova A" charset="0"/>
                <a:cs typeface="Arial" panose="020B0604020202020204" pitchFamily="34" charset="0"/>
              </a:rPr>
              <a:t>“</a:t>
            </a:r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F1F3AFE0-178E-564D-A156-E38F859F8ED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15231" y="1815134"/>
            <a:ext cx="5591810" cy="238601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600" b="1">
                <a:solidFill>
                  <a:srgbClr val="005E5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3600">
                <a:solidFill>
                  <a:srgbClr val="FA3D3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3600">
                <a:solidFill>
                  <a:srgbClr val="FA3D3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3600">
                <a:solidFill>
                  <a:srgbClr val="FA3D3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3600">
                <a:solidFill>
                  <a:srgbClr val="FA3D3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/>
              <a:t>Your quote here, </a:t>
            </a:r>
            <a:r>
              <a:rPr lang="en-US" noProof="0" err="1"/>
              <a:t>Sigilne</a:t>
            </a:r>
            <a:r>
              <a:rPr lang="en-US" noProof="0"/>
              <a:t> </a:t>
            </a:r>
            <a:r>
              <a:rPr lang="en-US" noProof="0" err="1"/>
              <a:t>nonsum</a:t>
            </a:r>
            <a:r>
              <a:rPr lang="en-US" noProof="0"/>
              <a:t> public eps, </a:t>
            </a:r>
            <a:r>
              <a:rPr lang="en-US" noProof="0" err="1"/>
              <a:t>nonsim</a:t>
            </a:r>
            <a:r>
              <a:rPr lang="en-US" noProof="0"/>
              <a:t> </a:t>
            </a:r>
            <a:r>
              <a:rPr lang="en-US" noProof="0" err="1"/>
              <a:t>ortusa</a:t>
            </a:r>
            <a:r>
              <a:rPr lang="en-US" noProof="0"/>
              <a:t> con </a:t>
            </a:r>
            <a:r>
              <a:rPr lang="en-US" noProof="0" err="1"/>
              <a:t>hocam</a:t>
            </a:r>
            <a:r>
              <a:rPr lang="en-US" noProof="0"/>
              <a:t> </a:t>
            </a:r>
            <a:r>
              <a:rPr lang="en-US" noProof="0" err="1"/>
              <a:t>sente</a:t>
            </a:r>
            <a:r>
              <a:rPr lang="en-US" noProof="0"/>
              <a:t> </a:t>
            </a:r>
            <a:r>
              <a:rPr lang="en-US" noProof="0" err="1"/>
              <a:t>nonsum</a:t>
            </a:r>
            <a:r>
              <a:rPr lang="en-US" noProof="0"/>
              <a:t>.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E51DA49E-CFEF-4943-8047-E4271B9D0A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15230" y="4386810"/>
            <a:ext cx="2443093" cy="6969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rgbClr val="2B2A2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rgbClr val="F0F2F5"/>
                </a:solidFill>
              </a:defRPr>
            </a:lvl2pPr>
            <a:lvl3pPr marL="914400" indent="0">
              <a:buNone/>
              <a:defRPr sz="2000">
                <a:solidFill>
                  <a:srgbClr val="F0F2F5"/>
                </a:solidFill>
              </a:defRPr>
            </a:lvl3pPr>
            <a:lvl4pPr marL="1371600" indent="0">
              <a:buNone/>
              <a:defRPr sz="2000">
                <a:solidFill>
                  <a:srgbClr val="F0F2F5"/>
                </a:solidFill>
              </a:defRPr>
            </a:lvl4pPr>
            <a:lvl5pPr marL="1828800" indent="0">
              <a:buNone/>
              <a:defRPr sz="2000">
                <a:solidFill>
                  <a:srgbClr val="F0F2F5"/>
                </a:solidFill>
              </a:defRPr>
            </a:lvl5pPr>
          </a:lstStyle>
          <a:p>
            <a:pPr lvl="0"/>
            <a:r>
              <a:rPr lang="en-US" noProof="0" err="1"/>
              <a:t>Navne</a:t>
            </a:r>
            <a:r>
              <a:rPr lang="en-US" noProof="0"/>
              <a:t> </a:t>
            </a:r>
            <a:r>
              <a:rPr lang="en-US" noProof="0" err="1"/>
              <a:t>Navneson</a:t>
            </a:r>
            <a:endParaRPr lang="en-US" noProof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66678A7-FF45-1146-9106-864ED032FBBE}"/>
              </a:ext>
            </a:extLst>
          </p:cNvPr>
          <p:cNvSpPr/>
          <p:nvPr userDrawn="1"/>
        </p:nvSpPr>
        <p:spPr>
          <a:xfrm>
            <a:off x="-1" y="-1"/>
            <a:ext cx="2680207" cy="6858001"/>
          </a:xfrm>
          <a:prstGeom prst="rect">
            <a:avLst/>
          </a:prstGeom>
          <a:solidFill>
            <a:srgbClr val="A7D4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7" name="Picture Placeholder 13">
            <a:extLst>
              <a:ext uri="{FF2B5EF4-FFF2-40B4-BE49-F238E27FC236}">
                <a16:creationId xmlns:a16="http://schemas.microsoft.com/office/drawing/2014/main" id="{F1A19389-B0AB-8440-BEA1-55F72F15B3C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862145" y="2387744"/>
            <a:ext cx="1636124" cy="15835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rgbClr val="2B2A2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noProof="0"/>
              <a:t>Click to </a:t>
            </a:r>
            <a:br>
              <a:rPr lang="en-US" noProof="0"/>
            </a:br>
            <a:r>
              <a:rPr lang="en-US" noProof="0"/>
              <a:t>apply round image of the person </a:t>
            </a:r>
          </a:p>
        </p:txBody>
      </p:sp>
    </p:spTree>
    <p:extLst>
      <p:ext uri="{BB962C8B-B14F-4D97-AF65-F5344CB8AC3E}">
        <p14:creationId xmlns:p14="http://schemas.microsoft.com/office/powerpoint/2010/main" val="197468847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. Desvider slide">
    <p:bg>
      <p:bgPr>
        <a:solidFill>
          <a:srgbClr val="A7D4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795026-56F0-E94D-BCCA-D8EF73E11E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1162374"/>
            <a:ext cx="10515600" cy="1859795"/>
          </a:xfrm>
        </p:spPr>
        <p:txBody>
          <a:bodyPr anchor="t">
            <a:normAutofit/>
          </a:bodyPr>
          <a:lstStyle>
            <a:lvl1pPr>
              <a:defRPr sz="4000"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GB"/>
              <a:t>CLICK TO EDIT MASTER </a:t>
            </a:r>
            <a:br>
              <a:rPr lang="en-GB"/>
            </a:br>
            <a:r>
              <a:rPr lang="en-GB"/>
              <a:t>TITLE STYLE</a:t>
            </a:r>
            <a:endParaRPr lang="en-DK"/>
          </a:p>
        </p:txBody>
      </p:sp>
      <p:pic>
        <p:nvPicPr>
          <p:cNvPr id="8" name="Picture 7" descr="A picture containing food, drawing&#10;&#10;Description automatically generated">
            <a:extLst>
              <a:ext uri="{FF2B5EF4-FFF2-40B4-BE49-F238E27FC236}">
                <a16:creationId xmlns:a16="http://schemas.microsoft.com/office/drawing/2014/main" id="{62B5E974-6707-6943-88B7-2273C59367A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36730" y="5908467"/>
            <a:ext cx="2658094" cy="786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38212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 End slide with image 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ake with a mountain in the background&#10;&#10;Description automatically generated">
            <a:extLst>
              <a:ext uri="{FF2B5EF4-FFF2-40B4-BE49-F238E27FC236}">
                <a16:creationId xmlns:a16="http://schemas.microsoft.com/office/drawing/2014/main" id="{CC66F556-04C9-EE4E-B9CC-E582828EE5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5051B260-3B9B-5241-A760-D853214DD9D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03686" y="5782621"/>
            <a:ext cx="3984625" cy="5095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rgbClr val="2B2A2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solidFill>
                  <a:srgbClr val="70706E"/>
                </a:solidFill>
              </a:defRPr>
            </a:lvl2pPr>
            <a:lvl3pPr>
              <a:defRPr sz="2000">
                <a:solidFill>
                  <a:srgbClr val="70706E"/>
                </a:solidFill>
              </a:defRPr>
            </a:lvl3pPr>
            <a:lvl4pPr>
              <a:defRPr sz="2000">
                <a:solidFill>
                  <a:srgbClr val="70706E"/>
                </a:solidFill>
              </a:defRPr>
            </a:lvl4pPr>
            <a:lvl5pPr>
              <a:defRPr sz="2000">
                <a:solidFill>
                  <a:srgbClr val="70706E"/>
                </a:solidFill>
              </a:defRPr>
            </a:lvl5pPr>
          </a:lstStyle>
          <a:p>
            <a:pPr lvl="0"/>
            <a:r>
              <a:rPr lang="en-US" noProof="0"/>
              <a:t>Your email or thanks note</a:t>
            </a:r>
          </a:p>
        </p:txBody>
      </p:sp>
      <p:pic>
        <p:nvPicPr>
          <p:cNvPr id="7" name="Picture 6" descr="A picture containing food, drawing&#10;&#10;Description automatically generated">
            <a:extLst>
              <a:ext uri="{FF2B5EF4-FFF2-40B4-BE49-F238E27FC236}">
                <a16:creationId xmlns:a16="http://schemas.microsoft.com/office/drawing/2014/main" id="{454800BF-41A1-6646-B39F-1F31FFE52E3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370195" y="2084472"/>
            <a:ext cx="5451608" cy="1613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20234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 End slide ">
    <p:bg>
      <p:bgPr>
        <a:solidFill>
          <a:srgbClr val="A7D4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5051B260-3B9B-5241-A760-D853214DD9D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03687" y="4035218"/>
            <a:ext cx="3984625" cy="5095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rgbClr val="2B2A2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solidFill>
                  <a:srgbClr val="70706E"/>
                </a:solidFill>
              </a:defRPr>
            </a:lvl2pPr>
            <a:lvl3pPr>
              <a:defRPr sz="2000">
                <a:solidFill>
                  <a:srgbClr val="70706E"/>
                </a:solidFill>
              </a:defRPr>
            </a:lvl3pPr>
            <a:lvl4pPr>
              <a:defRPr sz="2000">
                <a:solidFill>
                  <a:srgbClr val="70706E"/>
                </a:solidFill>
              </a:defRPr>
            </a:lvl4pPr>
            <a:lvl5pPr>
              <a:defRPr sz="2000">
                <a:solidFill>
                  <a:srgbClr val="70706E"/>
                </a:solidFill>
              </a:defRPr>
            </a:lvl5pPr>
          </a:lstStyle>
          <a:p>
            <a:pPr lvl="0"/>
            <a:r>
              <a:rPr lang="en-US" noProof="0"/>
              <a:t>Your email or thanks note</a:t>
            </a:r>
          </a:p>
        </p:txBody>
      </p:sp>
      <p:pic>
        <p:nvPicPr>
          <p:cNvPr id="7" name="Picture 6" descr="A picture containing food, drawing&#10;&#10;Description automatically generated">
            <a:extLst>
              <a:ext uri="{FF2B5EF4-FFF2-40B4-BE49-F238E27FC236}">
                <a16:creationId xmlns:a16="http://schemas.microsoft.com/office/drawing/2014/main" id="{454800BF-41A1-6646-B39F-1F31FFE52E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70195" y="2331389"/>
            <a:ext cx="5451608" cy="1613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79352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. End slide ">
    <p:bg>
      <p:bgPr>
        <a:solidFill>
          <a:srgbClr val="005E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676CC6F-AA83-4044-A1F5-AEE6C3D2AB5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82989" y="600393"/>
            <a:ext cx="5426022" cy="3149524"/>
          </a:xfrm>
          <a:prstGeom prst="rect">
            <a:avLst/>
          </a:prstGeom>
        </p:spPr>
      </p:pic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92B735A7-48F5-4341-8454-99D26A33E9A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03687" y="4035218"/>
            <a:ext cx="3984625" cy="5095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solidFill>
                  <a:srgbClr val="70706E"/>
                </a:solidFill>
              </a:defRPr>
            </a:lvl2pPr>
            <a:lvl3pPr>
              <a:defRPr sz="2000">
                <a:solidFill>
                  <a:srgbClr val="70706E"/>
                </a:solidFill>
              </a:defRPr>
            </a:lvl3pPr>
            <a:lvl4pPr>
              <a:defRPr sz="2000">
                <a:solidFill>
                  <a:srgbClr val="70706E"/>
                </a:solidFill>
              </a:defRPr>
            </a:lvl4pPr>
            <a:lvl5pPr>
              <a:defRPr sz="2000">
                <a:solidFill>
                  <a:srgbClr val="70706E"/>
                </a:solidFill>
              </a:defRPr>
            </a:lvl5pPr>
          </a:lstStyle>
          <a:p>
            <a:pPr lvl="0"/>
            <a:r>
              <a:rPr lang="en-US"/>
              <a:t>Your ema</a:t>
            </a:r>
            <a:r>
              <a:rPr lang="en-US" noProof="0" err="1"/>
              <a:t>il</a:t>
            </a:r>
            <a:r>
              <a:rPr lang="en-US" noProof="0"/>
              <a:t> </a:t>
            </a:r>
            <a:r>
              <a:rPr lang="en-US"/>
              <a:t>or thanks note</a:t>
            </a:r>
          </a:p>
        </p:txBody>
      </p:sp>
    </p:spTree>
    <p:extLst>
      <p:ext uri="{BB962C8B-B14F-4D97-AF65-F5344CB8AC3E}">
        <p14:creationId xmlns:p14="http://schemas.microsoft.com/office/powerpoint/2010/main" val="2116742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>
        <p:tmplLst>
          <p:tmpl lvl="1">
            <p:tnLst>
              <p:par>
                <p:cTn presetID="22" presetClass="entr" presetSubtype="1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5. 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view of a rocky mountain&#10;&#10;Description automatically generated">
            <a:extLst>
              <a:ext uri="{FF2B5EF4-FFF2-40B4-BE49-F238E27FC236}">
                <a16:creationId xmlns:a16="http://schemas.microsoft.com/office/drawing/2014/main" id="{849FE651-E454-5743-A731-F798ED23FA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8D6115-F51D-1C4F-A8A1-FE52A267219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1992796"/>
          </a:xfrm>
        </p:spPr>
        <p:txBody>
          <a:bodyPr anchor="b">
            <a:normAutofit/>
          </a:bodyPr>
          <a:lstStyle>
            <a:lvl1pPr algn="ctr">
              <a:defRPr sz="4000"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GB"/>
              <a:t>CLICK TO EDIT HEADLINE</a:t>
            </a:r>
            <a:endParaRPr lang="en-DK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77F7ABD-C934-8B45-B386-81DE63316C0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265004"/>
            <a:ext cx="9144000" cy="1992796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subtitle text</a:t>
            </a:r>
            <a:endParaRPr lang="en-DK"/>
          </a:p>
        </p:txBody>
      </p:sp>
      <p:pic>
        <p:nvPicPr>
          <p:cNvPr id="8" name="Picture 7" descr="A picture containing food, drawing&#10;&#10;Description automatically generated">
            <a:extLst>
              <a:ext uri="{FF2B5EF4-FFF2-40B4-BE49-F238E27FC236}">
                <a16:creationId xmlns:a16="http://schemas.microsoft.com/office/drawing/2014/main" id="{9BBAF51A-5C56-6744-980D-CEB0185D6A9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6953" y="5537190"/>
            <a:ext cx="2658094" cy="786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2907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5. 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snow covered mountain&#10;&#10;Description automatically generated">
            <a:extLst>
              <a:ext uri="{FF2B5EF4-FFF2-40B4-BE49-F238E27FC236}">
                <a16:creationId xmlns:a16="http://schemas.microsoft.com/office/drawing/2014/main" id="{0B67C007-7459-2048-8E50-8DE38701CB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C877872B-57B5-1848-8EE4-F29B77FFCF5E}"/>
              </a:ext>
            </a:extLst>
          </p:cNvPr>
          <p:cNvSpPr/>
          <p:nvPr userDrawn="1"/>
        </p:nvSpPr>
        <p:spPr>
          <a:xfrm>
            <a:off x="3514164" y="5273403"/>
            <a:ext cx="4912659" cy="1314369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8D6115-F51D-1C4F-A8A1-FE52A267219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1992796"/>
          </a:xfrm>
        </p:spPr>
        <p:txBody>
          <a:bodyPr anchor="b">
            <a:normAutofit/>
          </a:bodyPr>
          <a:lstStyle>
            <a:lvl1pPr algn="ctr">
              <a:defRPr sz="4000"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GB"/>
              <a:t>CLICK TO EDIT HEADLINE</a:t>
            </a:r>
            <a:endParaRPr lang="en-DK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77F7ABD-C934-8B45-B386-81DE63316C0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265004"/>
            <a:ext cx="9144000" cy="1992796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subtitle text</a:t>
            </a:r>
            <a:endParaRPr lang="en-DK"/>
          </a:p>
        </p:txBody>
      </p:sp>
      <p:pic>
        <p:nvPicPr>
          <p:cNvPr id="8" name="Picture 7" descr="A picture containing food, drawing&#10;&#10;Description automatically generated">
            <a:extLst>
              <a:ext uri="{FF2B5EF4-FFF2-40B4-BE49-F238E27FC236}">
                <a16:creationId xmlns:a16="http://schemas.microsoft.com/office/drawing/2014/main" id="{9BBAF51A-5C56-6744-980D-CEB0185D6A9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6953" y="5537190"/>
            <a:ext cx="2658094" cy="786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9555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. Desvider slide">
    <p:bg>
      <p:bgPr>
        <a:solidFill>
          <a:srgbClr val="A7D4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795026-56F0-E94D-BCCA-D8EF73E11E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1162374"/>
            <a:ext cx="10515600" cy="1859795"/>
          </a:xfrm>
        </p:spPr>
        <p:txBody>
          <a:bodyPr anchor="t">
            <a:normAutofit/>
          </a:bodyPr>
          <a:lstStyle>
            <a:lvl1pPr>
              <a:defRPr sz="4000"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GB"/>
              <a:t>CLICK TO EDIT MASTER </a:t>
            </a:r>
            <a:br>
              <a:rPr lang="en-GB"/>
            </a:br>
            <a:r>
              <a:rPr lang="en-GB"/>
              <a:t>TITLE STYLE</a:t>
            </a:r>
            <a:endParaRPr lang="en-DK"/>
          </a:p>
        </p:txBody>
      </p:sp>
      <p:pic>
        <p:nvPicPr>
          <p:cNvPr id="8" name="Picture 7" descr="A picture containing food, drawing&#10;&#10;Description automatically generated">
            <a:extLst>
              <a:ext uri="{FF2B5EF4-FFF2-40B4-BE49-F238E27FC236}">
                <a16:creationId xmlns:a16="http://schemas.microsoft.com/office/drawing/2014/main" id="{62B5E974-6707-6943-88B7-2273C59367A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36730" y="5908467"/>
            <a:ext cx="2658094" cy="786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6424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. Desvider slide">
    <p:bg>
      <p:bgPr>
        <a:solidFill>
          <a:srgbClr val="005E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795026-56F0-E94D-BCCA-D8EF73E11E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1162374"/>
            <a:ext cx="10515600" cy="1859795"/>
          </a:xfrm>
        </p:spPr>
        <p:txBody>
          <a:bodyPr anchor="t">
            <a:normAutofit/>
          </a:bodyPr>
          <a:lstStyle>
            <a:lvl1pPr>
              <a:defRPr sz="40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GB"/>
              <a:t>CLICK TO EDIT MASTER </a:t>
            </a:r>
            <a:br>
              <a:rPr lang="en-GB"/>
            </a:br>
            <a:r>
              <a:rPr lang="en-GB"/>
              <a:t>TITLE STYLE</a:t>
            </a:r>
            <a:endParaRPr lang="en-D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02F3AA1-D12E-3649-A14A-438E45D68B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36730" y="5075861"/>
            <a:ext cx="2658094" cy="2658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7659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. Desvider slide">
    <p:bg>
      <p:bgPr>
        <a:solidFill>
          <a:srgbClr val="FC8B5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>
            <a:extLst>
              <a:ext uri="{FF2B5EF4-FFF2-40B4-BE49-F238E27FC236}">
                <a16:creationId xmlns:a16="http://schemas.microsoft.com/office/drawing/2014/main" id="{FA9E7641-40BE-0843-91A4-1E7F2E52148F}"/>
              </a:ext>
            </a:extLst>
          </p:cNvPr>
          <p:cNvSpPr/>
          <p:nvPr userDrawn="1"/>
        </p:nvSpPr>
        <p:spPr>
          <a:xfrm>
            <a:off x="3343257" y="-1678918"/>
            <a:ext cx="10341148" cy="10341148"/>
          </a:xfrm>
          <a:prstGeom prst="ellipse">
            <a:avLst/>
          </a:prstGeom>
          <a:solidFill>
            <a:schemeClr val="bg1"/>
          </a:solidFill>
          <a:ln w="254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>
              <a:latin typeface="Lato" panose="020F0502020204030203" pitchFamily="34" charset="77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E1C147A-5D0F-5F42-A0BF-89407D84BC1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1451878" y="-582450"/>
            <a:ext cx="10590181" cy="839205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E76D1F7-68FC-C647-BB6A-A2C7991C0E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9953" y="3065685"/>
            <a:ext cx="7305386" cy="851941"/>
          </a:xfrm>
        </p:spPr>
        <p:txBody>
          <a:bodyPr>
            <a:noAutofit/>
          </a:bodyPr>
          <a:lstStyle>
            <a:lvl1pPr>
              <a:defRPr sz="3200"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GB"/>
              <a:t>CLICK TO EDIT HEADER</a:t>
            </a:r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2015971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 p14:presetBounceEnd="5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0" presetID="2" presetClass="entr" presetSubtype="8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5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0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2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5" presetID="2" presetClass="exit" presetSubtype="2" ac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26" dur="1000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1000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  <p:bldP spid="2" grpId="0"/>
          <p:bldP spid="2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0" presetID="2" presetClass="entr" presetSubtype="8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5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0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2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5" presetID="2" presetClass="exit" presetSubtype="2" ac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26" dur="1000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1000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  <p:bldP spid="2" grpId="0"/>
          <p:bldP spid="2" grpId="1"/>
        </p:bldLst>
      </p:timing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34" Type="http://schemas.openxmlformats.org/officeDocument/2006/relationships/image" Target="../media/image1.png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0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slideLayout" Target="../slideLayouts/slideLayout43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4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Relationship Id="rId8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77D31D6-80D8-3840-8A9A-41A80DB626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02820"/>
            <a:ext cx="10515600" cy="8519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headline</a:t>
            </a:r>
            <a:endParaRPr lang="en-D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9E3DED-2B4A-C446-85E5-FD401601D8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626919"/>
            <a:ext cx="10515600" cy="40825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body text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0738A16-FFCE-3249-9671-32EABF0566DF}"/>
              </a:ext>
            </a:extLst>
          </p:cNvPr>
          <p:cNvSpPr/>
          <p:nvPr userDrawn="1"/>
        </p:nvSpPr>
        <p:spPr>
          <a:xfrm>
            <a:off x="-2965784" y="266437"/>
            <a:ext cx="1088571" cy="227629"/>
          </a:xfrm>
          <a:prstGeom prst="rect">
            <a:avLst/>
          </a:prstGeom>
          <a:solidFill>
            <a:srgbClr val="005E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50CACA0-946B-3C45-8394-297FF7864893}"/>
              </a:ext>
            </a:extLst>
          </p:cNvPr>
          <p:cNvSpPr/>
          <p:nvPr userDrawn="1"/>
        </p:nvSpPr>
        <p:spPr>
          <a:xfrm>
            <a:off x="-1399849" y="268324"/>
            <a:ext cx="1088571" cy="227629"/>
          </a:xfrm>
          <a:prstGeom prst="rect">
            <a:avLst/>
          </a:prstGeom>
          <a:solidFill>
            <a:srgbClr val="D445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E01DB65-1F11-6C4C-A1C3-F7F52614AFA3}"/>
              </a:ext>
            </a:extLst>
          </p:cNvPr>
          <p:cNvSpPr/>
          <p:nvPr userDrawn="1"/>
        </p:nvSpPr>
        <p:spPr>
          <a:xfrm>
            <a:off x="-1399849" y="1202505"/>
            <a:ext cx="1088571" cy="227629"/>
          </a:xfrm>
          <a:prstGeom prst="rect">
            <a:avLst/>
          </a:prstGeom>
          <a:solidFill>
            <a:srgbClr val="A7D4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CF04D0F-AD48-9049-84D5-4BB17DE67A11}"/>
              </a:ext>
            </a:extLst>
          </p:cNvPr>
          <p:cNvSpPr/>
          <p:nvPr userDrawn="1"/>
        </p:nvSpPr>
        <p:spPr>
          <a:xfrm>
            <a:off x="-1399850" y="1511095"/>
            <a:ext cx="1088571" cy="227629"/>
          </a:xfrm>
          <a:prstGeom prst="rect">
            <a:avLst/>
          </a:prstGeom>
          <a:solidFill>
            <a:srgbClr val="31B4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3AEF61F-FDD8-2B41-B5A2-95CDB95CE8EE}"/>
              </a:ext>
            </a:extLst>
          </p:cNvPr>
          <p:cNvSpPr/>
          <p:nvPr userDrawn="1"/>
        </p:nvSpPr>
        <p:spPr>
          <a:xfrm>
            <a:off x="-2965785" y="892904"/>
            <a:ext cx="1088571" cy="227629"/>
          </a:xfrm>
          <a:prstGeom prst="rect">
            <a:avLst/>
          </a:prstGeom>
          <a:solidFill>
            <a:srgbClr val="2B2A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>
              <a:solidFill>
                <a:srgbClr val="70706E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549207F-DAEE-AA4C-A038-A7E8576242F1}"/>
              </a:ext>
            </a:extLst>
          </p:cNvPr>
          <p:cNvSpPr/>
          <p:nvPr userDrawn="1"/>
        </p:nvSpPr>
        <p:spPr>
          <a:xfrm>
            <a:off x="-1399850" y="2074488"/>
            <a:ext cx="1088571" cy="227629"/>
          </a:xfrm>
          <a:prstGeom prst="rect">
            <a:avLst/>
          </a:prstGeom>
          <a:solidFill>
            <a:srgbClr val="F2F7F6"/>
          </a:solidFill>
          <a:ln w="3175">
            <a:solidFill>
              <a:srgbClr val="7070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>
              <a:solidFill>
                <a:srgbClr val="70706E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055B432-8FE6-DA48-91AC-09ED219A234B}"/>
              </a:ext>
            </a:extLst>
          </p:cNvPr>
          <p:cNvSpPr txBox="1"/>
          <p:nvPr userDrawn="1"/>
        </p:nvSpPr>
        <p:spPr>
          <a:xfrm>
            <a:off x="-2965785" y="682068"/>
            <a:ext cx="1143780" cy="227629"/>
          </a:xfrm>
          <a:prstGeom prst="rect">
            <a:avLst/>
          </a:prstGeom>
          <a:noFill/>
        </p:spPr>
        <p:txBody>
          <a:bodyPr wrap="square" lIns="0" tIns="0" rIns="0" bIns="0" rtlCol="0" anchor="t">
            <a:normAutofit/>
          </a:bodyPr>
          <a:lstStyle/>
          <a:p>
            <a:r>
              <a:rPr lang="da-DK" sz="1100" err="1">
                <a:solidFill>
                  <a:srgbClr val="2B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</a:t>
            </a:r>
            <a:r>
              <a:rPr lang="da-DK" sz="1100" baseline="0">
                <a:solidFill>
                  <a:srgbClr val="2B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100" baseline="0" err="1">
                <a:solidFill>
                  <a:srgbClr val="2B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color</a:t>
            </a:r>
            <a:r>
              <a:rPr lang="da-DK" sz="1100" baseline="0">
                <a:solidFill>
                  <a:srgbClr val="2B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da-DK" sz="1100">
              <a:solidFill>
                <a:srgbClr val="2B2A2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5B5BEED-686D-7343-ABEE-97DC31D8B18C}"/>
              </a:ext>
            </a:extLst>
          </p:cNvPr>
          <p:cNvSpPr txBox="1"/>
          <p:nvPr userDrawn="1"/>
        </p:nvSpPr>
        <p:spPr>
          <a:xfrm>
            <a:off x="-1399850" y="1866017"/>
            <a:ext cx="1143780" cy="227629"/>
          </a:xfrm>
          <a:prstGeom prst="rect">
            <a:avLst/>
          </a:prstGeom>
          <a:noFill/>
        </p:spPr>
        <p:txBody>
          <a:bodyPr wrap="square" lIns="0" tIns="0" rIns="0" bIns="0" rtlCol="0" anchor="t">
            <a:normAutofit/>
          </a:bodyPr>
          <a:lstStyle/>
          <a:p>
            <a:r>
              <a:rPr lang="da-DK" sz="1100">
                <a:solidFill>
                  <a:srgbClr val="2B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Background </a:t>
            </a:r>
            <a:r>
              <a:rPr lang="da-DK" sz="1100" err="1">
                <a:solidFill>
                  <a:srgbClr val="2B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color</a:t>
            </a:r>
            <a:endParaRPr lang="da-DK" sz="1100">
              <a:solidFill>
                <a:srgbClr val="2B2A2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9294A64-9811-5F44-9F09-EE4C0C947F77}"/>
              </a:ext>
            </a:extLst>
          </p:cNvPr>
          <p:cNvSpPr txBox="1"/>
          <p:nvPr userDrawn="1"/>
        </p:nvSpPr>
        <p:spPr>
          <a:xfrm>
            <a:off x="-2965785" y="47553"/>
            <a:ext cx="1143780" cy="227629"/>
          </a:xfrm>
          <a:prstGeom prst="rect">
            <a:avLst/>
          </a:prstGeom>
          <a:noFill/>
        </p:spPr>
        <p:txBody>
          <a:bodyPr wrap="square" lIns="0" tIns="0" rIns="0" bIns="0" rtlCol="0" anchor="t">
            <a:normAutofit/>
          </a:bodyPr>
          <a:lstStyle/>
          <a:p>
            <a:r>
              <a:rPr lang="da-DK" sz="1100" baseline="0" err="1">
                <a:solidFill>
                  <a:srgbClr val="2B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Primary</a:t>
            </a:r>
            <a:r>
              <a:rPr lang="da-DK" sz="1100" baseline="0">
                <a:solidFill>
                  <a:srgbClr val="2B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100" baseline="0" err="1">
                <a:solidFill>
                  <a:srgbClr val="2B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color</a:t>
            </a:r>
            <a:r>
              <a:rPr lang="da-DK" sz="1100" baseline="0">
                <a:solidFill>
                  <a:srgbClr val="2B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da-DK" sz="1100">
              <a:solidFill>
                <a:srgbClr val="2B2A2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39D7BB8-B828-514A-82E7-C17238CEB807}"/>
              </a:ext>
            </a:extLst>
          </p:cNvPr>
          <p:cNvSpPr txBox="1"/>
          <p:nvPr userDrawn="1"/>
        </p:nvSpPr>
        <p:spPr>
          <a:xfrm>
            <a:off x="-1399850" y="47553"/>
            <a:ext cx="1143780" cy="227629"/>
          </a:xfrm>
          <a:prstGeom prst="rect">
            <a:avLst/>
          </a:prstGeom>
          <a:noFill/>
        </p:spPr>
        <p:txBody>
          <a:bodyPr wrap="square" lIns="0" tIns="0" rIns="0" bIns="0" rtlCol="0" anchor="t">
            <a:normAutofit/>
          </a:bodyPr>
          <a:lstStyle/>
          <a:p>
            <a:r>
              <a:rPr lang="da-DK" sz="1100" baseline="0" err="1">
                <a:solidFill>
                  <a:srgbClr val="2B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Secondary</a:t>
            </a:r>
            <a:r>
              <a:rPr lang="da-DK" sz="1100" baseline="0">
                <a:solidFill>
                  <a:srgbClr val="2B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100" baseline="0" err="1">
                <a:solidFill>
                  <a:srgbClr val="2B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color</a:t>
            </a:r>
            <a:r>
              <a:rPr lang="da-DK" sz="1100" baseline="0">
                <a:solidFill>
                  <a:srgbClr val="2B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da-DK" sz="1100">
              <a:solidFill>
                <a:srgbClr val="2B2A2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DE8D7AC-3876-3941-AAF9-E10059035E3A}"/>
              </a:ext>
            </a:extLst>
          </p:cNvPr>
          <p:cNvSpPr txBox="1"/>
          <p:nvPr userDrawn="1"/>
        </p:nvSpPr>
        <p:spPr>
          <a:xfrm>
            <a:off x="-4842164" y="3121223"/>
            <a:ext cx="45940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DK" sz="1400" b="1" i="0">
                <a:solidFill>
                  <a:srgbClr val="005E58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HEADLINE 1, Arial Black, 40 pt.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391F3F1-9585-2246-AE67-C91D3528E4F4}"/>
              </a:ext>
            </a:extLst>
          </p:cNvPr>
          <p:cNvSpPr txBox="1"/>
          <p:nvPr userDrawn="1"/>
        </p:nvSpPr>
        <p:spPr>
          <a:xfrm>
            <a:off x="-3678382" y="3432713"/>
            <a:ext cx="34302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DK" sz="1600" b="1" i="0">
                <a:solidFill>
                  <a:srgbClr val="005E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Headline 2. Arial Blod, 36 pt.  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0675982-D877-784C-84E8-3FFF5C12DDAE}"/>
              </a:ext>
            </a:extLst>
          </p:cNvPr>
          <p:cNvSpPr txBox="1"/>
          <p:nvPr userDrawn="1"/>
        </p:nvSpPr>
        <p:spPr>
          <a:xfrm>
            <a:off x="-3491345" y="3829478"/>
            <a:ext cx="32432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DK" sz="1400" b="0" i="0">
                <a:solidFill>
                  <a:srgbClr val="2B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Body text, Arial regular, 20 pt. 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5BF6FB0-CD73-AC4E-8A05-E5CEB9ABECEA}"/>
              </a:ext>
            </a:extLst>
          </p:cNvPr>
          <p:cNvSpPr txBox="1"/>
          <p:nvPr userDrawn="1"/>
        </p:nvSpPr>
        <p:spPr>
          <a:xfrm>
            <a:off x="-2393895" y="4088895"/>
            <a:ext cx="21457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DK" sz="1400" b="0" i="0" u="sng">
                <a:solidFill>
                  <a:srgbClr val="D545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Hyperlink</a:t>
            </a:r>
          </a:p>
        </p:txBody>
      </p:sp>
      <p:pic>
        <p:nvPicPr>
          <p:cNvPr id="23" name="Picture 22" descr="A picture containing food, drawing&#10;&#10;Description automatically generated">
            <a:extLst>
              <a:ext uri="{FF2B5EF4-FFF2-40B4-BE49-F238E27FC236}">
                <a16:creationId xmlns:a16="http://schemas.microsoft.com/office/drawing/2014/main" id="{3271CDCE-E0FC-1548-A865-AFE236FEF312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6953" y="5709466"/>
            <a:ext cx="2658094" cy="78679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2FA614F8-8306-8F47-9C00-9BB291B4F0D2}"/>
              </a:ext>
            </a:extLst>
          </p:cNvPr>
          <p:cNvSpPr/>
          <p:nvPr userDrawn="1"/>
        </p:nvSpPr>
        <p:spPr>
          <a:xfrm>
            <a:off x="-1399849" y="552804"/>
            <a:ext cx="1088571" cy="227629"/>
          </a:xfrm>
          <a:prstGeom prst="rect">
            <a:avLst/>
          </a:prstGeom>
          <a:solidFill>
            <a:srgbClr val="EF75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0AD332B-DFDE-204C-8ED4-F05FF7783B5F}"/>
              </a:ext>
            </a:extLst>
          </p:cNvPr>
          <p:cNvSpPr/>
          <p:nvPr userDrawn="1"/>
        </p:nvSpPr>
        <p:spPr>
          <a:xfrm>
            <a:off x="-1399849" y="837284"/>
            <a:ext cx="1088571" cy="227629"/>
          </a:xfrm>
          <a:prstGeom prst="rect">
            <a:avLst/>
          </a:prstGeom>
          <a:solidFill>
            <a:srgbClr val="FC8B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12051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9" r:id="rId5"/>
    <p:sldLayoutId id="2147483718" r:id="rId6"/>
    <p:sldLayoutId id="2147483715" r:id="rId7"/>
    <p:sldLayoutId id="2147483716" r:id="rId8"/>
    <p:sldLayoutId id="2147483717" r:id="rId9"/>
    <p:sldLayoutId id="2147483726" r:id="rId10"/>
    <p:sldLayoutId id="21474837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i="0" kern="1200">
          <a:solidFill>
            <a:srgbClr val="005E58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rgbClr val="2B2A2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B2A2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2B2A2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2B2A2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B2A2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861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77D31D6-80D8-3840-8A9A-41A80DB626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02820"/>
            <a:ext cx="10515600" cy="8519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headline</a:t>
            </a:r>
            <a:endParaRPr lang="en-D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9E3DED-2B4A-C446-85E5-FD401601D8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603169"/>
            <a:ext cx="10515600" cy="45261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body text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pic>
        <p:nvPicPr>
          <p:cNvPr id="21" name="Picture 20" descr="A picture containing food, drawing&#10;&#10;Description automatically generated">
            <a:extLst>
              <a:ext uri="{FF2B5EF4-FFF2-40B4-BE49-F238E27FC236}">
                <a16:creationId xmlns:a16="http://schemas.microsoft.com/office/drawing/2014/main" id="{4C0C7E06-CE98-7649-A00A-BBEA76FF8BF0}"/>
              </a:ext>
            </a:extLst>
          </p:cNvPr>
          <p:cNvPicPr>
            <a:picLocks noChangeAspect="1"/>
          </p:cNvPicPr>
          <p:nvPr userDrawn="1"/>
        </p:nvPicPr>
        <p:blipFill>
          <a:blip r:embed="rId3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54491" y="6103813"/>
            <a:ext cx="1576172" cy="46654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97FD7A36-71F2-B74C-9DD8-C25E45227AC4}"/>
              </a:ext>
            </a:extLst>
          </p:cNvPr>
          <p:cNvSpPr/>
          <p:nvPr userDrawn="1"/>
        </p:nvSpPr>
        <p:spPr>
          <a:xfrm>
            <a:off x="-2965784" y="266437"/>
            <a:ext cx="1088571" cy="227629"/>
          </a:xfrm>
          <a:prstGeom prst="rect">
            <a:avLst/>
          </a:prstGeom>
          <a:solidFill>
            <a:srgbClr val="005E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4F8E051-7251-DD41-AA23-7BDC198DBA6F}"/>
              </a:ext>
            </a:extLst>
          </p:cNvPr>
          <p:cNvSpPr/>
          <p:nvPr userDrawn="1"/>
        </p:nvSpPr>
        <p:spPr>
          <a:xfrm>
            <a:off x="-1399849" y="268324"/>
            <a:ext cx="1088571" cy="227629"/>
          </a:xfrm>
          <a:prstGeom prst="rect">
            <a:avLst/>
          </a:prstGeom>
          <a:solidFill>
            <a:srgbClr val="D445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CA93D64-C028-4742-A067-1DB8E1397188}"/>
              </a:ext>
            </a:extLst>
          </p:cNvPr>
          <p:cNvSpPr/>
          <p:nvPr userDrawn="1"/>
        </p:nvSpPr>
        <p:spPr>
          <a:xfrm>
            <a:off x="-1399849" y="1202505"/>
            <a:ext cx="1088571" cy="227629"/>
          </a:xfrm>
          <a:prstGeom prst="rect">
            <a:avLst/>
          </a:prstGeom>
          <a:solidFill>
            <a:srgbClr val="A7D4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111DA55-D47F-494B-84DD-0A4445D17FAA}"/>
              </a:ext>
            </a:extLst>
          </p:cNvPr>
          <p:cNvSpPr/>
          <p:nvPr userDrawn="1"/>
        </p:nvSpPr>
        <p:spPr>
          <a:xfrm>
            <a:off x="-1399850" y="1511095"/>
            <a:ext cx="1088571" cy="227629"/>
          </a:xfrm>
          <a:prstGeom prst="rect">
            <a:avLst/>
          </a:prstGeom>
          <a:solidFill>
            <a:srgbClr val="31B4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CD26FCE-18CD-FB4D-933D-AD0608B64F00}"/>
              </a:ext>
            </a:extLst>
          </p:cNvPr>
          <p:cNvSpPr/>
          <p:nvPr userDrawn="1"/>
        </p:nvSpPr>
        <p:spPr>
          <a:xfrm>
            <a:off x="-2965785" y="892904"/>
            <a:ext cx="1088571" cy="227629"/>
          </a:xfrm>
          <a:prstGeom prst="rect">
            <a:avLst/>
          </a:prstGeom>
          <a:solidFill>
            <a:srgbClr val="2B2A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>
              <a:solidFill>
                <a:srgbClr val="70706E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4E73E26-A1C9-D948-9E0D-0FA8547D070E}"/>
              </a:ext>
            </a:extLst>
          </p:cNvPr>
          <p:cNvSpPr/>
          <p:nvPr userDrawn="1"/>
        </p:nvSpPr>
        <p:spPr>
          <a:xfrm>
            <a:off x="-1399850" y="2074488"/>
            <a:ext cx="1088571" cy="227629"/>
          </a:xfrm>
          <a:prstGeom prst="rect">
            <a:avLst/>
          </a:prstGeom>
          <a:solidFill>
            <a:srgbClr val="F2F7F6"/>
          </a:solidFill>
          <a:ln w="3175">
            <a:solidFill>
              <a:srgbClr val="7070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>
              <a:solidFill>
                <a:srgbClr val="70706E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7A5F88C-E01D-B444-A950-AAF34A2AD54E}"/>
              </a:ext>
            </a:extLst>
          </p:cNvPr>
          <p:cNvSpPr txBox="1"/>
          <p:nvPr userDrawn="1"/>
        </p:nvSpPr>
        <p:spPr>
          <a:xfrm>
            <a:off x="-2965785" y="682068"/>
            <a:ext cx="1143780" cy="227629"/>
          </a:xfrm>
          <a:prstGeom prst="rect">
            <a:avLst/>
          </a:prstGeom>
          <a:noFill/>
        </p:spPr>
        <p:txBody>
          <a:bodyPr wrap="square" lIns="0" tIns="0" rIns="0" bIns="0" rtlCol="0" anchor="t">
            <a:normAutofit/>
          </a:bodyPr>
          <a:lstStyle/>
          <a:p>
            <a:r>
              <a:rPr lang="da-DK" sz="1100" err="1">
                <a:solidFill>
                  <a:srgbClr val="2B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</a:t>
            </a:r>
            <a:r>
              <a:rPr lang="da-DK" sz="1100" baseline="0">
                <a:solidFill>
                  <a:srgbClr val="2B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100" baseline="0" err="1">
                <a:solidFill>
                  <a:srgbClr val="2B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color</a:t>
            </a:r>
            <a:r>
              <a:rPr lang="da-DK" sz="1100" baseline="0">
                <a:solidFill>
                  <a:srgbClr val="2B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da-DK" sz="1100">
              <a:solidFill>
                <a:srgbClr val="2B2A2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38C4F98-21E6-1448-A966-99CA480D9674}"/>
              </a:ext>
            </a:extLst>
          </p:cNvPr>
          <p:cNvSpPr txBox="1"/>
          <p:nvPr userDrawn="1"/>
        </p:nvSpPr>
        <p:spPr>
          <a:xfrm>
            <a:off x="-1399850" y="1866017"/>
            <a:ext cx="1143780" cy="227629"/>
          </a:xfrm>
          <a:prstGeom prst="rect">
            <a:avLst/>
          </a:prstGeom>
          <a:noFill/>
        </p:spPr>
        <p:txBody>
          <a:bodyPr wrap="square" lIns="0" tIns="0" rIns="0" bIns="0" rtlCol="0" anchor="t">
            <a:normAutofit/>
          </a:bodyPr>
          <a:lstStyle/>
          <a:p>
            <a:r>
              <a:rPr lang="da-DK" sz="1100">
                <a:solidFill>
                  <a:srgbClr val="2B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Background </a:t>
            </a:r>
            <a:r>
              <a:rPr lang="da-DK" sz="1100" err="1">
                <a:solidFill>
                  <a:srgbClr val="2B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color</a:t>
            </a:r>
            <a:endParaRPr lang="da-DK" sz="1100">
              <a:solidFill>
                <a:srgbClr val="2B2A2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9A517BF-0AED-0F43-B1CF-2CCCCB138059}"/>
              </a:ext>
            </a:extLst>
          </p:cNvPr>
          <p:cNvSpPr txBox="1"/>
          <p:nvPr userDrawn="1"/>
        </p:nvSpPr>
        <p:spPr>
          <a:xfrm>
            <a:off x="-2965785" y="47553"/>
            <a:ext cx="1143780" cy="227629"/>
          </a:xfrm>
          <a:prstGeom prst="rect">
            <a:avLst/>
          </a:prstGeom>
          <a:noFill/>
        </p:spPr>
        <p:txBody>
          <a:bodyPr wrap="square" lIns="0" tIns="0" rIns="0" bIns="0" rtlCol="0" anchor="t">
            <a:normAutofit/>
          </a:bodyPr>
          <a:lstStyle/>
          <a:p>
            <a:r>
              <a:rPr lang="da-DK" sz="1100" baseline="0" err="1">
                <a:solidFill>
                  <a:srgbClr val="2B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Primary</a:t>
            </a:r>
            <a:r>
              <a:rPr lang="da-DK" sz="1100" baseline="0">
                <a:solidFill>
                  <a:srgbClr val="2B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100" baseline="0" err="1">
                <a:solidFill>
                  <a:srgbClr val="2B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color</a:t>
            </a:r>
            <a:r>
              <a:rPr lang="da-DK" sz="1100" baseline="0">
                <a:solidFill>
                  <a:srgbClr val="2B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da-DK" sz="1100">
              <a:solidFill>
                <a:srgbClr val="2B2A2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A0A50ED-7305-004D-892B-A49D10C143AF}"/>
              </a:ext>
            </a:extLst>
          </p:cNvPr>
          <p:cNvSpPr txBox="1"/>
          <p:nvPr userDrawn="1"/>
        </p:nvSpPr>
        <p:spPr>
          <a:xfrm>
            <a:off x="-1399850" y="47553"/>
            <a:ext cx="1143780" cy="227629"/>
          </a:xfrm>
          <a:prstGeom prst="rect">
            <a:avLst/>
          </a:prstGeom>
          <a:noFill/>
        </p:spPr>
        <p:txBody>
          <a:bodyPr wrap="square" lIns="0" tIns="0" rIns="0" bIns="0" rtlCol="0" anchor="t">
            <a:normAutofit/>
          </a:bodyPr>
          <a:lstStyle/>
          <a:p>
            <a:r>
              <a:rPr lang="da-DK" sz="1100" baseline="0" err="1">
                <a:solidFill>
                  <a:srgbClr val="2B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Secondary</a:t>
            </a:r>
            <a:r>
              <a:rPr lang="da-DK" sz="1100" baseline="0">
                <a:solidFill>
                  <a:srgbClr val="2B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100" baseline="0" err="1">
                <a:solidFill>
                  <a:srgbClr val="2B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color</a:t>
            </a:r>
            <a:r>
              <a:rPr lang="da-DK" sz="1100" baseline="0">
                <a:solidFill>
                  <a:srgbClr val="2B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da-DK" sz="1100">
              <a:solidFill>
                <a:srgbClr val="2B2A2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A8D908F-DF09-FA4A-B0C2-BD12AA463395}"/>
              </a:ext>
            </a:extLst>
          </p:cNvPr>
          <p:cNvSpPr txBox="1"/>
          <p:nvPr userDrawn="1"/>
        </p:nvSpPr>
        <p:spPr>
          <a:xfrm>
            <a:off x="-4842164" y="3121223"/>
            <a:ext cx="45940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DK" sz="1400" b="1" i="0">
                <a:solidFill>
                  <a:srgbClr val="005E58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HEADLINE 1, Arial Black, 40 pt. 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DF099D6-CFFE-3545-909F-18C43A01F14D}"/>
              </a:ext>
            </a:extLst>
          </p:cNvPr>
          <p:cNvSpPr txBox="1"/>
          <p:nvPr userDrawn="1"/>
        </p:nvSpPr>
        <p:spPr>
          <a:xfrm>
            <a:off x="-3678382" y="3432713"/>
            <a:ext cx="34302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DK" sz="1600" b="1" i="0">
                <a:solidFill>
                  <a:srgbClr val="005E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Headline 2. Arial Blod, 36 pt.   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6BAB7FB-01F4-FC4B-8E3C-785F63116848}"/>
              </a:ext>
            </a:extLst>
          </p:cNvPr>
          <p:cNvSpPr txBox="1"/>
          <p:nvPr userDrawn="1"/>
        </p:nvSpPr>
        <p:spPr>
          <a:xfrm>
            <a:off x="-3491345" y="3829478"/>
            <a:ext cx="32432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DK" sz="1400" b="0" i="0">
                <a:solidFill>
                  <a:srgbClr val="2B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Body text, Arial regular, 20 pt.  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965AABE-A6F9-3843-8B43-7C44619D183C}"/>
              </a:ext>
            </a:extLst>
          </p:cNvPr>
          <p:cNvSpPr txBox="1"/>
          <p:nvPr userDrawn="1"/>
        </p:nvSpPr>
        <p:spPr>
          <a:xfrm>
            <a:off x="-2393895" y="4088895"/>
            <a:ext cx="21457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DK" sz="1400" b="0" i="0" u="sng">
                <a:solidFill>
                  <a:srgbClr val="D545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Hyperlink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A976CE9D-33F4-EE40-A7E2-F0AC9563B0D4}"/>
              </a:ext>
            </a:extLst>
          </p:cNvPr>
          <p:cNvSpPr/>
          <p:nvPr userDrawn="1"/>
        </p:nvSpPr>
        <p:spPr>
          <a:xfrm>
            <a:off x="-1399849" y="552804"/>
            <a:ext cx="1088571" cy="227629"/>
          </a:xfrm>
          <a:prstGeom prst="rect">
            <a:avLst/>
          </a:prstGeom>
          <a:solidFill>
            <a:srgbClr val="EF75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4E29C80A-80D0-2241-B78B-9AA6A503E691}"/>
              </a:ext>
            </a:extLst>
          </p:cNvPr>
          <p:cNvSpPr/>
          <p:nvPr userDrawn="1"/>
        </p:nvSpPr>
        <p:spPr>
          <a:xfrm>
            <a:off x="-1399849" y="837284"/>
            <a:ext cx="1088571" cy="227629"/>
          </a:xfrm>
          <a:prstGeom prst="rect">
            <a:avLst/>
          </a:prstGeom>
          <a:solidFill>
            <a:srgbClr val="FC8B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070628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721" r:id="rId2"/>
    <p:sldLayoutId id="2147483720" r:id="rId3"/>
    <p:sldLayoutId id="2147483662" r:id="rId4"/>
    <p:sldLayoutId id="2147483663" r:id="rId5"/>
    <p:sldLayoutId id="2147483665" r:id="rId6"/>
    <p:sldLayoutId id="2147483691" r:id="rId7"/>
    <p:sldLayoutId id="2147483666" r:id="rId8"/>
    <p:sldLayoutId id="2147483673" r:id="rId9"/>
    <p:sldLayoutId id="2147483674" r:id="rId10"/>
    <p:sldLayoutId id="2147483667" r:id="rId11"/>
    <p:sldLayoutId id="2147483676" r:id="rId12"/>
    <p:sldLayoutId id="2147483677" r:id="rId13"/>
    <p:sldLayoutId id="2147483722" r:id="rId14"/>
    <p:sldLayoutId id="2147483679" r:id="rId15"/>
    <p:sldLayoutId id="2147483680" r:id="rId16"/>
    <p:sldLayoutId id="2147483723" r:id="rId17"/>
    <p:sldLayoutId id="2147483733" r:id="rId18"/>
    <p:sldLayoutId id="2147483681" r:id="rId19"/>
    <p:sldLayoutId id="2147483682" r:id="rId20"/>
    <p:sldLayoutId id="2147483683" r:id="rId21"/>
    <p:sldLayoutId id="2147483684" r:id="rId22"/>
    <p:sldLayoutId id="2147483675" r:id="rId23"/>
    <p:sldLayoutId id="2147483686" r:id="rId24"/>
    <p:sldLayoutId id="2147483687" r:id="rId25"/>
    <p:sldLayoutId id="2147483688" r:id="rId26"/>
    <p:sldLayoutId id="2147483689" r:id="rId27"/>
    <p:sldLayoutId id="2147483690" r:id="rId28"/>
    <p:sldLayoutId id="2147483685" r:id="rId29"/>
    <p:sldLayoutId id="2147483692" r:id="rId30"/>
    <p:sldLayoutId id="2147483693" r:id="rId31"/>
    <p:sldLayoutId id="2147483734" r:id="rId3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i="0" kern="1200">
          <a:solidFill>
            <a:srgbClr val="005E58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rgbClr val="2B2A2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B2A2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2B2A2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2B2A2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B2A2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orient="horz" pos="3861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56EC3F1-D682-0748-B446-F4D23993D4F4}"/>
              </a:ext>
            </a:extLst>
          </p:cNvPr>
          <p:cNvSpPr/>
          <p:nvPr userDrawn="1"/>
        </p:nvSpPr>
        <p:spPr>
          <a:xfrm>
            <a:off x="-2965784" y="266437"/>
            <a:ext cx="1088571" cy="227629"/>
          </a:xfrm>
          <a:prstGeom prst="rect">
            <a:avLst/>
          </a:prstGeom>
          <a:solidFill>
            <a:srgbClr val="005E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FFC57DF-F311-4246-8982-48FA6C915768}"/>
              </a:ext>
            </a:extLst>
          </p:cNvPr>
          <p:cNvSpPr/>
          <p:nvPr userDrawn="1"/>
        </p:nvSpPr>
        <p:spPr>
          <a:xfrm>
            <a:off x="-1399849" y="268324"/>
            <a:ext cx="1088571" cy="227629"/>
          </a:xfrm>
          <a:prstGeom prst="rect">
            <a:avLst/>
          </a:prstGeom>
          <a:solidFill>
            <a:srgbClr val="D445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904A51B-FAC4-B645-B516-05C89185E4D1}"/>
              </a:ext>
            </a:extLst>
          </p:cNvPr>
          <p:cNvSpPr/>
          <p:nvPr userDrawn="1"/>
        </p:nvSpPr>
        <p:spPr>
          <a:xfrm>
            <a:off x="-1399849" y="1202505"/>
            <a:ext cx="1088571" cy="227629"/>
          </a:xfrm>
          <a:prstGeom prst="rect">
            <a:avLst/>
          </a:prstGeom>
          <a:solidFill>
            <a:srgbClr val="A7D4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3CFED67-4D3B-714E-A097-A2BFBF9056CD}"/>
              </a:ext>
            </a:extLst>
          </p:cNvPr>
          <p:cNvSpPr/>
          <p:nvPr userDrawn="1"/>
        </p:nvSpPr>
        <p:spPr>
          <a:xfrm>
            <a:off x="-1399850" y="1511095"/>
            <a:ext cx="1088571" cy="227629"/>
          </a:xfrm>
          <a:prstGeom prst="rect">
            <a:avLst/>
          </a:prstGeom>
          <a:solidFill>
            <a:srgbClr val="31B4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6535B52-3BE2-0941-B0D7-076CBED500FD}"/>
              </a:ext>
            </a:extLst>
          </p:cNvPr>
          <p:cNvSpPr/>
          <p:nvPr userDrawn="1"/>
        </p:nvSpPr>
        <p:spPr>
          <a:xfrm>
            <a:off x="-2965785" y="892904"/>
            <a:ext cx="1088571" cy="227629"/>
          </a:xfrm>
          <a:prstGeom prst="rect">
            <a:avLst/>
          </a:prstGeom>
          <a:solidFill>
            <a:srgbClr val="2B2A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>
              <a:solidFill>
                <a:srgbClr val="70706E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B75E5A7-9EF0-284E-999B-6BF3841D62B5}"/>
              </a:ext>
            </a:extLst>
          </p:cNvPr>
          <p:cNvSpPr/>
          <p:nvPr userDrawn="1"/>
        </p:nvSpPr>
        <p:spPr>
          <a:xfrm>
            <a:off x="-1399850" y="2074488"/>
            <a:ext cx="1088571" cy="227629"/>
          </a:xfrm>
          <a:prstGeom prst="rect">
            <a:avLst/>
          </a:prstGeom>
          <a:solidFill>
            <a:srgbClr val="F2F7F6"/>
          </a:solidFill>
          <a:ln w="3175">
            <a:solidFill>
              <a:srgbClr val="7070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>
              <a:solidFill>
                <a:srgbClr val="70706E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8BF843A-0A3D-4549-9192-97CC64258899}"/>
              </a:ext>
            </a:extLst>
          </p:cNvPr>
          <p:cNvSpPr txBox="1"/>
          <p:nvPr userDrawn="1"/>
        </p:nvSpPr>
        <p:spPr>
          <a:xfrm>
            <a:off x="-2965785" y="682068"/>
            <a:ext cx="1143780" cy="227629"/>
          </a:xfrm>
          <a:prstGeom prst="rect">
            <a:avLst/>
          </a:prstGeom>
          <a:noFill/>
        </p:spPr>
        <p:txBody>
          <a:bodyPr wrap="square" lIns="0" tIns="0" rIns="0" bIns="0" rtlCol="0" anchor="t">
            <a:normAutofit/>
          </a:bodyPr>
          <a:lstStyle/>
          <a:p>
            <a:r>
              <a:rPr lang="da-DK" sz="1100" err="1">
                <a:solidFill>
                  <a:srgbClr val="2B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</a:t>
            </a:r>
            <a:r>
              <a:rPr lang="da-DK" sz="1100" baseline="0">
                <a:solidFill>
                  <a:srgbClr val="2B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100" baseline="0" err="1">
                <a:solidFill>
                  <a:srgbClr val="2B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color</a:t>
            </a:r>
            <a:r>
              <a:rPr lang="da-DK" sz="1100" baseline="0">
                <a:solidFill>
                  <a:srgbClr val="2B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da-DK" sz="1100">
              <a:solidFill>
                <a:srgbClr val="2B2A2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E1A366B-93D7-3040-83D4-920C620B4160}"/>
              </a:ext>
            </a:extLst>
          </p:cNvPr>
          <p:cNvSpPr txBox="1"/>
          <p:nvPr userDrawn="1"/>
        </p:nvSpPr>
        <p:spPr>
          <a:xfrm>
            <a:off x="-1399850" y="1866017"/>
            <a:ext cx="1143780" cy="227629"/>
          </a:xfrm>
          <a:prstGeom prst="rect">
            <a:avLst/>
          </a:prstGeom>
          <a:noFill/>
        </p:spPr>
        <p:txBody>
          <a:bodyPr wrap="square" lIns="0" tIns="0" rIns="0" bIns="0" rtlCol="0" anchor="t">
            <a:normAutofit/>
          </a:bodyPr>
          <a:lstStyle/>
          <a:p>
            <a:r>
              <a:rPr lang="da-DK" sz="1100">
                <a:solidFill>
                  <a:srgbClr val="2B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Background </a:t>
            </a:r>
            <a:r>
              <a:rPr lang="da-DK" sz="1100" err="1">
                <a:solidFill>
                  <a:srgbClr val="2B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color</a:t>
            </a:r>
            <a:endParaRPr lang="da-DK" sz="1100">
              <a:solidFill>
                <a:srgbClr val="2B2A2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0967D64-1167-674B-A56F-0631EA9B72C7}"/>
              </a:ext>
            </a:extLst>
          </p:cNvPr>
          <p:cNvSpPr txBox="1"/>
          <p:nvPr userDrawn="1"/>
        </p:nvSpPr>
        <p:spPr>
          <a:xfrm>
            <a:off x="-2965785" y="47553"/>
            <a:ext cx="1143780" cy="227629"/>
          </a:xfrm>
          <a:prstGeom prst="rect">
            <a:avLst/>
          </a:prstGeom>
          <a:noFill/>
        </p:spPr>
        <p:txBody>
          <a:bodyPr wrap="square" lIns="0" tIns="0" rIns="0" bIns="0" rtlCol="0" anchor="t">
            <a:normAutofit/>
          </a:bodyPr>
          <a:lstStyle/>
          <a:p>
            <a:r>
              <a:rPr lang="da-DK" sz="1100" baseline="0" err="1">
                <a:solidFill>
                  <a:srgbClr val="2B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Primary</a:t>
            </a:r>
            <a:r>
              <a:rPr lang="da-DK" sz="1100" baseline="0">
                <a:solidFill>
                  <a:srgbClr val="2B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100" baseline="0" err="1">
                <a:solidFill>
                  <a:srgbClr val="2B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color</a:t>
            </a:r>
            <a:r>
              <a:rPr lang="da-DK" sz="1100" baseline="0">
                <a:solidFill>
                  <a:srgbClr val="2B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da-DK" sz="1100">
              <a:solidFill>
                <a:srgbClr val="2B2A2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B1EE735-30BC-4444-B538-28148A76082D}"/>
              </a:ext>
            </a:extLst>
          </p:cNvPr>
          <p:cNvSpPr txBox="1"/>
          <p:nvPr userDrawn="1"/>
        </p:nvSpPr>
        <p:spPr>
          <a:xfrm>
            <a:off x="-1399850" y="47553"/>
            <a:ext cx="1143780" cy="227629"/>
          </a:xfrm>
          <a:prstGeom prst="rect">
            <a:avLst/>
          </a:prstGeom>
          <a:noFill/>
        </p:spPr>
        <p:txBody>
          <a:bodyPr wrap="square" lIns="0" tIns="0" rIns="0" bIns="0" rtlCol="0" anchor="t">
            <a:normAutofit/>
          </a:bodyPr>
          <a:lstStyle/>
          <a:p>
            <a:r>
              <a:rPr lang="da-DK" sz="1100" baseline="0" err="1">
                <a:solidFill>
                  <a:srgbClr val="2B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Secondary</a:t>
            </a:r>
            <a:r>
              <a:rPr lang="da-DK" sz="1100" baseline="0">
                <a:solidFill>
                  <a:srgbClr val="2B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100" baseline="0" err="1">
                <a:solidFill>
                  <a:srgbClr val="2B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color</a:t>
            </a:r>
            <a:r>
              <a:rPr lang="da-DK" sz="1100" baseline="0">
                <a:solidFill>
                  <a:srgbClr val="2B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da-DK" sz="1100">
              <a:solidFill>
                <a:srgbClr val="2B2A2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78FAF33-6635-044F-9B7B-431E6CB14CE0}"/>
              </a:ext>
            </a:extLst>
          </p:cNvPr>
          <p:cNvSpPr txBox="1"/>
          <p:nvPr userDrawn="1"/>
        </p:nvSpPr>
        <p:spPr>
          <a:xfrm>
            <a:off x="-4842164" y="3121223"/>
            <a:ext cx="45940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DK" sz="1400" b="1" i="0">
                <a:solidFill>
                  <a:srgbClr val="005E58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HEADLINE 1, Arial Black, 40 pt.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126E807-2D84-004E-8587-C8F95FED1474}"/>
              </a:ext>
            </a:extLst>
          </p:cNvPr>
          <p:cNvSpPr txBox="1"/>
          <p:nvPr userDrawn="1"/>
        </p:nvSpPr>
        <p:spPr>
          <a:xfrm>
            <a:off x="-3678382" y="3432713"/>
            <a:ext cx="34302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DK" sz="1600" b="1" i="0">
                <a:solidFill>
                  <a:srgbClr val="005E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Headline 2. Arial Blod, 36 pt.  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4EA6582-E0B8-3847-9364-FEA7F5A45BF8}"/>
              </a:ext>
            </a:extLst>
          </p:cNvPr>
          <p:cNvSpPr txBox="1"/>
          <p:nvPr userDrawn="1"/>
        </p:nvSpPr>
        <p:spPr>
          <a:xfrm>
            <a:off x="-3491345" y="3829478"/>
            <a:ext cx="32432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DK" sz="1400" b="0" i="0">
                <a:solidFill>
                  <a:srgbClr val="2B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Body text, Arial regular, 20 pt. 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E1CEB5E-3727-5C4C-98F7-4CE9FBEFDF69}"/>
              </a:ext>
            </a:extLst>
          </p:cNvPr>
          <p:cNvSpPr txBox="1"/>
          <p:nvPr userDrawn="1"/>
        </p:nvSpPr>
        <p:spPr>
          <a:xfrm>
            <a:off x="-2393895" y="4088895"/>
            <a:ext cx="21457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DK" sz="1400" b="0" i="0" u="sng">
                <a:solidFill>
                  <a:srgbClr val="D545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Hyperlink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24B1285-D46E-AD45-8F1C-321C951F4C27}"/>
              </a:ext>
            </a:extLst>
          </p:cNvPr>
          <p:cNvSpPr/>
          <p:nvPr userDrawn="1"/>
        </p:nvSpPr>
        <p:spPr>
          <a:xfrm>
            <a:off x="-1399849" y="552804"/>
            <a:ext cx="1088571" cy="227629"/>
          </a:xfrm>
          <a:prstGeom prst="rect">
            <a:avLst/>
          </a:prstGeom>
          <a:solidFill>
            <a:srgbClr val="EF75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BAF3F29-B545-484E-B07D-D4C4B376CCAF}"/>
              </a:ext>
            </a:extLst>
          </p:cNvPr>
          <p:cNvSpPr/>
          <p:nvPr userDrawn="1"/>
        </p:nvSpPr>
        <p:spPr>
          <a:xfrm>
            <a:off x="-1399849" y="837284"/>
            <a:ext cx="1088571" cy="227629"/>
          </a:xfrm>
          <a:prstGeom prst="rect">
            <a:avLst/>
          </a:prstGeom>
          <a:solidFill>
            <a:srgbClr val="FC8B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87924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6" r:id="rId2"/>
    <p:sldLayoutId id="2147483707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svg"/><Relationship Id="rId18" Type="http://schemas.openxmlformats.org/officeDocument/2006/relationships/image" Target="../media/image40.png"/><Relationship Id="rId26" Type="http://schemas.openxmlformats.org/officeDocument/2006/relationships/image" Target="../media/image48.png"/><Relationship Id="rId3" Type="http://schemas.openxmlformats.org/officeDocument/2006/relationships/image" Target="../media/image25.svg"/><Relationship Id="rId21" Type="http://schemas.openxmlformats.org/officeDocument/2006/relationships/image" Target="../media/image43.svg"/><Relationship Id="rId7" Type="http://schemas.openxmlformats.org/officeDocument/2006/relationships/image" Target="../media/image29.svg"/><Relationship Id="rId12" Type="http://schemas.openxmlformats.org/officeDocument/2006/relationships/image" Target="../media/image34.png"/><Relationship Id="rId17" Type="http://schemas.openxmlformats.org/officeDocument/2006/relationships/image" Target="../media/image39.svg"/><Relationship Id="rId25" Type="http://schemas.openxmlformats.org/officeDocument/2006/relationships/image" Target="../media/image47.svg"/><Relationship Id="rId2" Type="http://schemas.openxmlformats.org/officeDocument/2006/relationships/image" Target="../media/image24.png"/><Relationship Id="rId16" Type="http://schemas.openxmlformats.org/officeDocument/2006/relationships/image" Target="../media/image38.png"/><Relationship Id="rId20" Type="http://schemas.openxmlformats.org/officeDocument/2006/relationships/image" Target="../media/image42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8.png"/><Relationship Id="rId11" Type="http://schemas.openxmlformats.org/officeDocument/2006/relationships/image" Target="../media/image33.svg"/><Relationship Id="rId24" Type="http://schemas.openxmlformats.org/officeDocument/2006/relationships/image" Target="../media/image46.png"/><Relationship Id="rId5" Type="http://schemas.openxmlformats.org/officeDocument/2006/relationships/image" Target="../media/image27.svg"/><Relationship Id="rId15" Type="http://schemas.openxmlformats.org/officeDocument/2006/relationships/image" Target="../media/image37.svg"/><Relationship Id="rId23" Type="http://schemas.openxmlformats.org/officeDocument/2006/relationships/image" Target="../media/image45.svg"/><Relationship Id="rId10" Type="http://schemas.openxmlformats.org/officeDocument/2006/relationships/image" Target="../media/image32.png"/><Relationship Id="rId19" Type="http://schemas.openxmlformats.org/officeDocument/2006/relationships/image" Target="../media/image41.svg"/><Relationship Id="rId4" Type="http://schemas.openxmlformats.org/officeDocument/2006/relationships/image" Target="../media/image26.png"/><Relationship Id="rId9" Type="http://schemas.openxmlformats.org/officeDocument/2006/relationships/image" Target="../media/image31.svg"/><Relationship Id="rId14" Type="http://schemas.openxmlformats.org/officeDocument/2006/relationships/image" Target="../media/image36.png"/><Relationship Id="rId22" Type="http://schemas.openxmlformats.org/officeDocument/2006/relationships/image" Target="../media/image44.png"/><Relationship Id="rId27" Type="http://schemas.openxmlformats.org/officeDocument/2006/relationships/image" Target="../media/image49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tel 12">
            <a:extLst>
              <a:ext uri="{FF2B5EF4-FFF2-40B4-BE49-F238E27FC236}">
                <a16:creationId xmlns:a16="http://schemas.microsoft.com/office/drawing/2014/main" id="{EBA89F20-9694-47CD-9EC5-41DC7D8722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/>
              <a:t>PARTNER INFO</a:t>
            </a:r>
          </a:p>
        </p:txBody>
      </p:sp>
      <p:pic>
        <p:nvPicPr>
          <p:cNvPr id="4100" name="Picture 4">
            <a:extLst>
              <a:ext uri="{FF2B5EF4-FFF2-40B4-BE49-F238E27FC236}">
                <a16:creationId xmlns:a16="http://schemas.microsoft.com/office/drawing/2014/main" id="{5BB8316E-1847-41FB-AA70-B8D4E6523D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5763" y="408708"/>
            <a:ext cx="6449292" cy="6449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tel 12">
            <a:extLst>
              <a:ext uri="{FF2B5EF4-FFF2-40B4-BE49-F238E27FC236}">
                <a16:creationId xmlns:a16="http://schemas.microsoft.com/office/drawing/2014/main" id="{DADA37F9-583E-429C-A3A3-43C1753969DF}"/>
              </a:ext>
            </a:extLst>
          </p:cNvPr>
          <p:cNvSpPr txBox="1">
            <a:spLocks/>
          </p:cNvSpPr>
          <p:nvPr/>
        </p:nvSpPr>
        <p:spPr>
          <a:xfrm>
            <a:off x="1098214" y="5892315"/>
            <a:ext cx="2716702" cy="69554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005E58"/>
                </a:solidFill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en-US" sz="1800" b="0" dirty="0">
                <a:latin typeface="Arial" panose="020B0604020202020204" pitchFamily="34" charset="0"/>
                <a:cs typeface="Arial" panose="020B0604020202020204" pitchFamily="34" charset="0"/>
              </a:rPr>
              <a:t>SuperOffice Norway</a:t>
            </a:r>
          </a:p>
          <a:p>
            <a:r>
              <a:rPr lang="en-US" sz="1800" b="0" dirty="0">
                <a:latin typeface="Arial" panose="020B0604020202020204" pitchFamily="34" charset="0"/>
                <a:cs typeface="Arial" panose="020B0604020202020204" pitchFamily="34" charset="0"/>
              </a:rPr>
              <a:t>10.01.2022 Oslo</a:t>
            </a:r>
          </a:p>
        </p:txBody>
      </p:sp>
    </p:spTree>
    <p:extLst>
      <p:ext uri="{BB962C8B-B14F-4D97-AF65-F5344CB8AC3E}">
        <p14:creationId xmlns:p14="http://schemas.microsoft.com/office/powerpoint/2010/main" val="13527538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47C09E7-BC8B-4C5C-B547-7FCAEB42B6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How to order EMS?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8B0AADD-BC4A-4E2C-BD15-562AF90516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4118" y="1291271"/>
            <a:ext cx="7083765" cy="4897627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207ADEA-11FC-4367-970C-9A3819F092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7548" y="301410"/>
            <a:ext cx="4255925" cy="625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49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>
            <a:extLst>
              <a:ext uri="{FF2B5EF4-FFF2-40B4-BE49-F238E27FC236}">
                <a16:creationId xmlns:a16="http://schemas.microsoft.com/office/drawing/2014/main" id="{3BAD0C62-E164-485C-9BAD-D2AC1E68E7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74716">
            <a:off x="4991100" y="-542788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9213D6CC-6167-4617-B59B-6C02D1E582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1534" y="2166407"/>
            <a:ext cx="6199867" cy="2173585"/>
          </a:xfrm>
        </p:spPr>
        <p:txBody>
          <a:bodyPr>
            <a:normAutofit/>
          </a:bodyPr>
          <a:lstStyle/>
          <a:p>
            <a:r>
              <a:rPr lang="en-US" sz="7200" dirty="0">
                <a:latin typeface="Arial Black" panose="020B0A04020102020204" pitchFamily="34" charset="0"/>
                <a:cs typeface="+mn-cs"/>
              </a:rPr>
              <a:t>ROADMAP</a:t>
            </a:r>
            <a:endParaRPr lang="en-US" sz="7200" dirty="0">
              <a:latin typeface="Arial Black" panose="020B0A04020102020204" pitchFamily="34" charset="0"/>
            </a:endParaRPr>
          </a:p>
        </p:txBody>
      </p:sp>
      <p:sp>
        <p:nvSpPr>
          <p:cNvPr id="6" name="Title 4">
            <a:extLst>
              <a:ext uri="{FF2B5EF4-FFF2-40B4-BE49-F238E27FC236}">
                <a16:creationId xmlns:a16="http://schemas.microsoft.com/office/drawing/2014/main" id="{E813F35B-B199-40CC-BD72-F3EDD94FE7BF}"/>
              </a:ext>
            </a:extLst>
          </p:cNvPr>
          <p:cNvSpPr txBox="1">
            <a:spLocks/>
          </p:cNvSpPr>
          <p:nvPr/>
        </p:nvSpPr>
        <p:spPr>
          <a:xfrm>
            <a:off x="1191534" y="3311932"/>
            <a:ext cx="8257266" cy="246524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005E58"/>
                </a:solidFill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pPr fontAlgn="base">
              <a:lnSpc>
                <a:spcPct val="100000"/>
              </a:lnSpc>
            </a:pPr>
            <a:endParaRPr lang="nb-NO" sz="3200" dirty="0">
              <a:latin typeface="+mn-lt"/>
              <a:cs typeface="+mn-cs"/>
            </a:endParaRPr>
          </a:p>
        </p:txBody>
      </p:sp>
      <p:sp>
        <p:nvSpPr>
          <p:cNvPr id="7" name="TekstSylinder 4">
            <a:extLst>
              <a:ext uri="{FF2B5EF4-FFF2-40B4-BE49-F238E27FC236}">
                <a16:creationId xmlns:a16="http://schemas.microsoft.com/office/drawing/2014/main" id="{E6A83519-0343-45F9-BDDC-3ED7FD751A8B}"/>
              </a:ext>
            </a:extLst>
          </p:cNvPr>
          <p:cNvSpPr txBox="1"/>
          <p:nvPr/>
        </p:nvSpPr>
        <p:spPr>
          <a:xfrm>
            <a:off x="1280265" y="3413464"/>
            <a:ext cx="725524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2000" b="1" dirty="0" err="1">
                <a:solidFill>
                  <a:schemeClr val="accent1"/>
                </a:solidFill>
                <a:latin typeface="Arial" panose="020B0604020202020204" pitchFamily="34" charset="0"/>
              </a:rPr>
              <a:t>Ongoing</a:t>
            </a:r>
            <a:r>
              <a:rPr lang="nb-NO" sz="2000" b="1" dirty="0">
                <a:solidFill>
                  <a:schemeClr val="accent1"/>
                </a:solidFill>
                <a:latin typeface="Arial" panose="020B0604020202020204" pitchFamily="34" charset="0"/>
              </a:rPr>
              <a:t> </a:t>
            </a:r>
            <a:r>
              <a:rPr lang="nb-NO" sz="2000" b="1" dirty="0" err="1">
                <a:solidFill>
                  <a:schemeClr val="accent1"/>
                </a:solidFill>
                <a:latin typeface="Arial" panose="020B0604020202020204" pitchFamily="34" charset="0"/>
              </a:rPr>
              <a:t>projects</a:t>
            </a:r>
            <a:endParaRPr lang="nb-NO" sz="2000" b="1" dirty="0">
              <a:solidFill>
                <a:schemeClr val="accent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92365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AF023E10-AA6E-4646-B34A-C08870146B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16519" y="1722470"/>
            <a:ext cx="5082513" cy="5082513"/>
          </a:xfrm>
          <a:prstGeom prst="rect">
            <a:avLst/>
          </a:prstGeom>
        </p:spPr>
      </p:pic>
      <p:sp>
        <p:nvSpPr>
          <p:cNvPr id="4" name="Tittel 12">
            <a:extLst>
              <a:ext uri="{FF2B5EF4-FFF2-40B4-BE49-F238E27FC236}">
                <a16:creationId xmlns:a16="http://schemas.microsoft.com/office/drawing/2014/main" id="{418094AB-8752-4BA5-BBB5-E40D370595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800" y="1678304"/>
            <a:ext cx="5414275" cy="584775"/>
          </a:xfrm>
        </p:spPr>
        <p:txBody>
          <a:bodyPr>
            <a:normAutofit/>
          </a:bodyPr>
          <a:lstStyle/>
          <a:p>
            <a:r>
              <a:rPr lang="nb-NO" sz="2800" dirty="0"/>
              <a:t>SALESBUDGET</a:t>
            </a:r>
            <a:endParaRPr lang="en-US" sz="3200" dirty="0"/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A25DFA0B-A763-4F5B-BE90-3F3BE17B0505}"/>
              </a:ext>
            </a:extLst>
          </p:cNvPr>
          <p:cNvSpPr txBox="1"/>
          <p:nvPr/>
        </p:nvSpPr>
        <p:spPr>
          <a:xfrm>
            <a:off x="522743" y="2263079"/>
            <a:ext cx="388628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chemeClr val="accent1"/>
                </a:solidFill>
                <a:latin typeface="+mj-lt"/>
              </a:rPr>
              <a:t>Get focus, motivation and prioritize the right actions with sales goals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91A0C90-674B-4C51-B19C-01E501D454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6340" y="2958496"/>
            <a:ext cx="3092355" cy="3092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tel 12">
            <a:extLst>
              <a:ext uri="{FF2B5EF4-FFF2-40B4-BE49-F238E27FC236}">
                <a16:creationId xmlns:a16="http://schemas.microsoft.com/office/drawing/2014/main" id="{AE9B93D5-D1B3-4974-B767-7DA3231CDCFC}"/>
              </a:ext>
            </a:extLst>
          </p:cNvPr>
          <p:cNvSpPr txBox="1">
            <a:spLocks/>
          </p:cNvSpPr>
          <p:nvPr/>
        </p:nvSpPr>
        <p:spPr>
          <a:xfrm>
            <a:off x="4618870" y="1680022"/>
            <a:ext cx="5414275" cy="185979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005E58"/>
                </a:solidFill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nb-NO" sz="2800" dirty="0"/>
              <a:t>MOBILE CRM</a:t>
            </a:r>
            <a:endParaRPr lang="en-US" sz="2800" dirty="0"/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222AA953-8718-4061-9801-B4562C742DB9}"/>
              </a:ext>
            </a:extLst>
          </p:cNvPr>
          <p:cNvSpPr txBox="1"/>
          <p:nvPr/>
        </p:nvSpPr>
        <p:spPr>
          <a:xfrm>
            <a:off x="4386853" y="2192516"/>
            <a:ext cx="325133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chemeClr val="accent1"/>
                </a:solidFill>
                <a:latin typeface="+mj-lt"/>
              </a:rPr>
              <a:t>Support business logic in the Mobile client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3B41BD2B-0F9F-4466-9430-7BCA8DE48A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6337" y="2629526"/>
            <a:ext cx="3421325" cy="3421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tel 12">
            <a:extLst>
              <a:ext uri="{FF2B5EF4-FFF2-40B4-BE49-F238E27FC236}">
                <a16:creationId xmlns:a16="http://schemas.microsoft.com/office/drawing/2014/main" id="{85F77BFC-F9D9-4E97-832A-93AF5C24FB83}"/>
              </a:ext>
            </a:extLst>
          </p:cNvPr>
          <p:cNvSpPr txBox="1">
            <a:spLocks/>
          </p:cNvSpPr>
          <p:nvPr/>
        </p:nvSpPr>
        <p:spPr>
          <a:xfrm>
            <a:off x="8425369" y="1706989"/>
            <a:ext cx="4635886" cy="58477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005E58"/>
                </a:solidFill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nb-NO" sz="2800" dirty="0"/>
              <a:t>NEW SERVICE</a:t>
            </a:r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80411C06-47D1-4755-96C9-EC490F143C62}"/>
              </a:ext>
            </a:extLst>
          </p:cNvPr>
          <p:cNvSpPr txBox="1"/>
          <p:nvPr/>
        </p:nvSpPr>
        <p:spPr>
          <a:xfrm>
            <a:off x="8019464" y="2187742"/>
            <a:ext cx="352773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chemeClr val="accent1"/>
                </a:solidFill>
                <a:latin typeface="+mj-lt"/>
              </a:rPr>
              <a:t>New interface available from the CRM client. Merge all functions into one client</a:t>
            </a:r>
          </a:p>
        </p:txBody>
      </p:sp>
    </p:spTree>
    <p:extLst>
      <p:ext uri="{BB962C8B-B14F-4D97-AF65-F5344CB8AC3E}">
        <p14:creationId xmlns:p14="http://schemas.microsoft.com/office/powerpoint/2010/main" val="782731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  <p:bldP spid="10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84DA117-3D03-4589-8B41-EC64D45DD4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3138" y="0"/>
            <a:ext cx="72855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167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BCC2A4-A1F7-4C94-BD4C-BC71749D7A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11500" dirty="0"/>
              <a:t>Q&amp;A</a:t>
            </a:r>
          </a:p>
        </p:txBody>
      </p:sp>
    </p:spTree>
    <p:extLst>
      <p:ext uri="{BB962C8B-B14F-4D97-AF65-F5344CB8AC3E}">
        <p14:creationId xmlns:p14="http://schemas.microsoft.com/office/powerpoint/2010/main" val="11051148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B019BCC-454D-4574-B86A-3EE6E7A792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Agenda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1BB63B6-6072-4CCB-B8FF-3942063066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400" dirty="0"/>
              <a:t>New Migration Services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400" dirty="0"/>
              <a:t>Product </a:t>
            </a:r>
            <a:r>
              <a:rPr lang="nb-NO" sz="2400" dirty="0" err="1"/>
              <a:t>update</a:t>
            </a:r>
            <a:endParaRPr lang="nb-NO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400" dirty="0"/>
              <a:t>Q &amp; A</a:t>
            </a:r>
          </a:p>
        </p:txBody>
      </p:sp>
    </p:spTree>
    <p:extLst>
      <p:ext uri="{BB962C8B-B14F-4D97-AF65-F5344CB8AC3E}">
        <p14:creationId xmlns:p14="http://schemas.microsoft.com/office/powerpoint/2010/main" val="13069120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F1AF804-4154-4131-B8B4-2F4D637C86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7" r="3629" b="-1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331FDB86-36C8-48BC-953E-5FCC3620F723}"/>
              </a:ext>
            </a:extLst>
          </p:cNvPr>
          <p:cNvSpPr txBox="1">
            <a:spLocks/>
          </p:cNvSpPr>
          <p:nvPr/>
        </p:nvSpPr>
        <p:spPr>
          <a:xfrm>
            <a:off x="4849374" y="2203234"/>
            <a:ext cx="10515600" cy="3260891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005E5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en-US">
              <a:latin typeface="Arial Black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E98CA27-5563-46D0-896C-6A1A1FF483A8}"/>
              </a:ext>
            </a:extLst>
          </p:cNvPr>
          <p:cNvSpPr txBox="1">
            <a:spLocks/>
          </p:cNvSpPr>
          <p:nvPr/>
        </p:nvSpPr>
        <p:spPr>
          <a:xfrm>
            <a:off x="6096000" y="261461"/>
            <a:ext cx="6699058" cy="2619337"/>
          </a:xfrm>
          <a:prstGeom prst="rect">
            <a:avLst/>
          </a:prstGeom>
        </p:spPr>
        <p:txBody>
          <a:bodyPr lIns="91440" tIns="45720" rIns="91440" bIns="45720" anchor="ctr">
            <a:normAutofit/>
          </a:bodyPr>
          <a:lstStyle>
            <a:lvl1pPr algn="l" defTabSz="7619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33" b="1" i="0" kern="1200">
                <a:solidFill>
                  <a:srgbClr val="005E5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4000">
                <a:latin typeface="Arial Black"/>
              </a:rPr>
              <a:t>SuperOffice Cloud</a:t>
            </a:r>
          </a:p>
          <a:p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 Black"/>
                <a:ea typeface="+mj-ea"/>
                <a:cs typeface="Arial"/>
              </a:rPr>
              <a:t>New Migration Services</a:t>
            </a: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Arial Black"/>
              <a:ea typeface="+mj-ea"/>
              <a:cs typeface="Arial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2C242E0-1379-41DB-9FC1-FB0C50C6E107}"/>
              </a:ext>
            </a:extLst>
          </p:cNvPr>
          <p:cNvCxnSpPr>
            <a:cxnSpLocks/>
          </p:cNvCxnSpPr>
          <p:nvPr/>
        </p:nvCxnSpPr>
        <p:spPr>
          <a:xfrm>
            <a:off x="5918490" y="910451"/>
            <a:ext cx="0" cy="1321355"/>
          </a:xfrm>
          <a:prstGeom prst="line">
            <a:avLst/>
          </a:pr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9359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>
            <a:extLst>
              <a:ext uri="{FF2B5EF4-FFF2-40B4-BE49-F238E27FC236}">
                <a16:creationId xmlns:a16="http://schemas.microsoft.com/office/drawing/2014/main" id="{6589369B-0B56-4C49-ABC2-FD1A4C1B9E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87" r="28513"/>
          <a:stretch/>
        </p:blipFill>
        <p:spPr bwMode="auto">
          <a:xfrm>
            <a:off x="0" y="-24307"/>
            <a:ext cx="507543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id="{5AECC9DE-52A3-43DF-B995-F718E992574F}"/>
              </a:ext>
            </a:extLst>
          </p:cNvPr>
          <p:cNvSpPr/>
          <p:nvPr/>
        </p:nvSpPr>
        <p:spPr>
          <a:xfrm>
            <a:off x="2586520" y="1027215"/>
            <a:ext cx="7018961" cy="48035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0E07255C-1A30-49D3-8DCC-72CB16F1AFF4}"/>
              </a:ext>
            </a:extLst>
          </p:cNvPr>
          <p:cNvSpPr txBox="1">
            <a:spLocks/>
          </p:cNvSpPr>
          <p:nvPr/>
        </p:nvSpPr>
        <p:spPr>
          <a:xfrm>
            <a:off x="2867853" y="1232910"/>
            <a:ext cx="6528478" cy="8519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005E5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200" dirty="0">
                <a:solidFill>
                  <a:schemeClr val="bg1"/>
                </a:solidFill>
                <a:latin typeface="Arial Black" panose="020B0A04020102020204" pitchFamily="34" charset="0"/>
              </a:rPr>
              <a:t>Why new migration services?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C77BC192-6A8E-4B3F-8B33-F481F5BF92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67853" y="2098884"/>
            <a:ext cx="6456294" cy="3386138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So far, we've successfully migrated 1,215 customers to SuperOffice CRM Cloud. To help the customers make this move, we took care of the migration without additional costs.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However, going forward we’ll be working with </a:t>
            </a:r>
            <a:r>
              <a:rPr lang="en-US" b="1" dirty="0">
                <a:solidFill>
                  <a:schemeClr val="bg1"/>
                </a:solidFill>
              </a:rPr>
              <a:t>larger customers </a:t>
            </a:r>
            <a:r>
              <a:rPr lang="en-US" dirty="0">
                <a:solidFill>
                  <a:schemeClr val="bg1"/>
                </a:solidFill>
              </a:rPr>
              <a:t>who have </a:t>
            </a:r>
            <a:r>
              <a:rPr lang="en-US" b="1" dirty="0">
                <a:solidFill>
                  <a:schemeClr val="bg1"/>
                </a:solidFill>
              </a:rPr>
              <a:t>more complex solutions</a:t>
            </a:r>
            <a:r>
              <a:rPr lang="en-US" dirty="0">
                <a:solidFill>
                  <a:schemeClr val="bg1"/>
                </a:solidFill>
              </a:rPr>
              <a:t>.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This asks for </a:t>
            </a:r>
            <a:r>
              <a:rPr lang="en-US" b="1" dirty="0">
                <a:solidFill>
                  <a:schemeClr val="bg1"/>
                </a:solidFill>
              </a:rPr>
              <a:t>a different approach</a:t>
            </a:r>
            <a:r>
              <a:rPr lang="en-US" dirty="0">
                <a:solidFill>
                  <a:schemeClr val="bg1"/>
                </a:solidFill>
              </a:rPr>
              <a:t>. We can't tell them that the migration can be completed within a day like we've been able to do before.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To make it possible to migrate all the remaining customers to SuperOffice Cloud, we've developed a new set of paid services that will guarantee a successful migration regardless of their CRM solution.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We call these services the </a:t>
            </a:r>
            <a:r>
              <a:rPr lang="en-US" b="1" u="sng" dirty="0">
                <a:solidFill>
                  <a:schemeClr val="bg1"/>
                </a:solidFill>
              </a:rPr>
              <a:t>e</a:t>
            </a:r>
            <a:r>
              <a:rPr lang="en-US" b="1" dirty="0">
                <a:solidFill>
                  <a:schemeClr val="bg1"/>
                </a:solidFill>
              </a:rPr>
              <a:t>xtended </a:t>
            </a:r>
            <a:r>
              <a:rPr lang="en-US" b="1" u="sng" dirty="0">
                <a:solidFill>
                  <a:schemeClr val="bg1"/>
                </a:solidFill>
              </a:rPr>
              <a:t>m</a:t>
            </a:r>
            <a:r>
              <a:rPr lang="en-US" b="1" dirty="0">
                <a:solidFill>
                  <a:schemeClr val="bg1"/>
                </a:solidFill>
              </a:rPr>
              <a:t>igration </a:t>
            </a:r>
            <a:r>
              <a:rPr lang="en-US" b="1" u="sng" dirty="0">
                <a:solidFill>
                  <a:schemeClr val="bg1"/>
                </a:solidFill>
              </a:rPr>
              <a:t>s</a:t>
            </a:r>
            <a:r>
              <a:rPr lang="en-US" b="1" dirty="0">
                <a:solidFill>
                  <a:schemeClr val="bg1"/>
                </a:solidFill>
              </a:rPr>
              <a:t>ervices (EMS)</a:t>
            </a:r>
            <a:r>
              <a:rPr lang="en-US" dirty="0">
                <a:solidFill>
                  <a:schemeClr val="bg1"/>
                </a:solidFill>
              </a:rPr>
              <a:t>.  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80867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D757DD79-3863-408F-85B1-E95C7965A2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>
                <a:latin typeface="Arial"/>
                <a:cs typeface="Arial"/>
              </a:rPr>
              <a:t>What's included in EMS?</a:t>
            </a:r>
            <a:endParaRPr lang="en-US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A52DA1B-AAF6-4229-9940-31B0EB622FB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>
                <a:latin typeface="Arial"/>
                <a:cs typeface="Arial"/>
              </a:rPr>
              <a:t>R&amp;D communication channel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8A0435-B2D0-4538-9EA2-43139310AB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495823" y="3846606"/>
            <a:ext cx="2383858" cy="1347306"/>
          </a:xfrm>
        </p:spPr>
        <p:txBody>
          <a:bodyPr vert="horz" lIns="91440" tIns="45720" rIns="91440" bIns="45720" rtlCol="0" anchor="t">
            <a:normAutofit fontScale="55000" lnSpcReduction="20000"/>
          </a:bodyPr>
          <a:lstStyle/>
          <a:p>
            <a:r>
              <a:rPr lang="en-US" sz="3300">
                <a:latin typeface="Arial"/>
                <a:cs typeface="Arial"/>
              </a:rPr>
              <a:t>An appointed Migration Resource manager</a:t>
            </a:r>
            <a:endParaRPr lang="en-US" sz="3300"/>
          </a:p>
          <a:p>
            <a:r>
              <a:rPr lang="en-US" sz="3300">
                <a:latin typeface="Arial"/>
                <a:cs typeface="Arial"/>
              </a:rPr>
              <a:t>Specialized support personnel</a:t>
            </a:r>
          </a:p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28D991-6D11-4BF8-9A86-7EEEB8649756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Migration stand-by team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F2AD525-B478-495F-947E-39D55E4AF652}"/>
              </a:ext>
            </a:extLst>
          </p:cNvPr>
          <p:cNvSpPr>
            <a:spLocks noGrp="1"/>
          </p:cNvSpPr>
          <p:nvPr>
            <p:ph type="body" sz="half" idx="11"/>
          </p:nvPr>
        </p:nvSpPr>
        <p:spPr/>
        <p:txBody>
          <a:bodyPr vert="horz" lIns="91440" tIns="45720" rIns="91440" bIns="45720" rtlCol="0" anchor="t">
            <a:normAutofit fontScale="92500" lnSpcReduction="20000"/>
          </a:bodyPr>
          <a:lstStyle/>
          <a:p>
            <a:r>
              <a:rPr lang="en-US">
                <a:latin typeface="Arial"/>
                <a:cs typeface="Arial"/>
              </a:rPr>
              <a:t>A stand-by team to support both the test &amp; live-migration</a:t>
            </a:r>
          </a:p>
          <a:p>
            <a:r>
              <a:rPr lang="en-US">
                <a:latin typeface="Arial"/>
                <a:cs typeface="Arial"/>
              </a:rPr>
              <a:t>WebEx Group</a:t>
            </a:r>
          </a:p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FF4F182-40AA-481F-A0E4-6EFE7EA004F9}"/>
              </a:ext>
            </a:extLst>
          </p:cNvPr>
          <p:cNvSpPr>
            <a:spLocks noGrp="1"/>
          </p:cNvSpPr>
          <p:nvPr>
            <p:ph type="body" idx="12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Test environment</a:t>
            </a:r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0FB2963-8597-4775-9DCB-E30A9EFFAA79}"/>
              </a:ext>
            </a:extLst>
          </p:cNvPr>
          <p:cNvSpPr>
            <a:spLocks noGrp="1"/>
          </p:cNvSpPr>
          <p:nvPr>
            <p:ph type="body" sz="half" idx="13"/>
          </p:nvPr>
        </p:nvSpPr>
        <p:spPr/>
        <p:txBody>
          <a:bodyPr vert="horz" lIns="91440" tIns="45720" rIns="91440" bIns="45720" rtlCol="0" anchor="t">
            <a:normAutofit fontScale="85000" lnSpcReduction="10000"/>
          </a:bodyPr>
          <a:lstStyle/>
          <a:p>
            <a:r>
              <a:rPr lang="en-US">
                <a:latin typeface="Arial"/>
                <a:cs typeface="Arial"/>
              </a:rPr>
              <a:t>A free test environment, monitoring reports and a migration evaluation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1837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3029485F-CCF0-417C-BF84-55220C93B2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02" r="35638"/>
          <a:stretch/>
        </p:blipFill>
        <p:spPr bwMode="auto">
          <a:xfrm>
            <a:off x="-1" y="0"/>
            <a:ext cx="442955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id="{5AECC9DE-52A3-43DF-B995-F718E992574F}"/>
              </a:ext>
            </a:extLst>
          </p:cNvPr>
          <p:cNvSpPr/>
          <p:nvPr/>
        </p:nvSpPr>
        <p:spPr>
          <a:xfrm>
            <a:off x="2586520" y="1027215"/>
            <a:ext cx="7018961" cy="48035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0E07255C-1A30-49D3-8DCC-72CB16F1AFF4}"/>
              </a:ext>
            </a:extLst>
          </p:cNvPr>
          <p:cNvSpPr txBox="1">
            <a:spLocks/>
          </p:cNvSpPr>
          <p:nvPr/>
        </p:nvSpPr>
        <p:spPr>
          <a:xfrm>
            <a:off x="2867853" y="1232910"/>
            <a:ext cx="6528478" cy="8519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005E5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200" dirty="0">
                <a:solidFill>
                  <a:schemeClr val="bg1"/>
                </a:solidFill>
                <a:latin typeface="Arial Black" panose="020B0A04020102020204" pitchFamily="34" charset="0"/>
              </a:rPr>
              <a:t>When do we use EMS?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C77BC192-6A8E-4B3F-8B33-F481F5BF92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67853" y="2098884"/>
            <a:ext cx="6456294" cy="33861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fontAlgn="base"/>
            <a:r>
              <a:rPr lang="en-US" sz="1600" dirty="0">
                <a:solidFill>
                  <a:schemeClr val="bg1"/>
                </a:solidFill>
                <a:latin typeface="Arial"/>
                <a:cs typeface="Arial"/>
              </a:rPr>
              <a:t>When a customer is interested in migrating their database to SuperOffice CRM Cloud, you must review the customer's situation together with your Pre-sales or consultancy manager. 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sz="1600" dirty="0">
                <a:solidFill>
                  <a:schemeClr val="bg1"/>
                </a:solidFill>
                <a:latin typeface="Arial"/>
                <a:cs typeface="Arial"/>
              </a:rPr>
              <a:t>Together, you'll conclude whether this customer needs a normal migration or the extended migration services. ​</a:t>
            </a:r>
            <a:endParaRPr lang="en-US" dirty="0">
              <a:solidFill>
                <a:schemeClr val="bg1"/>
              </a:solidFill>
            </a:endParaRPr>
          </a:p>
          <a:p>
            <a:pPr fontAlgn="base"/>
            <a:r>
              <a:rPr lang="en-US" sz="1600" dirty="0">
                <a:solidFill>
                  <a:schemeClr val="bg1"/>
                </a:solidFill>
                <a:latin typeface="Arial"/>
                <a:cs typeface="Arial"/>
              </a:rPr>
              <a:t>​</a:t>
            </a:r>
          </a:p>
          <a:p>
            <a:pPr fontAlgn="base"/>
            <a:r>
              <a:rPr lang="en-US" sz="1600" dirty="0">
                <a:solidFill>
                  <a:schemeClr val="bg1"/>
                </a:solidFill>
                <a:latin typeface="Arial"/>
                <a:cs typeface="Arial"/>
              </a:rPr>
              <a:t>When a customer has many users, multiple third-party apps (standard or custom), complex customizations or </a:t>
            </a:r>
            <a:r>
              <a:rPr lang="en-US" sz="1600" u="sng" dirty="0">
                <a:solidFill>
                  <a:schemeClr val="bg1"/>
                </a:solidFill>
                <a:latin typeface="Arial"/>
                <a:cs typeface="Arial"/>
              </a:rPr>
              <a:t>require</a:t>
            </a:r>
            <a:r>
              <a:rPr lang="en-US" sz="1600" dirty="0">
                <a:solidFill>
                  <a:schemeClr val="bg1"/>
                </a:solidFill>
                <a:latin typeface="Arial"/>
                <a:cs typeface="Arial"/>
              </a:rPr>
              <a:t> test migration they must use EMS </a:t>
            </a:r>
            <a:endParaRPr lang="en-US" sz="1600" i="1" dirty="0">
              <a:solidFill>
                <a:schemeClr val="bg1"/>
              </a:solidFill>
              <a:latin typeface="Arial"/>
              <a:cs typeface="Arial"/>
            </a:endParaRPr>
          </a:p>
          <a:p>
            <a:pPr fontAlgn="base"/>
            <a:endParaRPr lang="en-US" sz="1600" i="1" dirty="0">
              <a:solidFill>
                <a:schemeClr val="bg1"/>
              </a:solidFill>
              <a:latin typeface="Arial"/>
              <a:cs typeface="Arial"/>
            </a:endParaRPr>
          </a:p>
          <a:p>
            <a:pPr fontAlgn="base"/>
            <a:r>
              <a:rPr lang="en-US" sz="1600" i="1" dirty="0">
                <a:solidFill>
                  <a:schemeClr val="bg1"/>
                </a:solidFill>
                <a:latin typeface="Arial"/>
                <a:cs typeface="Arial"/>
              </a:rPr>
              <a:t>It's </a:t>
            </a:r>
            <a:r>
              <a:rPr lang="en-US" sz="1600" b="1" i="1" dirty="0">
                <a:solidFill>
                  <a:schemeClr val="bg1"/>
                </a:solidFill>
                <a:latin typeface="Arial"/>
                <a:cs typeface="Arial"/>
              </a:rPr>
              <a:t>important to remember</a:t>
            </a:r>
            <a:r>
              <a:rPr lang="en-US" sz="1600" i="1" dirty="0">
                <a:solidFill>
                  <a:schemeClr val="bg1"/>
                </a:solidFill>
                <a:latin typeface="Arial"/>
                <a:cs typeface="Arial"/>
              </a:rPr>
              <a:t> that </a:t>
            </a:r>
            <a:r>
              <a:rPr lang="en-US" sz="1600" i="1" u="sng" dirty="0">
                <a:solidFill>
                  <a:schemeClr val="bg1"/>
                </a:solidFill>
                <a:latin typeface="Arial"/>
                <a:cs typeface="Arial"/>
              </a:rPr>
              <a:t>not every</a:t>
            </a:r>
            <a:r>
              <a:rPr lang="en-US" sz="1600" i="1" dirty="0">
                <a:solidFill>
                  <a:schemeClr val="bg1"/>
                </a:solidFill>
                <a:latin typeface="Arial"/>
                <a:cs typeface="Arial"/>
              </a:rPr>
              <a:t> customer situation will need extended migration services. ​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12203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88198F95-9AAD-4A3A-9366-C9202E97B8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44" r="9783"/>
          <a:stretch/>
        </p:blipFill>
        <p:spPr bwMode="auto">
          <a:xfrm>
            <a:off x="0" y="0"/>
            <a:ext cx="494187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id="{5AECC9DE-52A3-43DF-B995-F718E992574F}"/>
              </a:ext>
            </a:extLst>
          </p:cNvPr>
          <p:cNvSpPr/>
          <p:nvPr/>
        </p:nvSpPr>
        <p:spPr>
          <a:xfrm>
            <a:off x="2586519" y="1027215"/>
            <a:ext cx="7018961" cy="48035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0E07255C-1A30-49D3-8DCC-72CB16F1AFF4}"/>
              </a:ext>
            </a:extLst>
          </p:cNvPr>
          <p:cNvSpPr txBox="1">
            <a:spLocks/>
          </p:cNvSpPr>
          <p:nvPr/>
        </p:nvSpPr>
        <p:spPr>
          <a:xfrm>
            <a:off x="2867853" y="1232910"/>
            <a:ext cx="6528478" cy="8519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005E5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200" dirty="0">
                <a:solidFill>
                  <a:schemeClr val="bg1"/>
                </a:solidFill>
                <a:latin typeface="Arial Black" panose="020B0A04020102020204" pitchFamily="34" charset="0"/>
              </a:rPr>
              <a:t>Prices for new migration services </a:t>
            </a:r>
          </a:p>
        </p:txBody>
      </p:sp>
      <p:sp>
        <p:nvSpPr>
          <p:cNvPr id="2" name="Prosess 1">
            <a:extLst>
              <a:ext uri="{FF2B5EF4-FFF2-40B4-BE49-F238E27FC236}">
                <a16:creationId xmlns:a16="http://schemas.microsoft.com/office/drawing/2014/main" id="{AD0C090E-7B0D-4818-800A-3FA8CA54DEF1}"/>
              </a:ext>
            </a:extLst>
          </p:cNvPr>
          <p:cNvSpPr/>
          <p:nvPr/>
        </p:nvSpPr>
        <p:spPr>
          <a:xfrm>
            <a:off x="4601450" y="2771805"/>
            <a:ext cx="2989100" cy="1314391"/>
          </a:xfrm>
          <a:prstGeom prst="flowChartProcess">
            <a:avLst/>
          </a:prstGeom>
          <a:solidFill>
            <a:srgbClr val="30B494"/>
          </a:solidFill>
          <a:ln>
            <a:solidFill>
              <a:srgbClr val="30B494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NOK 20 000</a:t>
            </a:r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43EBEF93-28B0-492F-AD46-9D38831A106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45357"/>
          <a:stretch/>
        </p:blipFill>
        <p:spPr>
          <a:xfrm>
            <a:off x="3154402" y="2084851"/>
            <a:ext cx="6098290" cy="2992798"/>
          </a:xfrm>
          <a:prstGeom prst="rect">
            <a:avLst/>
          </a:prstGeom>
        </p:spPr>
      </p:pic>
      <p:pic>
        <p:nvPicPr>
          <p:cNvPr id="7" name="Picture 11">
            <a:extLst>
              <a:ext uri="{FF2B5EF4-FFF2-40B4-BE49-F238E27FC236}">
                <a16:creationId xmlns:a16="http://schemas.microsoft.com/office/drawing/2014/main" id="{F1978615-91DE-4D3B-8361-BB84A98C719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9286"/>
          <a:stretch/>
        </p:blipFill>
        <p:spPr>
          <a:xfrm>
            <a:off x="3154402" y="2146113"/>
            <a:ext cx="6098290" cy="2252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806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tel 4">
            <a:extLst>
              <a:ext uri="{FF2B5EF4-FFF2-40B4-BE49-F238E27FC236}">
                <a16:creationId xmlns:a16="http://schemas.microsoft.com/office/drawing/2014/main" id="{7897656A-C4C0-4A18-A9F8-37BF62B232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EMS migration lifecycle</a:t>
            </a:r>
          </a:p>
        </p:txBody>
      </p:sp>
      <p:pic>
        <p:nvPicPr>
          <p:cNvPr id="13" name="Grafikk 12" descr="Datamaskin kontur">
            <a:extLst>
              <a:ext uri="{FF2B5EF4-FFF2-40B4-BE49-F238E27FC236}">
                <a16:creationId xmlns:a16="http://schemas.microsoft.com/office/drawing/2014/main" id="{4950946E-24FD-4AE3-826D-3AD56A3AF5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149284" y="4577833"/>
            <a:ext cx="1112644" cy="1112644"/>
          </a:xfrm>
          <a:prstGeom prst="rect">
            <a:avLst/>
          </a:prstGeom>
        </p:spPr>
      </p:pic>
      <p:pic>
        <p:nvPicPr>
          <p:cNvPr id="17" name="Grafikk 16" descr="Sky kontur">
            <a:extLst>
              <a:ext uri="{FF2B5EF4-FFF2-40B4-BE49-F238E27FC236}">
                <a16:creationId xmlns:a16="http://schemas.microsoft.com/office/drawing/2014/main" id="{759B0A25-0713-4023-B2C0-2A38F5D251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134106" y="1726366"/>
            <a:ext cx="1007918" cy="1007918"/>
          </a:xfrm>
          <a:prstGeom prst="rect">
            <a:avLst/>
          </a:prstGeom>
        </p:spPr>
      </p:pic>
      <p:sp>
        <p:nvSpPr>
          <p:cNvPr id="18" name="TekstSylinder 17">
            <a:extLst>
              <a:ext uri="{FF2B5EF4-FFF2-40B4-BE49-F238E27FC236}">
                <a16:creationId xmlns:a16="http://schemas.microsoft.com/office/drawing/2014/main" id="{8B3F55CD-5798-4A79-91CE-17984C5C4BC2}"/>
              </a:ext>
            </a:extLst>
          </p:cNvPr>
          <p:cNvSpPr txBox="1"/>
          <p:nvPr/>
        </p:nvSpPr>
        <p:spPr>
          <a:xfrm>
            <a:off x="6096000" y="5549653"/>
            <a:ext cx="14147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Production</a:t>
            </a:r>
          </a:p>
          <a:p>
            <a:pPr algn="ctr"/>
            <a:r>
              <a:rPr lang="en-US" dirty="0"/>
              <a:t>Onsite/Buy Env.</a:t>
            </a:r>
          </a:p>
        </p:txBody>
      </p:sp>
      <p:sp>
        <p:nvSpPr>
          <p:cNvPr id="19" name="TekstSylinder 18">
            <a:extLst>
              <a:ext uri="{FF2B5EF4-FFF2-40B4-BE49-F238E27FC236}">
                <a16:creationId xmlns:a16="http://schemas.microsoft.com/office/drawing/2014/main" id="{5F56C23A-262D-4123-B264-38EB1EBB631D}"/>
              </a:ext>
            </a:extLst>
          </p:cNvPr>
          <p:cNvSpPr txBox="1"/>
          <p:nvPr/>
        </p:nvSpPr>
        <p:spPr>
          <a:xfrm>
            <a:off x="1999025" y="2651978"/>
            <a:ext cx="16546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Production </a:t>
            </a:r>
          </a:p>
          <a:p>
            <a:r>
              <a:rPr lang="en-US" dirty="0"/>
              <a:t>Cloud Env.</a:t>
            </a:r>
          </a:p>
        </p:txBody>
      </p:sp>
      <p:pic>
        <p:nvPicPr>
          <p:cNvPr id="21" name="Grafikk 20" descr="Pil: rett med heldekkende fyll">
            <a:extLst>
              <a:ext uri="{FF2B5EF4-FFF2-40B4-BE49-F238E27FC236}">
                <a16:creationId xmlns:a16="http://schemas.microsoft.com/office/drawing/2014/main" id="{3B702EA8-7678-45F7-92DF-6D43306BC93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5400000">
            <a:off x="2289970" y="3688479"/>
            <a:ext cx="650658" cy="650658"/>
          </a:xfrm>
          <a:prstGeom prst="rect">
            <a:avLst/>
          </a:prstGeom>
        </p:spPr>
      </p:pic>
      <p:pic>
        <p:nvPicPr>
          <p:cNvPr id="26" name="Grafikk 25" descr="Pil: rett med heldekkende fyll">
            <a:extLst>
              <a:ext uri="{FF2B5EF4-FFF2-40B4-BE49-F238E27FC236}">
                <a16:creationId xmlns:a16="http://schemas.microsoft.com/office/drawing/2014/main" id="{71A3AF88-5926-4330-BAAE-7B2C704506C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434930" y="4810989"/>
            <a:ext cx="646331" cy="646331"/>
          </a:xfrm>
          <a:prstGeom prst="rect">
            <a:avLst/>
          </a:prstGeom>
        </p:spPr>
      </p:pic>
      <p:pic>
        <p:nvPicPr>
          <p:cNvPr id="27" name="Grafikk 26" descr="Datamaskin kontur">
            <a:extLst>
              <a:ext uri="{FF2B5EF4-FFF2-40B4-BE49-F238E27FC236}">
                <a16:creationId xmlns:a16="http://schemas.microsoft.com/office/drawing/2014/main" id="{A7A2476D-7B54-4338-82AE-3CE2F8F09B3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177805" y="4577833"/>
            <a:ext cx="1112644" cy="1112644"/>
          </a:xfrm>
          <a:prstGeom prst="rect">
            <a:avLst/>
          </a:prstGeom>
        </p:spPr>
      </p:pic>
      <p:sp>
        <p:nvSpPr>
          <p:cNvPr id="28" name="TekstSylinder 27">
            <a:extLst>
              <a:ext uri="{FF2B5EF4-FFF2-40B4-BE49-F238E27FC236}">
                <a16:creationId xmlns:a16="http://schemas.microsoft.com/office/drawing/2014/main" id="{C1833B78-ED61-4C2F-A8DC-EAD06DA8E033}"/>
              </a:ext>
            </a:extLst>
          </p:cNvPr>
          <p:cNvSpPr txBox="1"/>
          <p:nvPr/>
        </p:nvSpPr>
        <p:spPr>
          <a:xfrm>
            <a:off x="1907900" y="5590143"/>
            <a:ext cx="14147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Test</a:t>
            </a:r>
          </a:p>
          <a:p>
            <a:pPr algn="ctr"/>
            <a:r>
              <a:rPr lang="en-US" dirty="0"/>
              <a:t>Onsite/Buy Env.</a:t>
            </a:r>
          </a:p>
        </p:txBody>
      </p:sp>
      <p:pic>
        <p:nvPicPr>
          <p:cNvPr id="29" name="Grafikk 28" descr="Sky kontur">
            <a:extLst>
              <a:ext uri="{FF2B5EF4-FFF2-40B4-BE49-F238E27FC236}">
                <a16:creationId xmlns:a16="http://schemas.microsoft.com/office/drawing/2014/main" id="{3FA6FE2A-97C7-4EA0-8772-59B45F0B30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514634" y="1701077"/>
            <a:ext cx="1007918" cy="1007918"/>
          </a:xfrm>
          <a:prstGeom prst="rect">
            <a:avLst/>
          </a:prstGeom>
        </p:spPr>
      </p:pic>
      <p:sp>
        <p:nvSpPr>
          <p:cNvPr id="30" name="TekstSylinder 29">
            <a:extLst>
              <a:ext uri="{FF2B5EF4-FFF2-40B4-BE49-F238E27FC236}">
                <a16:creationId xmlns:a16="http://schemas.microsoft.com/office/drawing/2014/main" id="{B6978261-D38D-465C-9539-3ABFD46247D2}"/>
              </a:ext>
            </a:extLst>
          </p:cNvPr>
          <p:cNvSpPr txBox="1"/>
          <p:nvPr/>
        </p:nvSpPr>
        <p:spPr>
          <a:xfrm>
            <a:off x="5723602" y="2596370"/>
            <a:ext cx="16546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Sandbox (test)</a:t>
            </a:r>
          </a:p>
          <a:p>
            <a:pPr algn="ctr"/>
            <a:r>
              <a:rPr lang="en-US" dirty="0"/>
              <a:t>Cloud Env.</a:t>
            </a:r>
          </a:p>
        </p:txBody>
      </p:sp>
      <p:pic>
        <p:nvPicPr>
          <p:cNvPr id="31" name="Grafikk 30" descr="Pil: rett med heldekkende fyll">
            <a:extLst>
              <a:ext uri="{FF2B5EF4-FFF2-40B4-BE49-F238E27FC236}">
                <a16:creationId xmlns:a16="http://schemas.microsoft.com/office/drawing/2014/main" id="{35388536-8453-439D-BC32-2D10F1C2920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0800000">
            <a:off x="4366571" y="2044420"/>
            <a:ext cx="650658" cy="650658"/>
          </a:xfrm>
          <a:prstGeom prst="rect">
            <a:avLst/>
          </a:prstGeom>
        </p:spPr>
      </p:pic>
      <p:sp>
        <p:nvSpPr>
          <p:cNvPr id="32" name="TekstSylinder 31">
            <a:extLst>
              <a:ext uri="{FF2B5EF4-FFF2-40B4-BE49-F238E27FC236}">
                <a16:creationId xmlns:a16="http://schemas.microsoft.com/office/drawing/2014/main" id="{6089C70A-60AC-4B51-B456-EEE849739331}"/>
              </a:ext>
            </a:extLst>
          </p:cNvPr>
          <p:cNvSpPr txBox="1"/>
          <p:nvPr/>
        </p:nvSpPr>
        <p:spPr>
          <a:xfrm>
            <a:off x="3450190" y="5441138"/>
            <a:ext cx="242546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/>
              <a:t>Clone the Onsite env</a:t>
            </a:r>
            <a:r>
              <a:rPr lang="en-US" sz="1050" dirty="0"/>
              <a:t>. </a:t>
            </a:r>
          </a:p>
          <a:p>
            <a:pPr algn="ctr"/>
            <a:r>
              <a:rPr lang="en-US" sz="1050" dirty="0"/>
              <a:t>Copy the production database and change serial number in the </a:t>
            </a:r>
            <a:r>
              <a:rPr lang="en-US" sz="1050" dirty="0" err="1"/>
              <a:t>testdatabase</a:t>
            </a:r>
            <a:endParaRPr lang="en-US" sz="1050" dirty="0"/>
          </a:p>
        </p:txBody>
      </p:sp>
      <p:sp>
        <p:nvSpPr>
          <p:cNvPr id="33" name="TekstSylinder 32">
            <a:extLst>
              <a:ext uri="{FF2B5EF4-FFF2-40B4-BE49-F238E27FC236}">
                <a16:creationId xmlns:a16="http://schemas.microsoft.com/office/drawing/2014/main" id="{64AEE210-B0A4-46DB-97C7-5F67086953AB}"/>
              </a:ext>
            </a:extLst>
          </p:cNvPr>
          <p:cNvSpPr txBox="1"/>
          <p:nvPr/>
        </p:nvSpPr>
        <p:spPr>
          <a:xfrm>
            <a:off x="3719286" y="2756852"/>
            <a:ext cx="242546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/>
              <a:t>Clone the Online env</a:t>
            </a:r>
            <a:r>
              <a:rPr lang="en-US" sz="1050" dirty="0"/>
              <a:t>. </a:t>
            </a:r>
          </a:p>
          <a:p>
            <a:pPr algn="ctr"/>
            <a:r>
              <a:rPr lang="en-US" sz="1050" dirty="0"/>
              <a:t>Disable the customer task.</a:t>
            </a:r>
          </a:p>
          <a:p>
            <a:pPr algn="ctr"/>
            <a:r>
              <a:rPr lang="en-US" sz="1050" dirty="0"/>
              <a:t>Invalidate email address</a:t>
            </a:r>
          </a:p>
          <a:p>
            <a:pPr algn="ctr"/>
            <a:r>
              <a:rPr lang="en-US" sz="1050" dirty="0"/>
              <a:t>Stop schedule task</a:t>
            </a:r>
          </a:p>
        </p:txBody>
      </p:sp>
      <p:sp>
        <p:nvSpPr>
          <p:cNvPr id="34" name="TekstSylinder 33">
            <a:extLst>
              <a:ext uri="{FF2B5EF4-FFF2-40B4-BE49-F238E27FC236}">
                <a16:creationId xmlns:a16="http://schemas.microsoft.com/office/drawing/2014/main" id="{106EB8B4-A90A-4AC0-B51E-82503CA5F28C}"/>
              </a:ext>
            </a:extLst>
          </p:cNvPr>
          <p:cNvSpPr txBox="1"/>
          <p:nvPr/>
        </p:nvSpPr>
        <p:spPr>
          <a:xfrm>
            <a:off x="588660" y="3504340"/>
            <a:ext cx="1545446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/>
              <a:t>Run OMT on Test</a:t>
            </a:r>
            <a:endParaRPr lang="en-US" sz="1050" dirty="0"/>
          </a:p>
          <a:p>
            <a:pPr algn="ctr"/>
            <a:r>
              <a:rPr lang="en-US" sz="1050" dirty="0"/>
              <a:t>Run the migration tool to migrate the customers test database in our Cloud solution</a:t>
            </a:r>
          </a:p>
        </p:txBody>
      </p:sp>
      <p:pic>
        <p:nvPicPr>
          <p:cNvPr id="35" name="Grafikk 34" descr="Sky kontur">
            <a:extLst>
              <a:ext uri="{FF2B5EF4-FFF2-40B4-BE49-F238E27FC236}">
                <a16:creationId xmlns:a16="http://schemas.microsoft.com/office/drawing/2014/main" id="{8F9AF97C-4E08-46BD-B581-CA94D81D5EA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574201" y="1768913"/>
            <a:ext cx="1007918" cy="1007918"/>
          </a:xfrm>
          <a:prstGeom prst="rect">
            <a:avLst/>
          </a:prstGeom>
        </p:spPr>
      </p:pic>
      <p:sp>
        <p:nvSpPr>
          <p:cNvPr id="36" name="TekstSylinder 35">
            <a:extLst>
              <a:ext uri="{FF2B5EF4-FFF2-40B4-BE49-F238E27FC236}">
                <a16:creationId xmlns:a16="http://schemas.microsoft.com/office/drawing/2014/main" id="{E87E5CE2-190D-48EC-B15B-8B0EED3E9723}"/>
              </a:ext>
            </a:extLst>
          </p:cNvPr>
          <p:cNvSpPr txBox="1"/>
          <p:nvPr/>
        </p:nvSpPr>
        <p:spPr>
          <a:xfrm>
            <a:off x="9574201" y="2695079"/>
            <a:ext cx="16546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Production </a:t>
            </a:r>
          </a:p>
          <a:p>
            <a:r>
              <a:rPr lang="en-US" dirty="0"/>
              <a:t>Cloud Env.</a:t>
            </a:r>
          </a:p>
        </p:txBody>
      </p:sp>
      <p:pic>
        <p:nvPicPr>
          <p:cNvPr id="37" name="Grafikk 36" descr="Pil: rett med heldekkende fyll">
            <a:extLst>
              <a:ext uri="{FF2B5EF4-FFF2-40B4-BE49-F238E27FC236}">
                <a16:creationId xmlns:a16="http://schemas.microsoft.com/office/drawing/2014/main" id="{32F58510-032B-4928-B6B4-D373D334AAA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217170" y="1947543"/>
            <a:ext cx="650658" cy="650658"/>
          </a:xfrm>
          <a:prstGeom prst="rect">
            <a:avLst/>
          </a:prstGeom>
        </p:spPr>
      </p:pic>
      <p:sp>
        <p:nvSpPr>
          <p:cNvPr id="38" name="TekstSylinder 37">
            <a:extLst>
              <a:ext uri="{FF2B5EF4-FFF2-40B4-BE49-F238E27FC236}">
                <a16:creationId xmlns:a16="http://schemas.microsoft.com/office/drawing/2014/main" id="{4E3CBD4F-441D-4F84-B043-0553A9EFD887}"/>
              </a:ext>
            </a:extLst>
          </p:cNvPr>
          <p:cNvSpPr txBox="1"/>
          <p:nvPr/>
        </p:nvSpPr>
        <p:spPr>
          <a:xfrm>
            <a:off x="7329768" y="2785172"/>
            <a:ext cx="242546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/>
              <a:t>Clone the Online env</a:t>
            </a:r>
            <a:r>
              <a:rPr lang="en-US" sz="1050" dirty="0"/>
              <a:t>. </a:t>
            </a:r>
          </a:p>
          <a:p>
            <a:pPr algn="ctr"/>
            <a:r>
              <a:rPr lang="en-US" sz="1050" dirty="0"/>
              <a:t>Disable the customer task.</a:t>
            </a:r>
          </a:p>
          <a:p>
            <a:pPr algn="ctr"/>
            <a:r>
              <a:rPr lang="en-US" sz="1050" dirty="0"/>
              <a:t>Invalidate email address</a:t>
            </a:r>
          </a:p>
          <a:p>
            <a:pPr algn="ctr"/>
            <a:r>
              <a:rPr lang="en-US" sz="1050" dirty="0"/>
              <a:t>Stop schedule task</a:t>
            </a:r>
          </a:p>
        </p:txBody>
      </p:sp>
      <p:pic>
        <p:nvPicPr>
          <p:cNvPr id="43" name="Grafikk 42" descr="Pil: krumming med klokken med heldekkende fyll">
            <a:extLst>
              <a:ext uri="{FF2B5EF4-FFF2-40B4-BE49-F238E27FC236}">
                <a16:creationId xmlns:a16="http://schemas.microsoft.com/office/drawing/2014/main" id="{365FF5E3-0F11-4A97-BEBD-F3E4412C766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 flipH="1">
            <a:off x="9444830" y="3639824"/>
            <a:ext cx="914400" cy="914400"/>
          </a:xfrm>
          <a:prstGeom prst="rect">
            <a:avLst/>
          </a:prstGeom>
        </p:spPr>
      </p:pic>
      <p:sp>
        <p:nvSpPr>
          <p:cNvPr id="45" name="TekstSylinder 44">
            <a:extLst>
              <a:ext uri="{FF2B5EF4-FFF2-40B4-BE49-F238E27FC236}">
                <a16:creationId xmlns:a16="http://schemas.microsoft.com/office/drawing/2014/main" id="{43207C8E-E236-4363-9B59-17F31E1AFEBF}"/>
              </a:ext>
            </a:extLst>
          </p:cNvPr>
          <p:cNvSpPr txBox="1"/>
          <p:nvPr/>
        </p:nvSpPr>
        <p:spPr>
          <a:xfrm>
            <a:off x="8509071" y="4671821"/>
            <a:ext cx="2090021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/>
              <a:t>Run OMT in Production</a:t>
            </a:r>
            <a:endParaRPr lang="en-US" sz="1050" dirty="0"/>
          </a:p>
          <a:p>
            <a:pPr algn="ctr"/>
            <a:r>
              <a:rPr lang="en-US" sz="1050" dirty="0"/>
              <a:t>Run the actual migration tool  on the production database to migrate the customer database into our Cloud solution </a:t>
            </a:r>
          </a:p>
          <a:p>
            <a:pPr algn="ctr"/>
            <a:r>
              <a:rPr lang="en-US" sz="1050" i="1" dirty="0"/>
              <a:t>When ready!</a:t>
            </a:r>
          </a:p>
        </p:txBody>
      </p:sp>
      <p:pic>
        <p:nvPicPr>
          <p:cNvPr id="47" name="Grafikk 46" descr="Merke 6 med heldekkende fyll">
            <a:extLst>
              <a:ext uri="{FF2B5EF4-FFF2-40B4-BE49-F238E27FC236}">
                <a16:creationId xmlns:a16="http://schemas.microsoft.com/office/drawing/2014/main" id="{809806C0-E223-4B40-A307-7FD58B8E441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7385650" y="2613237"/>
            <a:ext cx="405007" cy="405007"/>
          </a:xfrm>
          <a:prstGeom prst="rect">
            <a:avLst/>
          </a:prstGeom>
        </p:spPr>
      </p:pic>
      <p:pic>
        <p:nvPicPr>
          <p:cNvPr id="49" name="Grafikk 48" descr="Merke med heldekkende fyll">
            <a:extLst>
              <a:ext uri="{FF2B5EF4-FFF2-40B4-BE49-F238E27FC236}">
                <a16:creationId xmlns:a16="http://schemas.microsoft.com/office/drawing/2014/main" id="{A81C2D1D-544A-496F-AD9C-0045A4F932C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1905878" y="5459467"/>
            <a:ext cx="405007" cy="405007"/>
          </a:xfrm>
          <a:prstGeom prst="rect">
            <a:avLst/>
          </a:prstGeom>
        </p:spPr>
      </p:pic>
      <p:pic>
        <p:nvPicPr>
          <p:cNvPr id="51" name="Grafikk 50" descr="Merke 3 med heldekkende fyll">
            <a:extLst>
              <a:ext uri="{FF2B5EF4-FFF2-40B4-BE49-F238E27FC236}">
                <a16:creationId xmlns:a16="http://schemas.microsoft.com/office/drawing/2014/main" id="{96979A77-F893-4B42-8C53-F64ED398F6DC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386156" y="3372491"/>
            <a:ext cx="405007" cy="405007"/>
          </a:xfrm>
          <a:prstGeom prst="rect">
            <a:avLst/>
          </a:prstGeom>
        </p:spPr>
      </p:pic>
      <p:pic>
        <p:nvPicPr>
          <p:cNvPr id="53" name="Grafikk 52" descr="Merke 1 med heldekkende fyll">
            <a:extLst>
              <a:ext uri="{FF2B5EF4-FFF2-40B4-BE49-F238E27FC236}">
                <a16:creationId xmlns:a16="http://schemas.microsoft.com/office/drawing/2014/main" id="{740290F4-9B94-400C-B588-589DD1522638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5832727" y="5361677"/>
            <a:ext cx="405007" cy="405007"/>
          </a:xfrm>
          <a:prstGeom prst="rect">
            <a:avLst/>
          </a:prstGeom>
        </p:spPr>
      </p:pic>
      <p:pic>
        <p:nvPicPr>
          <p:cNvPr id="57" name="Grafikk 56" descr="Merke 5 med heldekkende fyll">
            <a:extLst>
              <a:ext uri="{FF2B5EF4-FFF2-40B4-BE49-F238E27FC236}">
                <a16:creationId xmlns:a16="http://schemas.microsoft.com/office/drawing/2014/main" id="{C1DBB780-A1C2-4087-A18B-73833546B0DA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8236804" y="4375329"/>
            <a:ext cx="405007" cy="405007"/>
          </a:xfrm>
          <a:prstGeom prst="rect">
            <a:avLst/>
          </a:prstGeom>
        </p:spPr>
      </p:pic>
      <p:pic>
        <p:nvPicPr>
          <p:cNvPr id="59" name="Grafikk 58" descr="Merke 4 med heldekkende fyll">
            <a:extLst>
              <a:ext uri="{FF2B5EF4-FFF2-40B4-BE49-F238E27FC236}">
                <a16:creationId xmlns:a16="http://schemas.microsoft.com/office/drawing/2014/main" id="{B4DB748F-C00E-4131-A8A7-FA9280D765A6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3749124" y="2523462"/>
            <a:ext cx="405007" cy="405007"/>
          </a:xfrm>
          <a:prstGeom prst="rect">
            <a:avLst/>
          </a:prstGeom>
        </p:spPr>
      </p:pic>
      <p:pic>
        <p:nvPicPr>
          <p:cNvPr id="39" name="Grafikk 38" descr="Sky kontur">
            <a:extLst>
              <a:ext uri="{FF2B5EF4-FFF2-40B4-BE49-F238E27FC236}">
                <a16:creationId xmlns:a16="http://schemas.microsoft.com/office/drawing/2014/main" id="{EA624A8B-84DE-40C9-906F-54805334A31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602123" y="1719056"/>
            <a:ext cx="1007918" cy="1007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1587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C34D098E-E01D-4B60-85EF-9EC6746CC0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0625" y="0"/>
            <a:ext cx="54864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id="{5AECC9DE-52A3-43DF-B995-F718E992574F}"/>
              </a:ext>
            </a:extLst>
          </p:cNvPr>
          <p:cNvSpPr/>
          <p:nvPr/>
        </p:nvSpPr>
        <p:spPr>
          <a:xfrm>
            <a:off x="2586520" y="1027215"/>
            <a:ext cx="7018961" cy="48035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0E07255C-1A30-49D3-8DCC-72CB16F1AFF4}"/>
              </a:ext>
            </a:extLst>
          </p:cNvPr>
          <p:cNvSpPr txBox="1">
            <a:spLocks/>
          </p:cNvSpPr>
          <p:nvPr/>
        </p:nvSpPr>
        <p:spPr>
          <a:xfrm>
            <a:off x="2867853" y="1232910"/>
            <a:ext cx="6528478" cy="8519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005E5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800" dirty="0">
                <a:solidFill>
                  <a:schemeClr val="bg1"/>
                </a:solidFill>
                <a:latin typeface="Arial Black" panose="020B0A04020102020204" pitchFamily="34" charset="0"/>
              </a:rPr>
              <a:t>Failing to follow EMS can lead to: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C77BC192-6A8E-4B3F-8B33-F481F5BF92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67853" y="2098884"/>
            <a:ext cx="6456294" cy="3386138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285750" indent="-285750" fontAlgn="base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You will have migrated the customer – and the customer may not be able to log-in to their production database onsite</a:t>
            </a:r>
          </a:p>
          <a:p>
            <a:pPr marL="285750" indent="-285750" fontAlgn="base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Setup of custom app will be impossible when a new migration is forced and overwrites the production database they have been using as test</a:t>
            </a:r>
          </a:p>
          <a:p>
            <a:pPr marL="285750" indent="-285750" fontAlgn="base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The current 3rd party standard apps may stop working in production (and test), and we must involve the partner to clean up as they will store a secure token on their side (encrypted)</a:t>
            </a:r>
          </a:p>
          <a:p>
            <a:pPr marL="285750" indent="-285750" fontAlgn="base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The Test Tenant will not be placed in the appropriate clusters – safeguarding the production environment </a:t>
            </a:r>
          </a:p>
          <a:p>
            <a:pPr marL="285750" indent="-285750" fontAlgn="base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IN SHORT – A WHOLE LOT OF MESS A LOT OF PEOPLE NEED TO CLEAN UP</a:t>
            </a:r>
            <a:endParaRPr lang="en-US" sz="2000" dirty="0">
              <a:solidFill>
                <a:schemeClr val="bg1"/>
              </a:solidFill>
              <a:latin typeface="Arial"/>
              <a:cs typeface="Arial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6345268"/>
      </p:ext>
    </p:extLst>
  </p:cSld>
  <p:clrMapOvr>
    <a:masterClrMapping/>
  </p:clrMapOvr>
</p:sld>
</file>

<file path=ppt/theme/theme1.xml><?xml version="1.0" encoding="utf-8"?>
<a:theme xmlns:a="http://schemas.openxmlformats.org/drawingml/2006/main" name="Title slides and deviders ">
  <a:themeElements>
    <a:clrScheme name="Custom 2">
      <a:dk1>
        <a:srgbClr val="2B2929"/>
      </a:dk1>
      <a:lt1>
        <a:srgbClr val="FFFFFF"/>
      </a:lt1>
      <a:dk2>
        <a:srgbClr val="F1F7F5"/>
      </a:dk2>
      <a:lt2>
        <a:srgbClr val="A6D3DD"/>
      </a:lt2>
      <a:accent1>
        <a:srgbClr val="005E58"/>
      </a:accent1>
      <a:accent2>
        <a:srgbClr val="F1F7F5"/>
      </a:accent2>
      <a:accent3>
        <a:srgbClr val="EF7445"/>
      </a:accent3>
      <a:accent4>
        <a:srgbClr val="FC8A5E"/>
      </a:accent4>
      <a:accent5>
        <a:srgbClr val="A6D3DD"/>
      </a:accent5>
      <a:accent6>
        <a:srgbClr val="30B393"/>
      </a:accent6>
      <a:hlink>
        <a:srgbClr val="005E58"/>
      </a:hlink>
      <a:folHlink>
        <a:srgbClr val="D4450D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tent slides">
  <a:themeElements>
    <a:clrScheme name="SuperOffice">
      <a:dk1>
        <a:srgbClr val="2B2929"/>
      </a:dk1>
      <a:lt1>
        <a:srgbClr val="FFFFFF"/>
      </a:lt1>
      <a:dk2>
        <a:srgbClr val="F1F7F5"/>
      </a:dk2>
      <a:lt2>
        <a:srgbClr val="A6D3DD"/>
      </a:lt2>
      <a:accent1>
        <a:srgbClr val="005E58"/>
      </a:accent1>
      <a:accent2>
        <a:srgbClr val="F1F7F5"/>
      </a:accent2>
      <a:accent3>
        <a:srgbClr val="EF7445"/>
      </a:accent3>
      <a:accent4>
        <a:srgbClr val="FC8A5E"/>
      </a:accent4>
      <a:accent5>
        <a:srgbClr val="A6D3DD"/>
      </a:accent5>
      <a:accent6>
        <a:srgbClr val="30B393"/>
      </a:accent6>
      <a:hlink>
        <a:srgbClr val="005E58"/>
      </a:hlink>
      <a:folHlink>
        <a:srgbClr val="D4450D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End slides 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Flow_SignoffStatus xmlns="f1a1f531-661f-433a-b5ec-e7d9245dcde3" xsi:nil="true"/>
    <SharedWithUsers xmlns="3b75e6a8-7114-4008-bcfa-64b153f4bae5">
      <UserInfo>
        <DisplayName>Frode Berntsen</DisplayName>
        <AccountId>129</AccountId>
        <AccountType/>
      </UserInfo>
      <UserInfo>
        <DisplayName>Guttorm Nielsen</DisplayName>
        <AccountId>40</AccountId>
        <AccountType/>
      </UserInfo>
      <UserInfo>
        <DisplayName>Jonas Almstrup</DisplayName>
        <AccountId>491</AccountId>
        <AccountType/>
      </UserInfo>
      <UserInfo>
        <DisplayName>Jan Andersen</DisplayName>
        <AccountId>162</AccountId>
        <AccountType/>
      </UserInfo>
      <UserInfo>
        <DisplayName>Øivind Urdal</DisplayName>
        <AccountId>39</AccountId>
        <AccountType/>
      </UserInfo>
    </SharedWithUsers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7D55D2C64548F24AB915C89519EA3FE7" ma:contentTypeVersion="14" ma:contentTypeDescription="Opprett et nytt dokument." ma:contentTypeScope="" ma:versionID="3b1e41dcb5a13f93bf617f0498737cc2">
  <xsd:schema xmlns:xsd="http://www.w3.org/2001/XMLSchema" xmlns:xs="http://www.w3.org/2001/XMLSchema" xmlns:p="http://schemas.microsoft.com/office/2006/metadata/properties" xmlns:ns2="f1a1f531-661f-433a-b5ec-e7d9245dcde3" xmlns:ns3="3b75e6a8-7114-4008-bcfa-64b153f4bae5" targetNamespace="http://schemas.microsoft.com/office/2006/metadata/properties" ma:root="true" ma:fieldsID="3e3dd6a438b66d27a539513cbdaba744" ns2:_="" ns3:_="">
    <xsd:import namespace="f1a1f531-661f-433a-b5ec-e7d9245dcde3"/>
    <xsd:import namespace="3b75e6a8-7114-4008-bcfa-64b153f4bae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EventHashCode" minOccurs="0"/>
                <xsd:element ref="ns2:MediaServiceGenerationTime" minOccurs="0"/>
                <xsd:element ref="ns2:MediaServiceDateTaken" minOccurs="0"/>
                <xsd:element ref="ns2:_Flow_SignoffStatus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1a1f531-661f-433a-b5ec-e7d9245dcde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description="" ma:internalName="MediaServiceAutoTags" ma:readOnly="true">
      <xsd:simpleType>
        <xsd:restriction base="dms:Text"/>
      </xsd:simpleType>
    </xsd:element>
    <xsd:element name="MediaServiceOCR" ma:index="13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_Flow_SignoffStatus" ma:index="17" nillable="true" ma:displayName="Godkjenningsstatus" ma:internalName="_x0024_Resources_x003a_core_x002c_Signoff_Status_x003b_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b75e6a8-7114-4008-bcfa-64b153f4bae5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Delt med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B56720A-4BDF-407C-873E-339256E83348}">
  <ds:schemaRefs>
    <ds:schemaRef ds:uri="3b75e6a8-7114-4008-bcfa-64b153f4bae5"/>
    <ds:schemaRef ds:uri="f1a1f531-661f-433a-b5ec-e7d9245dcde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1BB0FC50-F91C-4431-8551-281A8DC7E65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720C284-D453-4FE8-AC63-3B01FB88D72A}">
  <ds:schemaRefs>
    <ds:schemaRef ds:uri="3b75e6a8-7114-4008-bcfa-64b153f4bae5"/>
    <ds:schemaRef ds:uri="f1a1f531-661f-433a-b5ec-e7d9245dcde3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2501</TotalTime>
  <Words>721</Words>
  <Application>Microsoft Office PowerPoint</Application>
  <PresentationFormat>Widescreen</PresentationFormat>
  <Paragraphs>101</Paragraphs>
  <Slides>14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Arial</vt:lpstr>
      <vt:lpstr>Arial Black</vt:lpstr>
      <vt:lpstr>Calibri</vt:lpstr>
      <vt:lpstr>Lato</vt:lpstr>
      <vt:lpstr>Proxima Nova</vt:lpstr>
      <vt:lpstr>Title slides and deviders </vt:lpstr>
      <vt:lpstr>Content slides</vt:lpstr>
      <vt:lpstr>End slides </vt:lpstr>
      <vt:lpstr>PARTNER INFO</vt:lpstr>
      <vt:lpstr>Agenda</vt:lpstr>
      <vt:lpstr>PowerPoint Presentation</vt:lpstr>
      <vt:lpstr>PowerPoint Presentation</vt:lpstr>
      <vt:lpstr>What's included in EMS?</vt:lpstr>
      <vt:lpstr>PowerPoint Presentation</vt:lpstr>
      <vt:lpstr>PowerPoint Presentation</vt:lpstr>
      <vt:lpstr>The EMS migration lifecycle</vt:lpstr>
      <vt:lpstr>PowerPoint Presentation</vt:lpstr>
      <vt:lpstr>How to order EMS?</vt:lpstr>
      <vt:lpstr>ROADMAP</vt:lpstr>
      <vt:lpstr>SALESBUDGET</vt:lpstr>
      <vt:lpstr>PowerPoint Presentation</vt:lpstr>
      <vt:lpstr>Q&amp;A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Pernille Anderson</dc:creator>
  <cp:lastModifiedBy>Peter Møller</cp:lastModifiedBy>
  <cp:revision>3</cp:revision>
  <dcterms:created xsi:type="dcterms:W3CDTF">2020-03-26T10:04:33Z</dcterms:created>
  <dcterms:modified xsi:type="dcterms:W3CDTF">2022-01-12T08:30:03Z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0x0101007D55D2C64548F24AB915C89519EA3FE7</vt:lpwstr>
  </property>
</Properties>
</file>