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1" r:id="rId5"/>
    <p:sldMasterId id="2147483710" r:id="rId6"/>
    <p:sldMasterId id="2147483752" r:id="rId7"/>
  </p:sldMasterIdLst>
  <p:notesMasterIdLst>
    <p:notesMasterId r:id="rId15"/>
  </p:notesMasterIdLst>
  <p:sldIdLst>
    <p:sldId id="257" r:id="rId8"/>
    <p:sldId id="1731651317" r:id="rId9"/>
    <p:sldId id="1731651325" r:id="rId10"/>
    <p:sldId id="1731651331" r:id="rId11"/>
    <p:sldId id="1731651330" r:id="rId12"/>
    <p:sldId id="1731651324" r:id="rId13"/>
    <p:sldId id="1731651254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Øivind Urdal" initials="ØU" lastIdx="1" clrIdx="0">
    <p:extLst>
      <p:ext uri="{19B8F6BF-5375-455C-9EA6-DF929625EA0E}">
        <p15:presenceInfo xmlns:p15="http://schemas.microsoft.com/office/powerpoint/2012/main" userId="S::urdal@superoffice.com::a519fee0-b56b-489a-8ee4-66b2d86162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2929"/>
    <a:srgbClr val="FC8B5F"/>
    <a:srgbClr val="38B293"/>
    <a:srgbClr val="0B5F59"/>
    <a:srgbClr val="7B7B7B"/>
    <a:srgbClr val="B2B2B2"/>
    <a:srgbClr val="A6D3DD"/>
    <a:srgbClr val="304D6C"/>
    <a:srgbClr val="D34516"/>
    <a:srgbClr val="EF7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4677FF-0227-85EB-0A98-0D0FA72308EB}" v="19" dt="2022-01-18T11:06:44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7"/>
  </p:normalViewPr>
  <p:slideViewPr>
    <p:cSldViewPr snapToGrid="0">
      <p:cViewPr varScale="1">
        <p:scale>
          <a:sx n="106" d="100"/>
          <a:sy n="106" d="100"/>
        </p:scale>
        <p:origin x="1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Ugland" userId="S::sandrau@superoffice.com::b7d47d55-99d5-42fe-86f4-898c0d124d9d" providerId="AD" clId="Web-{974677FF-0227-85EB-0A98-0D0FA72308EB}"/>
    <pc:docChg chg="modSld">
      <pc:chgData name="Sandra Ugland" userId="S::sandrau@superoffice.com::b7d47d55-99d5-42fe-86f4-898c0d124d9d" providerId="AD" clId="Web-{974677FF-0227-85EB-0A98-0D0FA72308EB}" dt="2022-01-18T11:06:43.213" v="15" actId="20577"/>
      <pc:docMkLst>
        <pc:docMk/>
      </pc:docMkLst>
      <pc:sldChg chg="modSp">
        <pc:chgData name="Sandra Ugland" userId="S::sandrau@superoffice.com::b7d47d55-99d5-42fe-86f4-898c0d124d9d" providerId="AD" clId="Web-{974677FF-0227-85EB-0A98-0D0FA72308EB}" dt="2022-01-18T11:06:10.539" v="6" actId="20577"/>
        <pc:sldMkLst>
          <pc:docMk/>
          <pc:sldMk cId="1262267687" sldId="1731651317"/>
        </pc:sldMkLst>
        <pc:spChg chg="mod">
          <ac:chgData name="Sandra Ugland" userId="S::sandrau@superoffice.com::b7d47d55-99d5-42fe-86f4-898c0d124d9d" providerId="AD" clId="Web-{974677FF-0227-85EB-0A98-0D0FA72308EB}" dt="2022-01-18T11:06:10.539" v="6" actId="20577"/>
          <ac:spMkLst>
            <pc:docMk/>
            <pc:sldMk cId="1262267687" sldId="1731651317"/>
            <ac:spMk id="9" creationId="{B5A25D11-979C-4ADC-AF06-FD360B79F87E}"/>
          </ac:spMkLst>
        </pc:spChg>
      </pc:sldChg>
      <pc:sldChg chg="modSp">
        <pc:chgData name="Sandra Ugland" userId="S::sandrau@superoffice.com::b7d47d55-99d5-42fe-86f4-898c0d124d9d" providerId="AD" clId="Web-{974677FF-0227-85EB-0A98-0D0FA72308EB}" dt="2022-01-18T11:06:43.213" v="15" actId="20577"/>
        <pc:sldMkLst>
          <pc:docMk/>
          <pc:sldMk cId="2050484863" sldId="1731651330"/>
        </pc:sldMkLst>
        <pc:spChg chg="mod">
          <ac:chgData name="Sandra Ugland" userId="S::sandrau@superoffice.com::b7d47d55-99d5-42fe-86f4-898c0d124d9d" providerId="AD" clId="Web-{974677FF-0227-85EB-0A98-0D0FA72308EB}" dt="2022-01-18T11:06:43.213" v="15" actId="20577"/>
          <ac:spMkLst>
            <pc:docMk/>
            <pc:sldMk cId="2050484863" sldId="1731651330"/>
            <ac:spMk id="2" creationId="{15840884-2B48-864A-9AFE-A0D66147E81E}"/>
          </ac:spMkLst>
        </pc:spChg>
      </pc:sldChg>
      <pc:sldChg chg="modSp">
        <pc:chgData name="Sandra Ugland" userId="S::sandrau@superoffice.com::b7d47d55-99d5-42fe-86f4-898c0d124d9d" providerId="AD" clId="Web-{974677FF-0227-85EB-0A98-0D0FA72308EB}" dt="2022-01-18T11:06:40.712" v="14" actId="20577"/>
        <pc:sldMkLst>
          <pc:docMk/>
          <pc:sldMk cId="1932643817" sldId="1731651331"/>
        </pc:sldMkLst>
        <pc:spChg chg="mod">
          <ac:chgData name="Sandra Ugland" userId="S::sandrau@superoffice.com::b7d47d55-99d5-42fe-86f4-898c0d124d9d" providerId="AD" clId="Web-{974677FF-0227-85EB-0A98-0D0FA72308EB}" dt="2022-01-18T11:06:23.258" v="7" actId="20577"/>
          <ac:spMkLst>
            <pc:docMk/>
            <pc:sldMk cId="1932643817" sldId="1731651331"/>
            <ac:spMk id="2" creationId="{15840884-2B48-864A-9AFE-A0D66147E81E}"/>
          </ac:spMkLst>
        </pc:spChg>
        <pc:spChg chg="mod">
          <ac:chgData name="Sandra Ugland" userId="S::sandrau@superoffice.com::b7d47d55-99d5-42fe-86f4-898c0d124d9d" providerId="AD" clId="Web-{974677FF-0227-85EB-0A98-0D0FA72308EB}" dt="2022-01-18T11:06:40.712" v="14" actId="20577"/>
          <ac:spMkLst>
            <pc:docMk/>
            <pc:sldMk cId="1932643817" sldId="1731651331"/>
            <ac:spMk id="9" creationId="{B5A25D11-979C-4ADC-AF06-FD360B79F87E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F0AE1-10F1-4C0D-8DFF-0F26A89FDE7A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FF07F-6153-404E-98ED-6685930F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73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03043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mputer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9ADF90-DA4B-2349-BB54-3C3D60931612}"/>
              </a:ext>
            </a:extLst>
          </p:cNvPr>
          <p:cNvSpPr/>
          <p:nvPr userDrawn="1"/>
        </p:nvSpPr>
        <p:spPr>
          <a:xfrm>
            <a:off x="1" y="5864524"/>
            <a:ext cx="12192000" cy="993476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33E77F-C5A7-614F-88EF-A278343E9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1D4F94C-B06B-8F4F-970E-7FB24259F2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5"/>
            <a:ext cx="3932237" cy="28671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71EAB3-F151-7F4E-B286-5A9458364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939" y="987424"/>
            <a:ext cx="6312022" cy="5262982"/>
          </a:xfrm>
          <a:prstGeom prst="rect">
            <a:avLst/>
          </a:prstGeom>
          <a:effectLst>
            <a:reflection stA="28000" endPos="65000" dir="5400000" sy="-100000" algn="bl" rotWithShape="0"/>
          </a:effectLst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29263" y="1182718"/>
            <a:ext cx="5892573" cy="33158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732804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EAEEB1B-B234-1C4E-A671-68342D4DE631}"/>
              </a:ext>
            </a:extLst>
          </p:cNvPr>
          <p:cNvSpPr txBox="1">
            <a:spLocks/>
          </p:cNvSpPr>
          <p:nvPr userDrawn="1"/>
        </p:nvSpPr>
        <p:spPr>
          <a:xfrm>
            <a:off x="4848144" y="12964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F7A050B-BE2B-A146-86E2-8EC63090E5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81184" y="1459534"/>
            <a:ext cx="5353179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222C9DC-4A7C-2F40-8243-5745B02226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81185" y="45019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9EB0E3D3-36B6-6848-863F-7A5C6AE4BB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7636" y="1389566"/>
            <a:ext cx="3387967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apply round </a:t>
            </a:r>
            <a:br>
              <a:rPr lang="en-US" noProof="0"/>
            </a:br>
            <a:r>
              <a:rPr lang="en-US" noProof="0"/>
              <a:t>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20550270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F51625-F00D-3A4F-AEB6-3A8474424D53}"/>
              </a:ext>
            </a:extLst>
          </p:cNvPr>
          <p:cNvSpPr txBox="1">
            <a:spLocks/>
          </p:cNvSpPr>
          <p:nvPr userDrawn="1"/>
        </p:nvSpPr>
        <p:spPr>
          <a:xfrm>
            <a:off x="4082190" y="16520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1F3AFE0-178E-564D-A156-E38F859F8E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231" y="1815134"/>
            <a:ext cx="5591810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51DA49E-CFEF-4943-8047-E4271B9D0A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5230" y="43868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678A7-FF45-1146-9106-864ED032FBBE}"/>
              </a:ext>
            </a:extLst>
          </p:cNvPr>
          <p:cNvSpPr/>
          <p:nvPr userDrawn="1"/>
        </p:nvSpPr>
        <p:spPr>
          <a:xfrm>
            <a:off x="-1" y="-1"/>
            <a:ext cx="2680207" cy="6858001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1A19389-B0AB-8440-BEA1-55F72F15B3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2145" y="2387744"/>
            <a:ext cx="1636124" cy="1583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</a:t>
            </a:r>
            <a:br>
              <a:rPr lang="en-US" noProof="0"/>
            </a:br>
            <a:r>
              <a:rPr lang="en-US" noProof="0"/>
              <a:t>apply round 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63421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box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6D3DA5-3340-EF47-B15D-291582037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E9C4906-4C4E-A74E-B75C-FD3BF9117E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779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B64B3F-4335-1943-9D37-54A38D43950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69968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A77B79-4840-4343-B221-301CC5F18C6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298194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241013-09E9-4FB7-92BC-4BD691F68DEB}"/>
              </a:ext>
            </a:extLst>
          </p:cNvPr>
          <p:cNvGrpSpPr/>
          <p:nvPr userDrawn="1"/>
        </p:nvGrpSpPr>
        <p:grpSpPr>
          <a:xfrm>
            <a:off x="5298136" y="6367822"/>
            <a:ext cx="1859656" cy="276999"/>
            <a:chOff x="5084129" y="6423483"/>
            <a:chExt cx="1859656" cy="276999"/>
          </a:xfrm>
        </p:grpSpPr>
        <p:pic>
          <p:nvPicPr>
            <p:cNvPr id="19" name="Picture 18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E290B82D-8F20-4E02-99F3-67BF38D6AB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213CEB-FDE4-4926-8E22-60D318EF1406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639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815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6E472C-7914-4202-8454-381AA9D2093D}"/>
              </a:ext>
            </a:extLst>
          </p:cNvPr>
          <p:cNvGrpSpPr/>
          <p:nvPr userDrawn="1"/>
        </p:nvGrpSpPr>
        <p:grpSpPr>
          <a:xfrm>
            <a:off x="5298136" y="6367822"/>
            <a:ext cx="1859656" cy="276999"/>
            <a:chOff x="5084129" y="6423483"/>
            <a:chExt cx="1859656" cy="276999"/>
          </a:xfrm>
        </p:grpSpPr>
        <p:pic>
          <p:nvPicPr>
            <p:cNvPr id="6" name="Picture 5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0025224A-05DB-4E8F-A555-C733F2B073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719A2D-6955-4790-9C8B-EFD16C3DA05E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2158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F51625-F00D-3A4F-AEB6-3A8474424D53}"/>
              </a:ext>
            </a:extLst>
          </p:cNvPr>
          <p:cNvSpPr txBox="1">
            <a:spLocks/>
          </p:cNvSpPr>
          <p:nvPr userDrawn="1"/>
        </p:nvSpPr>
        <p:spPr>
          <a:xfrm>
            <a:off x="4082190" y="16520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1F3AFE0-178E-564D-A156-E38F859F8E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231" y="1815134"/>
            <a:ext cx="5591810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51DA49E-CFEF-4943-8047-E4271B9D0A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5230" y="43868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678A7-FF45-1146-9106-864ED032FBBE}"/>
              </a:ext>
            </a:extLst>
          </p:cNvPr>
          <p:cNvSpPr/>
          <p:nvPr userDrawn="1"/>
        </p:nvSpPr>
        <p:spPr>
          <a:xfrm>
            <a:off x="-1" y="-1"/>
            <a:ext cx="2680207" cy="6858001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1A19389-B0AB-8440-BEA1-55F72F15B3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2145" y="2387744"/>
            <a:ext cx="1636124" cy="1583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</a:t>
            </a:r>
            <a:br>
              <a:rPr lang="en-US" noProof="0"/>
            </a:br>
            <a:r>
              <a:rPr lang="en-US" noProof="0"/>
              <a:t>apply round image of the person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A4373F2-90E6-479D-A7A5-30058847543D}"/>
              </a:ext>
            </a:extLst>
          </p:cNvPr>
          <p:cNvGrpSpPr/>
          <p:nvPr userDrawn="1"/>
        </p:nvGrpSpPr>
        <p:grpSpPr>
          <a:xfrm>
            <a:off x="5298136" y="6367822"/>
            <a:ext cx="1859656" cy="276999"/>
            <a:chOff x="5084129" y="6423483"/>
            <a:chExt cx="1859656" cy="276999"/>
          </a:xfrm>
        </p:grpSpPr>
        <p:pic>
          <p:nvPicPr>
            <p:cNvPr id="9" name="Picture 8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EB7C855F-9B88-445C-9EE1-9B789F2B8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533E561-F2A1-46EE-B340-6B784314A281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0990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peline,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BBA057-2185-3349-B074-F9A16E0A22C9}"/>
              </a:ext>
            </a:extLst>
          </p:cNvPr>
          <p:cNvGrpSpPr/>
          <p:nvPr userDrawn="1"/>
        </p:nvGrpSpPr>
        <p:grpSpPr>
          <a:xfrm>
            <a:off x="839682" y="2659664"/>
            <a:ext cx="11242796" cy="1925111"/>
            <a:chOff x="838202" y="2647746"/>
            <a:chExt cx="11244260" cy="1925362"/>
          </a:xfrm>
        </p:grpSpPr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D0681222-3E06-6C4C-90EB-E9A65E487260}"/>
                </a:ext>
              </a:extLst>
            </p:cNvPr>
            <p:cNvSpPr/>
            <p:nvPr/>
          </p:nvSpPr>
          <p:spPr bwMode="auto">
            <a:xfrm>
              <a:off x="11696219" y="2647746"/>
              <a:ext cx="247890" cy="1925362"/>
            </a:xfrm>
            <a:custGeom>
              <a:avLst/>
              <a:gdLst>
                <a:gd name="connsiteX0" fmla="*/ 0 w 247890"/>
                <a:gd name="connsiteY0" fmla="*/ 0 h 1925362"/>
                <a:gd name="connsiteX1" fmla="*/ 25344 w 247890"/>
                <a:gd name="connsiteY1" fmla="*/ 4970 h 1925362"/>
                <a:gd name="connsiteX2" fmla="*/ 247890 w 247890"/>
                <a:gd name="connsiteY2" fmla="*/ 962681 h 1925362"/>
                <a:gd name="connsiteX3" fmla="*/ 25344 w 247890"/>
                <a:gd name="connsiteY3" fmla="*/ 1920392 h 1925362"/>
                <a:gd name="connsiteX4" fmla="*/ 0 w 247890"/>
                <a:gd name="connsiteY4" fmla="*/ 1925362 h 1925362"/>
                <a:gd name="connsiteX5" fmla="*/ 0 w 247890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0" h="1925362">
                  <a:moveTo>
                    <a:pt x="0" y="0"/>
                  </a:moveTo>
                  <a:lnTo>
                    <a:pt x="25344" y="4970"/>
                  </a:lnTo>
                  <a:cubicBezTo>
                    <a:pt x="150345" y="54269"/>
                    <a:pt x="247890" y="464237"/>
                    <a:pt x="247890" y="962681"/>
                  </a:cubicBezTo>
                  <a:cubicBezTo>
                    <a:pt x="247890" y="1461126"/>
                    <a:pt x="150345" y="1871093"/>
                    <a:pt x="25344" y="1920392"/>
                  </a:cubicBezTo>
                  <a:lnTo>
                    <a:pt x="0" y="1925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0" name="Freeform: Shape 41">
              <a:extLst>
                <a:ext uri="{FF2B5EF4-FFF2-40B4-BE49-F238E27FC236}">
                  <a16:creationId xmlns:a16="http://schemas.microsoft.com/office/drawing/2014/main" id="{5EC7D074-F283-3948-A5F6-734E910FF292}"/>
                </a:ext>
              </a:extLst>
            </p:cNvPr>
            <p:cNvSpPr/>
            <p:nvPr/>
          </p:nvSpPr>
          <p:spPr bwMode="auto">
            <a:xfrm>
              <a:off x="11448327" y="2647746"/>
              <a:ext cx="247892" cy="1925362"/>
            </a:xfrm>
            <a:custGeom>
              <a:avLst/>
              <a:gdLst>
                <a:gd name="connsiteX0" fmla="*/ 247891 w 247892"/>
                <a:gd name="connsiteY0" fmla="*/ 0 h 1925362"/>
                <a:gd name="connsiteX1" fmla="*/ 247892 w 247892"/>
                <a:gd name="connsiteY1" fmla="*/ 0 h 1925362"/>
                <a:gd name="connsiteX2" fmla="*/ 247892 w 247892"/>
                <a:gd name="connsiteY2" fmla="*/ 1925362 h 1925362"/>
                <a:gd name="connsiteX3" fmla="*/ 247891 w 247892"/>
                <a:gd name="connsiteY3" fmla="*/ 1925362 h 1925362"/>
                <a:gd name="connsiteX4" fmla="*/ 0 w 247892"/>
                <a:gd name="connsiteY4" fmla="*/ 962681 h 1925362"/>
                <a:gd name="connsiteX5" fmla="*/ 247891 w 247892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2" h="1925362">
                  <a:moveTo>
                    <a:pt x="247891" y="0"/>
                  </a:moveTo>
                  <a:lnTo>
                    <a:pt x="247892" y="0"/>
                  </a:lnTo>
                  <a:lnTo>
                    <a:pt x="247892" y="1925362"/>
                  </a:lnTo>
                  <a:lnTo>
                    <a:pt x="247891" y="1925362"/>
                  </a:lnTo>
                  <a:cubicBezTo>
                    <a:pt x="110985" y="1925362"/>
                    <a:pt x="0" y="1494355"/>
                    <a:pt x="0" y="962681"/>
                  </a:cubicBezTo>
                  <a:cubicBezTo>
                    <a:pt x="0" y="431007"/>
                    <a:pt x="110985" y="0"/>
                    <a:pt x="24789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081180-C04D-F44E-94A2-79C45CEDD3E6}"/>
                </a:ext>
              </a:extLst>
            </p:cNvPr>
            <p:cNvSpPr/>
            <p:nvPr/>
          </p:nvSpPr>
          <p:spPr bwMode="auto">
            <a:xfrm flipH="1">
              <a:off x="878681" y="3429000"/>
              <a:ext cx="11203781" cy="3628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6A59FF-F2CD-7444-98C6-14202A2F5EF4}"/>
                </a:ext>
              </a:extLst>
            </p:cNvPr>
            <p:cNvSpPr/>
            <p:nvPr/>
          </p:nvSpPr>
          <p:spPr bwMode="auto">
            <a:xfrm flipH="1">
              <a:off x="838202" y="3428998"/>
              <a:ext cx="93436" cy="3628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l"/>
              <a:endParaRPr lang="en-US" sz="1800" noProof="0"/>
            </a:p>
          </p:txBody>
        </p:sp>
      </p:grpSp>
      <p:sp>
        <p:nvSpPr>
          <p:cNvPr id="14" name="Cylinder 4">
            <a:extLst>
              <a:ext uri="{FF2B5EF4-FFF2-40B4-BE49-F238E27FC236}">
                <a16:creationId xmlns:a16="http://schemas.microsoft.com/office/drawing/2014/main" id="{B4DF177C-4C6A-D044-B4D6-BA50A1BA5612}"/>
              </a:ext>
            </a:extLst>
          </p:cNvPr>
          <p:cNvSpPr/>
          <p:nvPr userDrawn="1"/>
        </p:nvSpPr>
        <p:spPr bwMode="auto">
          <a:xfrm rot="16200000">
            <a:off x="1599767" y="3114287"/>
            <a:ext cx="362811" cy="1015868"/>
          </a:xfrm>
          <a:prstGeom prst="ca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EA5E7D-DA51-2749-99F2-C8B1DD47DEA8}"/>
              </a:ext>
            </a:extLst>
          </p:cNvPr>
          <p:cNvCxnSpPr>
            <a:cxnSpLocks/>
          </p:cNvCxnSpPr>
          <p:nvPr userDrawn="1"/>
        </p:nvCxnSpPr>
        <p:spPr>
          <a:xfrm>
            <a:off x="1781171" y="3803625"/>
            <a:ext cx="0" cy="332426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ylinder 16">
            <a:extLst>
              <a:ext uri="{FF2B5EF4-FFF2-40B4-BE49-F238E27FC236}">
                <a16:creationId xmlns:a16="http://schemas.microsoft.com/office/drawing/2014/main" id="{637AC8B6-ACA1-AE44-AD45-034B1BF28523}"/>
              </a:ext>
            </a:extLst>
          </p:cNvPr>
          <p:cNvSpPr/>
          <p:nvPr userDrawn="1"/>
        </p:nvSpPr>
        <p:spPr bwMode="auto">
          <a:xfrm rot="16200000">
            <a:off x="5565812" y="3114287"/>
            <a:ext cx="362811" cy="1015868"/>
          </a:xfrm>
          <a:prstGeom prst="can">
            <a:avLst/>
          </a:prstGeom>
          <a:solidFill>
            <a:schemeClr val="accent4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F7CF87-D714-1A44-A3FB-1066B4806CD0}"/>
              </a:ext>
            </a:extLst>
          </p:cNvPr>
          <p:cNvCxnSpPr>
            <a:cxnSpLocks/>
          </p:cNvCxnSpPr>
          <p:nvPr userDrawn="1"/>
        </p:nvCxnSpPr>
        <p:spPr>
          <a:xfrm>
            <a:off x="5747217" y="3803625"/>
            <a:ext cx="0" cy="332426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ylinder 21">
            <a:extLst>
              <a:ext uri="{FF2B5EF4-FFF2-40B4-BE49-F238E27FC236}">
                <a16:creationId xmlns:a16="http://schemas.microsoft.com/office/drawing/2014/main" id="{8055CF54-9F72-B34C-94A1-0D43CADF3BE6}"/>
              </a:ext>
            </a:extLst>
          </p:cNvPr>
          <p:cNvSpPr/>
          <p:nvPr userDrawn="1"/>
        </p:nvSpPr>
        <p:spPr bwMode="auto">
          <a:xfrm rot="16200000">
            <a:off x="9531858" y="3114285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069643-9932-BF4C-B860-65708AB2EDE7}"/>
              </a:ext>
            </a:extLst>
          </p:cNvPr>
          <p:cNvCxnSpPr>
            <a:cxnSpLocks/>
          </p:cNvCxnSpPr>
          <p:nvPr userDrawn="1"/>
        </p:nvCxnSpPr>
        <p:spPr>
          <a:xfrm>
            <a:off x="9713262" y="3803625"/>
            <a:ext cx="0" cy="332426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ylinder 26">
            <a:extLst>
              <a:ext uri="{FF2B5EF4-FFF2-40B4-BE49-F238E27FC236}">
                <a16:creationId xmlns:a16="http://schemas.microsoft.com/office/drawing/2014/main" id="{3A2347DF-1E7C-6E4F-B7CE-ABE6F23E9682}"/>
              </a:ext>
            </a:extLst>
          </p:cNvPr>
          <p:cNvSpPr/>
          <p:nvPr userDrawn="1"/>
        </p:nvSpPr>
        <p:spPr bwMode="auto">
          <a:xfrm rot="5400000" flipV="1">
            <a:off x="7548835" y="3114287"/>
            <a:ext cx="362811" cy="1015868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D623E4-68EE-604E-8A79-D90F72B85C9A}"/>
              </a:ext>
            </a:extLst>
          </p:cNvPr>
          <p:cNvCxnSpPr>
            <a:cxnSpLocks/>
          </p:cNvCxnSpPr>
          <p:nvPr userDrawn="1"/>
        </p:nvCxnSpPr>
        <p:spPr>
          <a:xfrm flipV="1">
            <a:off x="7730239" y="3108393"/>
            <a:ext cx="0" cy="332426"/>
          </a:xfrm>
          <a:prstGeom prst="straightConnector1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ylinder 31">
            <a:extLst>
              <a:ext uri="{FF2B5EF4-FFF2-40B4-BE49-F238E27FC236}">
                <a16:creationId xmlns:a16="http://schemas.microsoft.com/office/drawing/2014/main" id="{AE3763F0-B833-FE47-8FA1-A16F1D294086}"/>
              </a:ext>
            </a:extLst>
          </p:cNvPr>
          <p:cNvSpPr/>
          <p:nvPr userDrawn="1"/>
        </p:nvSpPr>
        <p:spPr bwMode="auto">
          <a:xfrm rot="5400000" flipV="1">
            <a:off x="3582789" y="3114287"/>
            <a:ext cx="362811" cy="1015868"/>
          </a:xfrm>
          <a:prstGeom prst="can">
            <a:avLst/>
          </a:prstGeom>
          <a:solidFill>
            <a:schemeClr val="bg2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32BFA7-0A43-114F-B03C-7A3559016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3764194" y="3108393"/>
            <a:ext cx="0" cy="332426"/>
          </a:xfrm>
          <a:prstGeom prst="straightConnector1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40">
            <a:extLst>
              <a:ext uri="{FF2B5EF4-FFF2-40B4-BE49-F238E27FC236}">
                <a16:creationId xmlns:a16="http://schemas.microsoft.com/office/drawing/2014/main" id="{2F9991FA-ED74-D24D-B2B2-AF6384836BAF}"/>
              </a:ext>
            </a:extLst>
          </p:cNvPr>
          <p:cNvSpPr/>
          <p:nvPr userDrawn="1"/>
        </p:nvSpPr>
        <p:spPr bwMode="auto">
          <a:xfrm>
            <a:off x="11696285" y="2659664"/>
            <a:ext cx="495715" cy="1925111"/>
          </a:xfrm>
          <a:custGeom>
            <a:avLst/>
            <a:gdLst>
              <a:gd name="connsiteX0" fmla="*/ 0 w 495780"/>
              <a:gd name="connsiteY0" fmla="*/ 0 h 1925362"/>
              <a:gd name="connsiteX1" fmla="*/ 495780 w 495780"/>
              <a:gd name="connsiteY1" fmla="*/ 0 h 1925362"/>
              <a:gd name="connsiteX2" fmla="*/ 495780 w 495780"/>
              <a:gd name="connsiteY2" fmla="*/ 1925362 h 1925362"/>
              <a:gd name="connsiteX3" fmla="*/ 0 w 495780"/>
              <a:gd name="connsiteY3" fmla="*/ 1925362 h 1925362"/>
              <a:gd name="connsiteX4" fmla="*/ 0 w 495780"/>
              <a:gd name="connsiteY4" fmla="*/ 1925362 h 1925362"/>
              <a:gd name="connsiteX5" fmla="*/ 25344 w 495780"/>
              <a:gd name="connsiteY5" fmla="*/ 1920392 h 1925362"/>
              <a:gd name="connsiteX6" fmla="*/ 247890 w 495780"/>
              <a:gd name="connsiteY6" fmla="*/ 962681 h 1925362"/>
              <a:gd name="connsiteX7" fmla="*/ 25344 w 495780"/>
              <a:gd name="connsiteY7" fmla="*/ 4970 h 1925362"/>
              <a:gd name="connsiteX8" fmla="*/ 0 w 495780"/>
              <a:gd name="connsiteY8" fmla="*/ 0 h 1925362"/>
              <a:gd name="connsiteX9" fmla="*/ 0 w 495780"/>
              <a:gd name="connsiteY9" fmla="*/ 0 h 192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780" h="1925362">
                <a:moveTo>
                  <a:pt x="0" y="0"/>
                </a:moveTo>
                <a:lnTo>
                  <a:pt x="495780" y="0"/>
                </a:lnTo>
                <a:lnTo>
                  <a:pt x="495780" y="1925362"/>
                </a:lnTo>
                <a:lnTo>
                  <a:pt x="0" y="1925362"/>
                </a:lnTo>
                <a:lnTo>
                  <a:pt x="0" y="1925362"/>
                </a:lnTo>
                <a:lnTo>
                  <a:pt x="25344" y="1920392"/>
                </a:lnTo>
                <a:cubicBezTo>
                  <a:pt x="150345" y="1871093"/>
                  <a:pt x="247890" y="1461126"/>
                  <a:pt x="247890" y="962681"/>
                </a:cubicBezTo>
                <a:cubicBezTo>
                  <a:pt x="247890" y="464237"/>
                  <a:pt x="150345" y="54269"/>
                  <a:pt x="25344" y="497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1800" noProof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C6EF723-F3C0-6E45-92D3-8A39F5AA13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5425" y="4352016"/>
            <a:ext cx="1974574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505EBB2-41DF-F94E-8728-718D3BE482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998" y="1661825"/>
            <a:ext cx="2004939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4BDB512-C785-2047-871A-D6ED6FB7C7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4572" y="4352016"/>
            <a:ext cx="1848585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D12F997-17BD-2645-9858-3636BC198B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6868" y="1661825"/>
            <a:ext cx="2004938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8B62111-7FC8-9C43-92A1-370FEBC838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07215" y="4352016"/>
            <a:ext cx="1849357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AA636792-DA41-5443-A432-4B040B0168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247" y="630421"/>
            <a:ext cx="10575930" cy="77456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Headline here 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6AE7BD5-BF22-434F-A1C3-8E86FC017A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3237" y="4608131"/>
            <a:ext cx="1926900" cy="6868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5D748EF-853C-D149-92BC-78FB024E59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0106" y="4608130"/>
            <a:ext cx="1853054" cy="686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EF978D4B-8653-0B4B-B386-561D790A08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03522" y="4608130"/>
            <a:ext cx="1853054" cy="686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D221925-642C-4D43-A140-9168A0795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00137" y="1939362"/>
            <a:ext cx="2004996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F841BE3-B65D-CF46-AF41-1F706B1A3D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77006" y="1939362"/>
            <a:ext cx="2004939" cy="696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4E8CC10-5180-4FF2-BF54-F779ED73368E}"/>
              </a:ext>
            </a:extLst>
          </p:cNvPr>
          <p:cNvGrpSpPr/>
          <p:nvPr userDrawn="1"/>
        </p:nvGrpSpPr>
        <p:grpSpPr>
          <a:xfrm>
            <a:off x="5298136" y="6367822"/>
            <a:ext cx="1859656" cy="276999"/>
            <a:chOff x="5084129" y="6423483"/>
            <a:chExt cx="1859656" cy="276999"/>
          </a:xfrm>
        </p:grpSpPr>
        <p:pic>
          <p:nvPicPr>
            <p:cNvPr id="31" name="Picture 30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9A667A5B-DFB9-4FFE-A19E-03C80FF0A9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1C593C1-BD16-4770-841A-4CD4B37F5BF8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649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3" grpId="0" animBg="1"/>
      <p:bldP spid="26" grpId="0" animBg="1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230031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nature, snow, water, sitting&#10;&#10;Description automatically generated">
            <a:extLst>
              <a:ext uri="{FF2B5EF4-FFF2-40B4-BE49-F238E27FC236}">
                <a16:creationId xmlns:a16="http://schemas.microsoft.com/office/drawing/2014/main" id="{50075F07-8649-BB49-8B75-9783D26F40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C1955C-E0BD-1342-8680-06E8471B7664}"/>
              </a:ext>
            </a:extLst>
          </p:cNvPr>
          <p:cNvSpPr/>
          <p:nvPr userDrawn="1"/>
        </p:nvSpPr>
        <p:spPr>
          <a:xfrm rot="10800000">
            <a:off x="-26470" y="0"/>
            <a:ext cx="12192000" cy="6058680"/>
          </a:xfrm>
          <a:prstGeom prst="rect">
            <a:avLst/>
          </a:prstGeom>
          <a:gradFill>
            <a:gsLst>
              <a:gs pos="73000">
                <a:schemeClr val="accent1">
                  <a:lumMod val="5000"/>
                  <a:lumOff val="95000"/>
                  <a:alpha val="0"/>
                </a:schemeClr>
              </a:gs>
              <a:gs pos="0">
                <a:srgbClr val="345A6A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495"/>
            <a:ext cx="9144000" cy="901385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47881"/>
            <a:ext cx="9144000" cy="13116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64E2ED-3E02-E147-855E-8741E20026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4703901"/>
            <a:ext cx="2658094" cy="265809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8CC387F-3ACB-0A4C-AE13-429C9FBA72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5257" y="3119718"/>
            <a:ext cx="6001486" cy="25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0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slide with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6B4171AE-B988-8344-BB07-70051E693B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65F8644-6525-4248-A050-580A82F3D801}"/>
              </a:ext>
            </a:extLst>
          </p:cNvPr>
          <p:cNvSpPr/>
          <p:nvPr userDrawn="1"/>
        </p:nvSpPr>
        <p:spPr>
          <a:xfrm>
            <a:off x="0" y="0"/>
            <a:ext cx="12192000" cy="4817194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7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7" name="Picture 1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677F55C-CDF7-D640-92ED-77C0954B34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031FBBC5-94A3-8645-9665-3DF7089F71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495"/>
            <a:ext cx="9144000" cy="901385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801ACBED-59FB-AD40-99D3-75EC1316A9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47881"/>
            <a:ext cx="9144000" cy="131162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B2A2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E06E778-EB7D-3C4F-B48A-AF2EF319E7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5257" y="3119718"/>
            <a:ext cx="6001486" cy="25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37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7938D7-1F35-944F-964C-C33A04CB0F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5872" y="447"/>
            <a:ext cx="12199935" cy="68571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3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a rocky mountain&#10;&#10;Description automatically generated">
            <a:extLst>
              <a:ext uri="{FF2B5EF4-FFF2-40B4-BE49-F238E27FC236}">
                <a16:creationId xmlns:a16="http://schemas.microsoft.com/office/drawing/2014/main" id="{849FE651-E454-5743-A731-F798ED23FA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9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nature, snow, water, sitting&#10;&#10;Description automatically generated">
            <a:extLst>
              <a:ext uri="{FF2B5EF4-FFF2-40B4-BE49-F238E27FC236}">
                <a16:creationId xmlns:a16="http://schemas.microsoft.com/office/drawing/2014/main" id="{50075F07-8649-BB49-8B75-9783D26F40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C1955C-E0BD-1342-8680-06E8471B7664}"/>
              </a:ext>
            </a:extLst>
          </p:cNvPr>
          <p:cNvSpPr/>
          <p:nvPr userDrawn="1"/>
        </p:nvSpPr>
        <p:spPr>
          <a:xfrm rot="10800000">
            <a:off x="-26470" y="0"/>
            <a:ext cx="12192000" cy="6058680"/>
          </a:xfrm>
          <a:prstGeom prst="rect">
            <a:avLst/>
          </a:prstGeom>
          <a:gradFill>
            <a:gsLst>
              <a:gs pos="73000">
                <a:schemeClr val="accent1">
                  <a:lumMod val="5000"/>
                  <a:lumOff val="95000"/>
                  <a:alpha val="0"/>
                </a:schemeClr>
              </a:gs>
              <a:gs pos="0">
                <a:srgbClr val="345A6A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495"/>
            <a:ext cx="9144000" cy="901385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47881"/>
            <a:ext cx="9144000" cy="13116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64E2ED-3E02-E147-855E-8741E20026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4703901"/>
            <a:ext cx="2658094" cy="2658094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8CC387F-3ACB-0A4C-AE13-429C9FBA72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5257" y="3119718"/>
            <a:ext cx="6001486" cy="25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96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now covered mountain&#10;&#10;Description automatically generated">
            <a:extLst>
              <a:ext uri="{FF2B5EF4-FFF2-40B4-BE49-F238E27FC236}">
                <a16:creationId xmlns:a16="http://schemas.microsoft.com/office/drawing/2014/main" id="{0B67C007-7459-2048-8E50-8DE38701CB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877872B-57B5-1848-8EE4-F29B77FFCF5E}"/>
              </a:ext>
            </a:extLst>
          </p:cNvPr>
          <p:cNvSpPr/>
          <p:nvPr userDrawn="1"/>
        </p:nvSpPr>
        <p:spPr>
          <a:xfrm>
            <a:off x="3514164" y="5273403"/>
            <a:ext cx="4912659" cy="131436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81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Desvider slide">
    <p:bg>
      <p:bgPr>
        <a:solidFill>
          <a:srgbClr val="A7D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2B5E974-6707-6943-88B7-2273C5936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908467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24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Desvider slide">
    <p:bg>
      <p:bgPr>
        <a:solidFill>
          <a:srgbClr val="005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F3AA1-D12E-3649-A14A-438E45D68B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075861"/>
            <a:ext cx="2658094" cy="26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40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Desvider slide">
    <p:bg>
      <p:bgPr>
        <a:solidFill>
          <a:srgbClr val="FC8B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A9E7641-40BE-0843-91A4-1E7F2E52148F}"/>
              </a:ext>
            </a:extLst>
          </p:cNvPr>
          <p:cNvSpPr/>
          <p:nvPr userDrawn="1"/>
        </p:nvSpPr>
        <p:spPr>
          <a:xfrm>
            <a:off x="3343257" y="-1678918"/>
            <a:ext cx="10341148" cy="10341148"/>
          </a:xfrm>
          <a:prstGeom prst="ellipse">
            <a:avLst/>
          </a:prstGeom>
          <a:solidFill>
            <a:schemeClr val="bg1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ato" panose="020F0502020204030203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1C147A-5D0F-5F42-A0BF-89407D84BC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451878" y="-582450"/>
            <a:ext cx="10590181" cy="8392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53" y="3065685"/>
            <a:ext cx="7305386" cy="851941"/>
          </a:xfrm>
        </p:spPr>
        <p:txBody>
          <a:bodyPr>
            <a:no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HEADER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74246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xit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xit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2" grpId="1"/>
        </p:bldLst>
      </p:timing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79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69968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8194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5215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mputer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9ADF90-DA4B-2349-BB54-3C3D60931612}"/>
              </a:ext>
            </a:extLst>
          </p:cNvPr>
          <p:cNvSpPr/>
          <p:nvPr userDrawn="1"/>
        </p:nvSpPr>
        <p:spPr>
          <a:xfrm>
            <a:off x="1" y="5864524"/>
            <a:ext cx="12192000" cy="993476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33E77F-C5A7-614F-88EF-A278343E9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1D4F94C-B06B-8F4F-970E-7FB24259F2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5"/>
            <a:ext cx="3932237" cy="28671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71EAB3-F151-7F4E-B286-5A9458364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939" y="987424"/>
            <a:ext cx="6312022" cy="5262982"/>
          </a:xfrm>
          <a:prstGeom prst="rect">
            <a:avLst/>
          </a:prstGeom>
          <a:effectLst>
            <a:reflection stA="28000" endPos="65000" dir="5400000" sy="-100000" algn="bl" rotWithShape="0"/>
          </a:effectLst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29263" y="1182718"/>
            <a:ext cx="5892573" cy="33158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309869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1937-B8CC-C94F-9E60-718F491F6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5AAE04-6076-F042-A44E-795AA309A03F}"/>
              </a:ext>
            </a:extLst>
          </p:cNvPr>
          <p:cNvSpPr/>
          <p:nvPr userDrawn="1"/>
        </p:nvSpPr>
        <p:spPr>
          <a:xfrm>
            <a:off x="983628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70E925-7586-A040-ACA5-1474F919E4F3}"/>
              </a:ext>
            </a:extLst>
          </p:cNvPr>
          <p:cNvSpPr/>
          <p:nvPr userDrawn="1"/>
        </p:nvSpPr>
        <p:spPr>
          <a:xfrm>
            <a:off x="4391876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F0DCDD-C0E7-FD42-BD57-99E5AB505108}"/>
              </a:ext>
            </a:extLst>
          </p:cNvPr>
          <p:cNvSpPr/>
          <p:nvPr userDrawn="1"/>
        </p:nvSpPr>
        <p:spPr>
          <a:xfrm>
            <a:off x="7800124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EC73A5-32FC-134A-BC52-A7264DEBCF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5823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3AF4D67-4EE4-B542-8EDB-6EC117C03C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95823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7B943A-42BF-ED4A-B4FC-41D581D06CE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889952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DDD60C8-0A4A-E747-9C40-5BF6D3540EE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889952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0EB7A0-85AC-2847-B1AE-97141251DE7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30576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0CE3CD1-3931-E546-9CDB-D0DAE779D7C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30576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283666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box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6D3DA5-3340-EF47-B15D-291582037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E9C4906-4C4E-A74E-B75C-FD3BF9117E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779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B64B3F-4335-1943-9D37-54A38D43950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69968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A77B79-4840-4343-B221-301CC5F18C6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298194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89387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989085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815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366440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Title slide with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mountain&#10;&#10;Description automatically generated">
            <a:extLst>
              <a:ext uri="{FF2B5EF4-FFF2-40B4-BE49-F238E27FC236}">
                <a16:creationId xmlns:a16="http://schemas.microsoft.com/office/drawing/2014/main" id="{6B4171AE-B988-8344-BB07-70051E693B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65F8644-6525-4248-A050-580A82F3D801}"/>
              </a:ext>
            </a:extLst>
          </p:cNvPr>
          <p:cNvSpPr/>
          <p:nvPr userDrawn="1"/>
        </p:nvSpPr>
        <p:spPr>
          <a:xfrm>
            <a:off x="0" y="0"/>
            <a:ext cx="12192000" cy="4817194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73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7" name="Picture 1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8677F55C-CDF7-D640-92ED-77C0954B34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031FBBC5-94A3-8645-9665-3DF7089F71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46495"/>
            <a:ext cx="9144000" cy="901385"/>
          </a:xfr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801ACBED-59FB-AD40-99D3-75EC1316A9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247881"/>
            <a:ext cx="9144000" cy="131162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B2A2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E06E778-EB7D-3C4F-B48A-AF2EF319E7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95257" y="3119718"/>
            <a:ext cx="6001486" cy="255663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A0374BB-1776-4C3A-AEC1-41101EA85645}"/>
              </a:ext>
            </a:extLst>
          </p:cNvPr>
          <p:cNvGrpSpPr/>
          <p:nvPr userDrawn="1"/>
        </p:nvGrpSpPr>
        <p:grpSpPr>
          <a:xfrm>
            <a:off x="5298136" y="6173262"/>
            <a:ext cx="1859656" cy="276999"/>
            <a:chOff x="5084129" y="6423483"/>
            <a:chExt cx="1859656" cy="276999"/>
          </a:xfrm>
        </p:grpSpPr>
        <p:pic>
          <p:nvPicPr>
            <p:cNvPr id="6" name="Picture 5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03D600EF-E64E-4ADF-8DDA-DF4DAE01E5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FB6E7C-CE8C-4AC5-83DF-8185F9688BFA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0187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F51625-F00D-3A4F-AEB6-3A8474424D53}"/>
              </a:ext>
            </a:extLst>
          </p:cNvPr>
          <p:cNvSpPr txBox="1">
            <a:spLocks/>
          </p:cNvSpPr>
          <p:nvPr userDrawn="1"/>
        </p:nvSpPr>
        <p:spPr>
          <a:xfrm>
            <a:off x="4082190" y="16520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1F3AFE0-178E-564D-A156-E38F859F8E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231" y="1815134"/>
            <a:ext cx="5591810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51DA49E-CFEF-4943-8047-E4271B9D0A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5230" y="43868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678A7-FF45-1146-9106-864ED032FBBE}"/>
              </a:ext>
            </a:extLst>
          </p:cNvPr>
          <p:cNvSpPr/>
          <p:nvPr userDrawn="1"/>
        </p:nvSpPr>
        <p:spPr>
          <a:xfrm>
            <a:off x="-1" y="-1"/>
            <a:ext cx="2680207" cy="6858001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1A19389-B0AB-8440-BEA1-55F72F15B3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2145" y="2387744"/>
            <a:ext cx="1636124" cy="1583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</a:t>
            </a:r>
            <a:br>
              <a:rPr lang="en-US" noProof="0"/>
            </a:br>
            <a:r>
              <a:rPr lang="en-US" noProof="0"/>
              <a:t>apply round 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26933745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2550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peline,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BBA057-2185-3349-B074-F9A16E0A22C9}"/>
              </a:ext>
            </a:extLst>
          </p:cNvPr>
          <p:cNvGrpSpPr/>
          <p:nvPr userDrawn="1"/>
        </p:nvGrpSpPr>
        <p:grpSpPr>
          <a:xfrm>
            <a:off x="839682" y="2659664"/>
            <a:ext cx="11242796" cy="1925111"/>
            <a:chOff x="838202" y="2647746"/>
            <a:chExt cx="11244260" cy="1925362"/>
          </a:xfrm>
        </p:grpSpPr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D0681222-3E06-6C4C-90EB-E9A65E487260}"/>
                </a:ext>
              </a:extLst>
            </p:cNvPr>
            <p:cNvSpPr/>
            <p:nvPr/>
          </p:nvSpPr>
          <p:spPr bwMode="auto">
            <a:xfrm>
              <a:off x="11696219" y="2647746"/>
              <a:ext cx="247890" cy="1925362"/>
            </a:xfrm>
            <a:custGeom>
              <a:avLst/>
              <a:gdLst>
                <a:gd name="connsiteX0" fmla="*/ 0 w 247890"/>
                <a:gd name="connsiteY0" fmla="*/ 0 h 1925362"/>
                <a:gd name="connsiteX1" fmla="*/ 25344 w 247890"/>
                <a:gd name="connsiteY1" fmla="*/ 4970 h 1925362"/>
                <a:gd name="connsiteX2" fmla="*/ 247890 w 247890"/>
                <a:gd name="connsiteY2" fmla="*/ 962681 h 1925362"/>
                <a:gd name="connsiteX3" fmla="*/ 25344 w 247890"/>
                <a:gd name="connsiteY3" fmla="*/ 1920392 h 1925362"/>
                <a:gd name="connsiteX4" fmla="*/ 0 w 247890"/>
                <a:gd name="connsiteY4" fmla="*/ 1925362 h 1925362"/>
                <a:gd name="connsiteX5" fmla="*/ 0 w 247890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0" h="1925362">
                  <a:moveTo>
                    <a:pt x="0" y="0"/>
                  </a:moveTo>
                  <a:lnTo>
                    <a:pt x="25344" y="4970"/>
                  </a:lnTo>
                  <a:cubicBezTo>
                    <a:pt x="150345" y="54269"/>
                    <a:pt x="247890" y="464237"/>
                    <a:pt x="247890" y="962681"/>
                  </a:cubicBezTo>
                  <a:cubicBezTo>
                    <a:pt x="247890" y="1461126"/>
                    <a:pt x="150345" y="1871093"/>
                    <a:pt x="25344" y="1920392"/>
                  </a:cubicBezTo>
                  <a:lnTo>
                    <a:pt x="0" y="1925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0" name="Freeform: Shape 41">
              <a:extLst>
                <a:ext uri="{FF2B5EF4-FFF2-40B4-BE49-F238E27FC236}">
                  <a16:creationId xmlns:a16="http://schemas.microsoft.com/office/drawing/2014/main" id="{5EC7D074-F283-3948-A5F6-734E910FF292}"/>
                </a:ext>
              </a:extLst>
            </p:cNvPr>
            <p:cNvSpPr/>
            <p:nvPr/>
          </p:nvSpPr>
          <p:spPr bwMode="auto">
            <a:xfrm>
              <a:off x="11448327" y="2647746"/>
              <a:ext cx="247892" cy="1925362"/>
            </a:xfrm>
            <a:custGeom>
              <a:avLst/>
              <a:gdLst>
                <a:gd name="connsiteX0" fmla="*/ 247891 w 247892"/>
                <a:gd name="connsiteY0" fmla="*/ 0 h 1925362"/>
                <a:gd name="connsiteX1" fmla="*/ 247892 w 247892"/>
                <a:gd name="connsiteY1" fmla="*/ 0 h 1925362"/>
                <a:gd name="connsiteX2" fmla="*/ 247892 w 247892"/>
                <a:gd name="connsiteY2" fmla="*/ 1925362 h 1925362"/>
                <a:gd name="connsiteX3" fmla="*/ 247891 w 247892"/>
                <a:gd name="connsiteY3" fmla="*/ 1925362 h 1925362"/>
                <a:gd name="connsiteX4" fmla="*/ 0 w 247892"/>
                <a:gd name="connsiteY4" fmla="*/ 962681 h 1925362"/>
                <a:gd name="connsiteX5" fmla="*/ 247891 w 247892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2" h="1925362">
                  <a:moveTo>
                    <a:pt x="247891" y="0"/>
                  </a:moveTo>
                  <a:lnTo>
                    <a:pt x="247892" y="0"/>
                  </a:lnTo>
                  <a:lnTo>
                    <a:pt x="247892" y="1925362"/>
                  </a:lnTo>
                  <a:lnTo>
                    <a:pt x="247891" y="1925362"/>
                  </a:lnTo>
                  <a:cubicBezTo>
                    <a:pt x="110985" y="1925362"/>
                    <a:pt x="0" y="1494355"/>
                    <a:pt x="0" y="962681"/>
                  </a:cubicBezTo>
                  <a:cubicBezTo>
                    <a:pt x="0" y="431007"/>
                    <a:pt x="110985" y="0"/>
                    <a:pt x="24789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081180-C04D-F44E-94A2-79C45CEDD3E6}"/>
                </a:ext>
              </a:extLst>
            </p:cNvPr>
            <p:cNvSpPr/>
            <p:nvPr/>
          </p:nvSpPr>
          <p:spPr bwMode="auto">
            <a:xfrm flipH="1">
              <a:off x="878681" y="3429000"/>
              <a:ext cx="11203781" cy="3628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6A59FF-F2CD-7444-98C6-14202A2F5EF4}"/>
                </a:ext>
              </a:extLst>
            </p:cNvPr>
            <p:cNvSpPr/>
            <p:nvPr/>
          </p:nvSpPr>
          <p:spPr bwMode="auto">
            <a:xfrm flipH="1">
              <a:off x="838202" y="3428998"/>
              <a:ext cx="93436" cy="3628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l"/>
              <a:endParaRPr lang="en-US" sz="1800" noProof="0"/>
            </a:p>
          </p:txBody>
        </p:sp>
      </p:grpSp>
      <p:sp>
        <p:nvSpPr>
          <p:cNvPr id="14" name="Cylinder 4">
            <a:extLst>
              <a:ext uri="{FF2B5EF4-FFF2-40B4-BE49-F238E27FC236}">
                <a16:creationId xmlns:a16="http://schemas.microsoft.com/office/drawing/2014/main" id="{B4DF177C-4C6A-D044-B4D6-BA50A1BA5612}"/>
              </a:ext>
            </a:extLst>
          </p:cNvPr>
          <p:cNvSpPr/>
          <p:nvPr userDrawn="1"/>
        </p:nvSpPr>
        <p:spPr bwMode="auto">
          <a:xfrm rot="16200000">
            <a:off x="1599767" y="3114287"/>
            <a:ext cx="362811" cy="1015868"/>
          </a:xfrm>
          <a:prstGeom prst="ca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EA5E7D-DA51-2749-99F2-C8B1DD47DEA8}"/>
              </a:ext>
            </a:extLst>
          </p:cNvPr>
          <p:cNvCxnSpPr>
            <a:cxnSpLocks/>
          </p:cNvCxnSpPr>
          <p:nvPr userDrawn="1"/>
        </p:nvCxnSpPr>
        <p:spPr>
          <a:xfrm>
            <a:off x="1781171" y="3803625"/>
            <a:ext cx="0" cy="332426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ylinder 16">
            <a:extLst>
              <a:ext uri="{FF2B5EF4-FFF2-40B4-BE49-F238E27FC236}">
                <a16:creationId xmlns:a16="http://schemas.microsoft.com/office/drawing/2014/main" id="{637AC8B6-ACA1-AE44-AD45-034B1BF28523}"/>
              </a:ext>
            </a:extLst>
          </p:cNvPr>
          <p:cNvSpPr/>
          <p:nvPr userDrawn="1"/>
        </p:nvSpPr>
        <p:spPr bwMode="auto">
          <a:xfrm rot="16200000">
            <a:off x="5565812" y="3114287"/>
            <a:ext cx="362811" cy="1015868"/>
          </a:xfrm>
          <a:prstGeom prst="can">
            <a:avLst/>
          </a:prstGeom>
          <a:solidFill>
            <a:schemeClr val="accent4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F7CF87-D714-1A44-A3FB-1066B4806CD0}"/>
              </a:ext>
            </a:extLst>
          </p:cNvPr>
          <p:cNvCxnSpPr>
            <a:cxnSpLocks/>
          </p:cNvCxnSpPr>
          <p:nvPr userDrawn="1"/>
        </p:nvCxnSpPr>
        <p:spPr>
          <a:xfrm>
            <a:off x="5747217" y="3803625"/>
            <a:ext cx="0" cy="332426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ylinder 21">
            <a:extLst>
              <a:ext uri="{FF2B5EF4-FFF2-40B4-BE49-F238E27FC236}">
                <a16:creationId xmlns:a16="http://schemas.microsoft.com/office/drawing/2014/main" id="{8055CF54-9F72-B34C-94A1-0D43CADF3BE6}"/>
              </a:ext>
            </a:extLst>
          </p:cNvPr>
          <p:cNvSpPr/>
          <p:nvPr userDrawn="1"/>
        </p:nvSpPr>
        <p:spPr bwMode="auto">
          <a:xfrm rot="16200000">
            <a:off x="9531858" y="3114285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069643-9932-BF4C-B860-65708AB2EDE7}"/>
              </a:ext>
            </a:extLst>
          </p:cNvPr>
          <p:cNvCxnSpPr>
            <a:cxnSpLocks/>
          </p:cNvCxnSpPr>
          <p:nvPr userDrawn="1"/>
        </p:nvCxnSpPr>
        <p:spPr>
          <a:xfrm>
            <a:off x="9713262" y="3803625"/>
            <a:ext cx="0" cy="332426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ylinder 26">
            <a:extLst>
              <a:ext uri="{FF2B5EF4-FFF2-40B4-BE49-F238E27FC236}">
                <a16:creationId xmlns:a16="http://schemas.microsoft.com/office/drawing/2014/main" id="{3A2347DF-1E7C-6E4F-B7CE-ABE6F23E9682}"/>
              </a:ext>
            </a:extLst>
          </p:cNvPr>
          <p:cNvSpPr/>
          <p:nvPr userDrawn="1"/>
        </p:nvSpPr>
        <p:spPr bwMode="auto">
          <a:xfrm rot="5400000" flipV="1">
            <a:off x="7548835" y="3114287"/>
            <a:ext cx="362811" cy="1015868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D623E4-68EE-604E-8A79-D90F72B85C9A}"/>
              </a:ext>
            </a:extLst>
          </p:cNvPr>
          <p:cNvCxnSpPr>
            <a:cxnSpLocks/>
          </p:cNvCxnSpPr>
          <p:nvPr userDrawn="1"/>
        </p:nvCxnSpPr>
        <p:spPr>
          <a:xfrm flipV="1">
            <a:off x="7730239" y="3108393"/>
            <a:ext cx="0" cy="332426"/>
          </a:xfrm>
          <a:prstGeom prst="straightConnector1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ylinder 31">
            <a:extLst>
              <a:ext uri="{FF2B5EF4-FFF2-40B4-BE49-F238E27FC236}">
                <a16:creationId xmlns:a16="http://schemas.microsoft.com/office/drawing/2014/main" id="{AE3763F0-B833-FE47-8FA1-A16F1D294086}"/>
              </a:ext>
            </a:extLst>
          </p:cNvPr>
          <p:cNvSpPr/>
          <p:nvPr userDrawn="1"/>
        </p:nvSpPr>
        <p:spPr bwMode="auto">
          <a:xfrm rot="5400000" flipV="1">
            <a:off x="3582789" y="3114287"/>
            <a:ext cx="362811" cy="1015868"/>
          </a:xfrm>
          <a:prstGeom prst="can">
            <a:avLst/>
          </a:prstGeom>
          <a:solidFill>
            <a:schemeClr val="bg2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32BFA7-0A43-114F-B03C-7A3559016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3764194" y="3108393"/>
            <a:ext cx="0" cy="332426"/>
          </a:xfrm>
          <a:prstGeom prst="straightConnector1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40">
            <a:extLst>
              <a:ext uri="{FF2B5EF4-FFF2-40B4-BE49-F238E27FC236}">
                <a16:creationId xmlns:a16="http://schemas.microsoft.com/office/drawing/2014/main" id="{2F9991FA-ED74-D24D-B2B2-AF6384836BAF}"/>
              </a:ext>
            </a:extLst>
          </p:cNvPr>
          <p:cNvSpPr/>
          <p:nvPr userDrawn="1"/>
        </p:nvSpPr>
        <p:spPr bwMode="auto">
          <a:xfrm>
            <a:off x="11696285" y="2659664"/>
            <a:ext cx="495715" cy="1925111"/>
          </a:xfrm>
          <a:custGeom>
            <a:avLst/>
            <a:gdLst>
              <a:gd name="connsiteX0" fmla="*/ 0 w 495780"/>
              <a:gd name="connsiteY0" fmla="*/ 0 h 1925362"/>
              <a:gd name="connsiteX1" fmla="*/ 495780 w 495780"/>
              <a:gd name="connsiteY1" fmla="*/ 0 h 1925362"/>
              <a:gd name="connsiteX2" fmla="*/ 495780 w 495780"/>
              <a:gd name="connsiteY2" fmla="*/ 1925362 h 1925362"/>
              <a:gd name="connsiteX3" fmla="*/ 0 w 495780"/>
              <a:gd name="connsiteY3" fmla="*/ 1925362 h 1925362"/>
              <a:gd name="connsiteX4" fmla="*/ 0 w 495780"/>
              <a:gd name="connsiteY4" fmla="*/ 1925362 h 1925362"/>
              <a:gd name="connsiteX5" fmla="*/ 25344 w 495780"/>
              <a:gd name="connsiteY5" fmla="*/ 1920392 h 1925362"/>
              <a:gd name="connsiteX6" fmla="*/ 247890 w 495780"/>
              <a:gd name="connsiteY6" fmla="*/ 962681 h 1925362"/>
              <a:gd name="connsiteX7" fmla="*/ 25344 w 495780"/>
              <a:gd name="connsiteY7" fmla="*/ 4970 h 1925362"/>
              <a:gd name="connsiteX8" fmla="*/ 0 w 495780"/>
              <a:gd name="connsiteY8" fmla="*/ 0 h 1925362"/>
              <a:gd name="connsiteX9" fmla="*/ 0 w 495780"/>
              <a:gd name="connsiteY9" fmla="*/ 0 h 192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780" h="1925362">
                <a:moveTo>
                  <a:pt x="0" y="0"/>
                </a:moveTo>
                <a:lnTo>
                  <a:pt x="495780" y="0"/>
                </a:lnTo>
                <a:lnTo>
                  <a:pt x="495780" y="1925362"/>
                </a:lnTo>
                <a:lnTo>
                  <a:pt x="0" y="1925362"/>
                </a:lnTo>
                <a:lnTo>
                  <a:pt x="0" y="1925362"/>
                </a:lnTo>
                <a:lnTo>
                  <a:pt x="25344" y="1920392"/>
                </a:lnTo>
                <a:cubicBezTo>
                  <a:pt x="150345" y="1871093"/>
                  <a:pt x="247890" y="1461126"/>
                  <a:pt x="247890" y="962681"/>
                </a:cubicBezTo>
                <a:cubicBezTo>
                  <a:pt x="247890" y="464237"/>
                  <a:pt x="150345" y="54269"/>
                  <a:pt x="25344" y="497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1800" noProof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C6EF723-F3C0-6E45-92D3-8A39F5AA13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5425" y="4352016"/>
            <a:ext cx="1974574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505EBB2-41DF-F94E-8728-718D3BE482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998" y="1661825"/>
            <a:ext cx="2004939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4BDB512-C785-2047-871A-D6ED6FB7C7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4572" y="4352016"/>
            <a:ext cx="1848585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D12F997-17BD-2645-9858-3636BC198B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6868" y="1661825"/>
            <a:ext cx="2004938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8B62111-7FC8-9C43-92A1-370FEBC838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07215" y="4352016"/>
            <a:ext cx="1849357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AA636792-DA41-5443-A432-4B040B0168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247" y="630421"/>
            <a:ext cx="10575930" cy="77456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Headline here 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6AE7BD5-BF22-434F-A1C3-8E86FC017A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3237" y="4608131"/>
            <a:ext cx="1926900" cy="6868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5D748EF-853C-D149-92BC-78FB024E59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0106" y="4608130"/>
            <a:ext cx="1853054" cy="686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EF978D4B-8653-0B4B-B386-561D790A08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03522" y="4608130"/>
            <a:ext cx="1853054" cy="686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D221925-642C-4D43-A140-9168A0795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00137" y="1939362"/>
            <a:ext cx="2004996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F841BE3-B65D-CF46-AF41-1F706B1A3D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77006" y="1939362"/>
            <a:ext cx="2004939" cy="696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547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3" grpId="0" animBg="1"/>
      <p:bldP spid="26" grpId="0" animBg="1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230415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446477"/>
            <a:ext cx="10515600" cy="368286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74B443C-CF84-BF4E-BF04-039C5581FE0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168829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8286938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and two col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B6A2F-0705-5B4B-8F23-69368AA617E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591294"/>
            <a:ext cx="5181600" cy="453804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75663-A4E0-DC45-962F-0E0A22CCE6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591294"/>
            <a:ext cx="5181600" cy="453804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141841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two collum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832FE-C6C6-7E43-9D05-C02153A4DD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59292-AC68-9944-BBC0-14C80A46AD8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4"/>
            <a:ext cx="5157787" cy="362426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2E5E3-6345-B546-B189-353E5DD2AB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FA6166-F381-EA4B-B67E-33C66311C80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4"/>
            <a:ext cx="5183188" cy="3624263"/>
          </a:xfrm>
        </p:spPr>
        <p:txBody>
          <a:bodyPr/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D7E4D4-B6FA-2C41-9FE1-B29B303095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36742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418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F5AA48-CD19-F946-BD25-C43D4E2518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56154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7938D7-1F35-944F-964C-C33A04CB0F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-15872" y="447"/>
            <a:ext cx="12199935" cy="68571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F443577-A007-493D-9810-75704FCCABF8}"/>
              </a:ext>
            </a:extLst>
          </p:cNvPr>
          <p:cNvGrpSpPr/>
          <p:nvPr userDrawn="1"/>
        </p:nvGrpSpPr>
        <p:grpSpPr>
          <a:xfrm>
            <a:off x="5298136" y="6173262"/>
            <a:ext cx="1859656" cy="276999"/>
            <a:chOff x="5084129" y="6423483"/>
            <a:chExt cx="1859656" cy="276999"/>
          </a:xfrm>
        </p:grpSpPr>
        <p:pic>
          <p:nvPicPr>
            <p:cNvPr id="9" name="Picture 8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75A022F9-EADB-4D87-9579-EA166CE161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5562BF-C9B4-4F4E-91A0-E95897CD98A5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644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815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32285085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8" y="2510724"/>
            <a:ext cx="10515600" cy="361861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08832" y="987424"/>
            <a:ext cx="6343380" cy="13218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5639000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. Content with caption with backgra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A36FCD-C876-E340-B4BD-98A7CFFF5992}"/>
              </a:ext>
            </a:extLst>
          </p:cNvPr>
          <p:cNvSpPr/>
          <p:nvPr userDrawn="1"/>
        </p:nvSpPr>
        <p:spPr>
          <a:xfrm>
            <a:off x="5982346" y="0"/>
            <a:ext cx="6209654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78071" y="987425"/>
            <a:ext cx="4474141" cy="48736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3370498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097F28D-CB1D-DD43-9600-10AEE0530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608F7A-907B-CA48-8896-5AD9F9A8BA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3DDBE4-FBBC-D64C-9906-670ACA7CDD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413" y="147620"/>
            <a:ext cx="2947047" cy="200823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36A806-ADFA-1646-A4EF-BCAFEF059A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33" y="274235"/>
            <a:ext cx="5019141" cy="34202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0A265-40C8-9743-B23E-5C561940B1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60300" y="1912854"/>
            <a:ext cx="2433485" cy="313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9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1937-B8CC-C94F-9E60-718F491F6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5AAE04-6076-F042-A44E-795AA309A03F}"/>
              </a:ext>
            </a:extLst>
          </p:cNvPr>
          <p:cNvSpPr/>
          <p:nvPr userDrawn="1"/>
        </p:nvSpPr>
        <p:spPr>
          <a:xfrm>
            <a:off x="983628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70E925-7586-A040-ACA5-1474F919E4F3}"/>
              </a:ext>
            </a:extLst>
          </p:cNvPr>
          <p:cNvSpPr/>
          <p:nvPr userDrawn="1"/>
        </p:nvSpPr>
        <p:spPr>
          <a:xfrm>
            <a:off x="4391876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F0DCDD-C0E7-FD42-BD57-99E5AB505108}"/>
              </a:ext>
            </a:extLst>
          </p:cNvPr>
          <p:cNvSpPr/>
          <p:nvPr userDrawn="1"/>
        </p:nvSpPr>
        <p:spPr>
          <a:xfrm>
            <a:off x="7800124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EC73A5-32FC-134A-BC52-A7264DEBCF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5823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3AF4D67-4EE4-B542-8EDB-6EC117C03C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95823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7B943A-42BF-ED4A-B4FC-41D581D06CE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889952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DDD60C8-0A4A-E747-9C40-5BF6D3540EE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889952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0EB7A0-85AC-2847-B1AE-97141251DE7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30576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0CE3CD1-3931-E546-9CDB-D0DAE779D7C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30576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1530903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1937-B8CC-C94F-9E60-718F491F6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73530"/>
            <a:ext cx="10515600" cy="85194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5AAE04-6076-F042-A44E-795AA309A03F}"/>
              </a:ext>
            </a:extLst>
          </p:cNvPr>
          <p:cNvSpPr/>
          <p:nvPr userDrawn="1"/>
        </p:nvSpPr>
        <p:spPr>
          <a:xfrm>
            <a:off x="838200" y="1556379"/>
            <a:ext cx="4248000" cy="4248000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70E925-7586-A040-ACA5-1474F919E4F3}"/>
              </a:ext>
            </a:extLst>
          </p:cNvPr>
          <p:cNvSpPr/>
          <p:nvPr userDrawn="1"/>
        </p:nvSpPr>
        <p:spPr>
          <a:xfrm>
            <a:off x="7148973" y="1556379"/>
            <a:ext cx="4248000" cy="4248000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EC73A5-32FC-134A-BC52-A7264DEBCF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27098" y="2760670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3AF4D67-4EE4-B542-8EDB-6EC117C03C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727098" y="3590232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7B943A-42BF-ED4A-B4FC-41D581D06CE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081044" y="2760670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DDD60C8-0A4A-E747-9C40-5BF6D3540EE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081044" y="3590232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AD3B17D-BB3D-41FD-90BB-0BF0DB7B50B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379149" y="2755020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DCBD3DF-AF59-4750-A5A8-837F3D647F8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5379149" y="3584582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1530903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B7281-9265-AE46-9EB5-528EDB99A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5C073-B12B-1444-BB77-A00E195329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880" y="4435064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E2D33E0-DF84-C74B-BEA6-35455C7A61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880" y="2469328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C9C77B-661E-914B-AD8F-BB2F7D1129D6}"/>
              </a:ext>
            </a:extLst>
          </p:cNvPr>
          <p:cNvSpPr/>
          <p:nvPr userDrawn="1"/>
        </p:nvSpPr>
        <p:spPr>
          <a:xfrm>
            <a:off x="4126520" y="2110154"/>
            <a:ext cx="2145323" cy="2145323"/>
          </a:xfrm>
          <a:prstGeom prst="ellipse">
            <a:avLst/>
          </a:prstGeom>
          <a:solidFill>
            <a:srgbClr val="005E5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E16738-EACC-444A-B7DB-6A9E57D8C19B}"/>
              </a:ext>
            </a:extLst>
          </p:cNvPr>
          <p:cNvSpPr/>
          <p:nvPr userDrawn="1"/>
        </p:nvSpPr>
        <p:spPr>
          <a:xfrm>
            <a:off x="5955320" y="2110154"/>
            <a:ext cx="2145323" cy="2145323"/>
          </a:xfrm>
          <a:prstGeom prst="ellipse">
            <a:avLst/>
          </a:prstGeom>
          <a:solidFill>
            <a:srgbClr val="EF7545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0DD1D6-BEC1-574C-8338-416C29664A24}"/>
              </a:ext>
            </a:extLst>
          </p:cNvPr>
          <p:cNvSpPr/>
          <p:nvPr userDrawn="1"/>
        </p:nvSpPr>
        <p:spPr>
          <a:xfrm>
            <a:off x="5955320" y="3896306"/>
            <a:ext cx="2145323" cy="2145323"/>
          </a:xfrm>
          <a:prstGeom prst="ellipse">
            <a:avLst/>
          </a:prstGeom>
          <a:solidFill>
            <a:srgbClr val="31B49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251195-1C06-AE48-88F6-DEF0E81E645F}"/>
              </a:ext>
            </a:extLst>
          </p:cNvPr>
          <p:cNvSpPr/>
          <p:nvPr userDrawn="1"/>
        </p:nvSpPr>
        <p:spPr>
          <a:xfrm>
            <a:off x="4179273" y="3896306"/>
            <a:ext cx="2145323" cy="2145323"/>
          </a:xfrm>
          <a:prstGeom prst="ellipse">
            <a:avLst/>
          </a:prstGeom>
          <a:solidFill>
            <a:srgbClr val="A7D4DE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CC256F-9FCD-534D-931F-6E03A01614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044" y="4435064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A272E4-3375-914D-ADCD-6212FA2173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3044" y="2469328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7CB4DB-859B-0A45-947F-A90D62977A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3568" y="2856190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08AF07-BA9E-AA48-B1AF-1B8CCCCEF8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3043" y="2856190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710B9AE-E92E-844F-8D79-BB9E99469D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31318" y="4722783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160A26D-8FAB-E844-AEED-81D09E0049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71843" y="4715108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1854708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peline,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BBA057-2185-3349-B074-F9A16E0A22C9}"/>
              </a:ext>
            </a:extLst>
          </p:cNvPr>
          <p:cNvGrpSpPr/>
          <p:nvPr userDrawn="1"/>
        </p:nvGrpSpPr>
        <p:grpSpPr>
          <a:xfrm>
            <a:off x="839682" y="2746289"/>
            <a:ext cx="11242796" cy="1925111"/>
            <a:chOff x="838202" y="2647746"/>
            <a:chExt cx="11244260" cy="1925362"/>
          </a:xfrm>
        </p:grpSpPr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D0681222-3E06-6C4C-90EB-E9A65E487260}"/>
                </a:ext>
              </a:extLst>
            </p:cNvPr>
            <p:cNvSpPr/>
            <p:nvPr/>
          </p:nvSpPr>
          <p:spPr bwMode="auto">
            <a:xfrm>
              <a:off x="11696219" y="2647746"/>
              <a:ext cx="247890" cy="1925362"/>
            </a:xfrm>
            <a:custGeom>
              <a:avLst/>
              <a:gdLst>
                <a:gd name="connsiteX0" fmla="*/ 0 w 247890"/>
                <a:gd name="connsiteY0" fmla="*/ 0 h 1925362"/>
                <a:gd name="connsiteX1" fmla="*/ 25344 w 247890"/>
                <a:gd name="connsiteY1" fmla="*/ 4970 h 1925362"/>
                <a:gd name="connsiteX2" fmla="*/ 247890 w 247890"/>
                <a:gd name="connsiteY2" fmla="*/ 962681 h 1925362"/>
                <a:gd name="connsiteX3" fmla="*/ 25344 w 247890"/>
                <a:gd name="connsiteY3" fmla="*/ 1920392 h 1925362"/>
                <a:gd name="connsiteX4" fmla="*/ 0 w 247890"/>
                <a:gd name="connsiteY4" fmla="*/ 1925362 h 1925362"/>
                <a:gd name="connsiteX5" fmla="*/ 0 w 247890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0" h="1925362">
                  <a:moveTo>
                    <a:pt x="0" y="0"/>
                  </a:moveTo>
                  <a:lnTo>
                    <a:pt x="25344" y="4970"/>
                  </a:lnTo>
                  <a:cubicBezTo>
                    <a:pt x="150345" y="54269"/>
                    <a:pt x="247890" y="464237"/>
                    <a:pt x="247890" y="962681"/>
                  </a:cubicBezTo>
                  <a:cubicBezTo>
                    <a:pt x="247890" y="1461126"/>
                    <a:pt x="150345" y="1871093"/>
                    <a:pt x="25344" y="1920392"/>
                  </a:cubicBezTo>
                  <a:lnTo>
                    <a:pt x="0" y="1925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0" name="Freeform: Shape 41">
              <a:extLst>
                <a:ext uri="{FF2B5EF4-FFF2-40B4-BE49-F238E27FC236}">
                  <a16:creationId xmlns:a16="http://schemas.microsoft.com/office/drawing/2014/main" id="{5EC7D074-F283-3948-A5F6-734E910FF292}"/>
                </a:ext>
              </a:extLst>
            </p:cNvPr>
            <p:cNvSpPr/>
            <p:nvPr/>
          </p:nvSpPr>
          <p:spPr bwMode="auto">
            <a:xfrm>
              <a:off x="11448327" y="2647746"/>
              <a:ext cx="247892" cy="1925362"/>
            </a:xfrm>
            <a:custGeom>
              <a:avLst/>
              <a:gdLst>
                <a:gd name="connsiteX0" fmla="*/ 247891 w 247892"/>
                <a:gd name="connsiteY0" fmla="*/ 0 h 1925362"/>
                <a:gd name="connsiteX1" fmla="*/ 247892 w 247892"/>
                <a:gd name="connsiteY1" fmla="*/ 0 h 1925362"/>
                <a:gd name="connsiteX2" fmla="*/ 247892 w 247892"/>
                <a:gd name="connsiteY2" fmla="*/ 1925362 h 1925362"/>
                <a:gd name="connsiteX3" fmla="*/ 247891 w 247892"/>
                <a:gd name="connsiteY3" fmla="*/ 1925362 h 1925362"/>
                <a:gd name="connsiteX4" fmla="*/ 0 w 247892"/>
                <a:gd name="connsiteY4" fmla="*/ 962681 h 1925362"/>
                <a:gd name="connsiteX5" fmla="*/ 247891 w 247892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2" h="1925362">
                  <a:moveTo>
                    <a:pt x="247891" y="0"/>
                  </a:moveTo>
                  <a:lnTo>
                    <a:pt x="247892" y="0"/>
                  </a:lnTo>
                  <a:lnTo>
                    <a:pt x="247892" y="1925362"/>
                  </a:lnTo>
                  <a:lnTo>
                    <a:pt x="247891" y="1925362"/>
                  </a:lnTo>
                  <a:cubicBezTo>
                    <a:pt x="110985" y="1925362"/>
                    <a:pt x="0" y="1494355"/>
                    <a:pt x="0" y="962681"/>
                  </a:cubicBezTo>
                  <a:cubicBezTo>
                    <a:pt x="0" y="431007"/>
                    <a:pt x="110985" y="0"/>
                    <a:pt x="24789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081180-C04D-F44E-94A2-79C45CEDD3E6}"/>
                </a:ext>
              </a:extLst>
            </p:cNvPr>
            <p:cNvSpPr/>
            <p:nvPr/>
          </p:nvSpPr>
          <p:spPr bwMode="auto">
            <a:xfrm flipH="1">
              <a:off x="878681" y="3429000"/>
              <a:ext cx="11203781" cy="3628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6A59FF-F2CD-7444-98C6-14202A2F5EF4}"/>
                </a:ext>
              </a:extLst>
            </p:cNvPr>
            <p:cNvSpPr/>
            <p:nvPr/>
          </p:nvSpPr>
          <p:spPr bwMode="auto">
            <a:xfrm flipH="1">
              <a:off x="838202" y="3428998"/>
              <a:ext cx="93436" cy="3628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l"/>
              <a:endParaRPr lang="en-US" sz="1800" noProof="0"/>
            </a:p>
          </p:txBody>
        </p:sp>
      </p:grpSp>
      <p:sp>
        <p:nvSpPr>
          <p:cNvPr id="14" name="Cylinder 4">
            <a:extLst>
              <a:ext uri="{FF2B5EF4-FFF2-40B4-BE49-F238E27FC236}">
                <a16:creationId xmlns:a16="http://schemas.microsoft.com/office/drawing/2014/main" id="{B4DF177C-4C6A-D044-B4D6-BA50A1BA5612}"/>
              </a:ext>
            </a:extLst>
          </p:cNvPr>
          <p:cNvSpPr/>
          <p:nvPr userDrawn="1"/>
        </p:nvSpPr>
        <p:spPr bwMode="auto">
          <a:xfrm rot="16200000">
            <a:off x="1599767" y="3200912"/>
            <a:ext cx="362811" cy="1015868"/>
          </a:xfrm>
          <a:prstGeom prst="ca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EA5E7D-DA51-2749-99F2-C8B1DD47DEA8}"/>
              </a:ext>
            </a:extLst>
          </p:cNvPr>
          <p:cNvCxnSpPr>
            <a:cxnSpLocks/>
          </p:cNvCxnSpPr>
          <p:nvPr userDrawn="1"/>
        </p:nvCxnSpPr>
        <p:spPr>
          <a:xfrm>
            <a:off x="1781171" y="3890250"/>
            <a:ext cx="0" cy="332426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ylinder 16">
            <a:extLst>
              <a:ext uri="{FF2B5EF4-FFF2-40B4-BE49-F238E27FC236}">
                <a16:creationId xmlns:a16="http://schemas.microsoft.com/office/drawing/2014/main" id="{637AC8B6-ACA1-AE44-AD45-034B1BF28523}"/>
              </a:ext>
            </a:extLst>
          </p:cNvPr>
          <p:cNvSpPr/>
          <p:nvPr userDrawn="1"/>
        </p:nvSpPr>
        <p:spPr bwMode="auto">
          <a:xfrm rot="16200000">
            <a:off x="5565812" y="3200912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F7CF87-D714-1A44-A3FB-1066B4806CD0}"/>
              </a:ext>
            </a:extLst>
          </p:cNvPr>
          <p:cNvCxnSpPr>
            <a:cxnSpLocks/>
          </p:cNvCxnSpPr>
          <p:nvPr userDrawn="1"/>
        </p:nvCxnSpPr>
        <p:spPr>
          <a:xfrm>
            <a:off x="5747217" y="3890250"/>
            <a:ext cx="0" cy="332426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ylinder 21">
            <a:extLst>
              <a:ext uri="{FF2B5EF4-FFF2-40B4-BE49-F238E27FC236}">
                <a16:creationId xmlns:a16="http://schemas.microsoft.com/office/drawing/2014/main" id="{8055CF54-9F72-B34C-94A1-0D43CADF3BE6}"/>
              </a:ext>
            </a:extLst>
          </p:cNvPr>
          <p:cNvSpPr/>
          <p:nvPr userDrawn="1"/>
        </p:nvSpPr>
        <p:spPr bwMode="auto">
          <a:xfrm rot="16200000">
            <a:off x="9531858" y="3200910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069643-9932-BF4C-B860-65708AB2EDE7}"/>
              </a:ext>
            </a:extLst>
          </p:cNvPr>
          <p:cNvCxnSpPr>
            <a:cxnSpLocks/>
          </p:cNvCxnSpPr>
          <p:nvPr userDrawn="1"/>
        </p:nvCxnSpPr>
        <p:spPr>
          <a:xfrm>
            <a:off x="9713262" y="3890250"/>
            <a:ext cx="0" cy="332426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ylinder 26">
            <a:extLst>
              <a:ext uri="{FF2B5EF4-FFF2-40B4-BE49-F238E27FC236}">
                <a16:creationId xmlns:a16="http://schemas.microsoft.com/office/drawing/2014/main" id="{3A2347DF-1E7C-6E4F-B7CE-ABE6F23E9682}"/>
              </a:ext>
            </a:extLst>
          </p:cNvPr>
          <p:cNvSpPr/>
          <p:nvPr userDrawn="1"/>
        </p:nvSpPr>
        <p:spPr bwMode="auto">
          <a:xfrm rot="5400000" flipV="1">
            <a:off x="7548835" y="3200912"/>
            <a:ext cx="362811" cy="1015868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D623E4-68EE-604E-8A79-D90F72B85C9A}"/>
              </a:ext>
            </a:extLst>
          </p:cNvPr>
          <p:cNvCxnSpPr>
            <a:cxnSpLocks/>
          </p:cNvCxnSpPr>
          <p:nvPr userDrawn="1"/>
        </p:nvCxnSpPr>
        <p:spPr>
          <a:xfrm flipV="1">
            <a:off x="7730239" y="3195018"/>
            <a:ext cx="0" cy="332426"/>
          </a:xfrm>
          <a:prstGeom prst="straightConnector1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ylinder 31">
            <a:extLst>
              <a:ext uri="{FF2B5EF4-FFF2-40B4-BE49-F238E27FC236}">
                <a16:creationId xmlns:a16="http://schemas.microsoft.com/office/drawing/2014/main" id="{AE3763F0-B833-FE47-8FA1-A16F1D294086}"/>
              </a:ext>
            </a:extLst>
          </p:cNvPr>
          <p:cNvSpPr/>
          <p:nvPr userDrawn="1"/>
        </p:nvSpPr>
        <p:spPr bwMode="auto">
          <a:xfrm rot="5400000" flipV="1">
            <a:off x="3582789" y="3200912"/>
            <a:ext cx="362811" cy="1015868"/>
          </a:xfrm>
          <a:prstGeom prst="can">
            <a:avLst/>
          </a:prstGeom>
          <a:solidFill>
            <a:schemeClr val="bg2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32BFA7-0A43-114F-B03C-7A3559016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3764194" y="3195018"/>
            <a:ext cx="0" cy="332426"/>
          </a:xfrm>
          <a:prstGeom prst="straightConnector1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40">
            <a:extLst>
              <a:ext uri="{FF2B5EF4-FFF2-40B4-BE49-F238E27FC236}">
                <a16:creationId xmlns:a16="http://schemas.microsoft.com/office/drawing/2014/main" id="{2F9991FA-ED74-D24D-B2B2-AF6384836BAF}"/>
              </a:ext>
            </a:extLst>
          </p:cNvPr>
          <p:cNvSpPr/>
          <p:nvPr userDrawn="1"/>
        </p:nvSpPr>
        <p:spPr bwMode="auto">
          <a:xfrm>
            <a:off x="11696285" y="2746289"/>
            <a:ext cx="495715" cy="1925111"/>
          </a:xfrm>
          <a:custGeom>
            <a:avLst/>
            <a:gdLst>
              <a:gd name="connsiteX0" fmla="*/ 0 w 495780"/>
              <a:gd name="connsiteY0" fmla="*/ 0 h 1925362"/>
              <a:gd name="connsiteX1" fmla="*/ 495780 w 495780"/>
              <a:gd name="connsiteY1" fmla="*/ 0 h 1925362"/>
              <a:gd name="connsiteX2" fmla="*/ 495780 w 495780"/>
              <a:gd name="connsiteY2" fmla="*/ 1925362 h 1925362"/>
              <a:gd name="connsiteX3" fmla="*/ 0 w 495780"/>
              <a:gd name="connsiteY3" fmla="*/ 1925362 h 1925362"/>
              <a:gd name="connsiteX4" fmla="*/ 0 w 495780"/>
              <a:gd name="connsiteY4" fmla="*/ 1925362 h 1925362"/>
              <a:gd name="connsiteX5" fmla="*/ 25344 w 495780"/>
              <a:gd name="connsiteY5" fmla="*/ 1920392 h 1925362"/>
              <a:gd name="connsiteX6" fmla="*/ 247890 w 495780"/>
              <a:gd name="connsiteY6" fmla="*/ 962681 h 1925362"/>
              <a:gd name="connsiteX7" fmla="*/ 25344 w 495780"/>
              <a:gd name="connsiteY7" fmla="*/ 4970 h 1925362"/>
              <a:gd name="connsiteX8" fmla="*/ 0 w 495780"/>
              <a:gd name="connsiteY8" fmla="*/ 0 h 1925362"/>
              <a:gd name="connsiteX9" fmla="*/ 0 w 495780"/>
              <a:gd name="connsiteY9" fmla="*/ 0 h 192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780" h="1925362">
                <a:moveTo>
                  <a:pt x="0" y="0"/>
                </a:moveTo>
                <a:lnTo>
                  <a:pt x="495780" y="0"/>
                </a:lnTo>
                <a:lnTo>
                  <a:pt x="495780" y="1925362"/>
                </a:lnTo>
                <a:lnTo>
                  <a:pt x="0" y="1925362"/>
                </a:lnTo>
                <a:lnTo>
                  <a:pt x="0" y="1925362"/>
                </a:lnTo>
                <a:lnTo>
                  <a:pt x="25344" y="1920392"/>
                </a:lnTo>
                <a:cubicBezTo>
                  <a:pt x="150345" y="1871093"/>
                  <a:pt x="247890" y="1461126"/>
                  <a:pt x="247890" y="962681"/>
                </a:cubicBezTo>
                <a:cubicBezTo>
                  <a:pt x="247890" y="464237"/>
                  <a:pt x="150345" y="54269"/>
                  <a:pt x="25344" y="497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1800" noProof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C6EF723-F3C0-6E45-92D3-8A39F5AA13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5425" y="4438641"/>
            <a:ext cx="1974574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505EBB2-41DF-F94E-8728-718D3BE482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998" y="1748450"/>
            <a:ext cx="2004939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4BDB512-C785-2047-871A-D6ED6FB7C7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4572" y="4438641"/>
            <a:ext cx="1848585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D12F997-17BD-2645-9858-3636BC198B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6868" y="1748450"/>
            <a:ext cx="2004938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8B62111-7FC8-9C43-92A1-370FEBC838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07215" y="4438641"/>
            <a:ext cx="1849357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6AE7BD5-BF22-434F-A1C3-8E86FC017A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35420" y="4694756"/>
            <a:ext cx="1974573" cy="1090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5D748EF-853C-D149-92BC-78FB024E59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0106" y="4694754"/>
            <a:ext cx="1853054" cy="1090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EF978D4B-8653-0B4B-B386-561D790A08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03522" y="4694754"/>
            <a:ext cx="1853054" cy="1090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D221925-642C-4D43-A140-9168A0795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09993" y="2025987"/>
            <a:ext cx="2004938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…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F841BE3-B65D-CF46-AF41-1F706B1A3D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86868" y="2025987"/>
            <a:ext cx="1995077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F0F3A74-5242-5743-A008-D37677671D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7745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3" grpId="0" animBg="1"/>
      <p:bldP spid="26" grpId="0" animBg="1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6D3DA5-3340-EF47-B15D-291582037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E9C4906-4C4E-A74E-B75C-FD3BF9117E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779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B64B3F-4335-1943-9D37-54A38D43950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69968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A77B79-4840-4343-B221-301CC5F18C6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298194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05994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430611" y="2454213"/>
            <a:ext cx="2776469" cy="3185160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4190" y="3797084"/>
            <a:ext cx="237727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190" y="2775078"/>
            <a:ext cx="237727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3294273" y="2454213"/>
            <a:ext cx="2776469" cy="3185160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37852" y="3797084"/>
            <a:ext cx="237727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37852" y="2775078"/>
            <a:ext cx="237727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6153118" y="2454213"/>
            <a:ext cx="2776469" cy="3185160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96697" y="3797084"/>
            <a:ext cx="237727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6697" y="2775078"/>
            <a:ext cx="237727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EE918D-9BF0-4A9D-A686-9487E3B264AB}"/>
              </a:ext>
            </a:extLst>
          </p:cNvPr>
          <p:cNvSpPr/>
          <p:nvPr userDrawn="1"/>
        </p:nvSpPr>
        <p:spPr>
          <a:xfrm>
            <a:off x="9016062" y="2454213"/>
            <a:ext cx="2776469" cy="318516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78A15A4-1A47-463B-827B-C71C8332C5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59641" y="3797084"/>
            <a:ext cx="237727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33FFBBF-2AD8-411B-A845-07C9C5CBD3E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59641" y="2775078"/>
            <a:ext cx="237727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</p:spTree>
    <p:extLst>
      <p:ext uri="{BB962C8B-B14F-4D97-AF65-F5344CB8AC3E}">
        <p14:creationId xmlns:p14="http://schemas.microsoft.com/office/powerpoint/2010/main" val="533279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ew of a rocky mountain&#10;&#10;Description automatically generated">
            <a:extLst>
              <a:ext uri="{FF2B5EF4-FFF2-40B4-BE49-F238E27FC236}">
                <a16:creationId xmlns:a16="http://schemas.microsoft.com/office/drawing/2014/main" id="{849FE651-E454-5743-A731-F798ED23FA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662B895-0B1F-41D1-A30F-A671CFEDD126}"/>
              </a:ext>
            </a:extLst>
          </p:cNvPr>
          <p:cNvGrpSpPr/>
          <p:nvPr userDrawn="1"/>
        </p:nvGrpSpPr>
        <p:grpSpPr>
          <a:xfrm>
            <a:off x="5298136" y="6173262"/>
            <a:ext cx="1859656" cy="276999"/>
            <a:chOff x="5084129" y="6423483"/>
            <a:chExt cx="1859656" cy="276999"/>
          </a:xfrm>
        </p:grpSpPr>
        <p:pic>
          <p:nvPicPr>
            <p:cNvPr id="7" name="Picture 6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B0601423-38B2-43C5-9124-A9A51ED653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3F9F52E-DE22-4376-B332-A1FE606FBC0E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17227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36777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0356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0356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</p:spTree>
    <p:extLst>
      <p:ext uri="{BB962C8B-B14F-4D97-AF65-F5344CB8AC3E}">
        <p14:creationId xmlns:p14="http://schemas.microsoft.com/office/powerpoint/2010/main" val="36637196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46010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9589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9589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3622513-D7DA-404A-8B3F-A2C1543D827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4990944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987424"/>
            <a:ext cx="3410779" cy="4651949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8194" y="2240633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1218627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FF0CE3A-252A-FB40-A308-7B66F3A48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6599398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41F4998-465A-F54A-B84E-605B0C2D3D3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6599398" cy="312864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186645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2057399"/>
            <a:ext cx="5437186" cy="3855028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90E6657-4F9A-5E40-BC80-28410D1ED2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2894" y="3593125"/>
            <a:ext cx="3943666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CAF983E-80BF-1B46-B98A-1F8770B6A7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42894" y="2486934"/>
            <a:ext cx="3581401" cy="8006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E57742-5D88-CC46-BBAB-0276F895C6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F7A64D-38E9-FB4B-BBA2-DF3FC7C0B4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8199" y="2057400"/>
            <a:ext cx="4984353" cy="38552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923131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DK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2009937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5605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85605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DK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10546707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0417" y="1420812"/>
            <a:ext cx="4224938" cy="150836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90417" y="3115159"/>
            <a:ext cx="4224938" cy="23220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534205" y="1420812"/>
            <a:ext cx="4984353" cy="401637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6579679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3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2426" y="2347925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A7EE762-20B4-7848-96E8-1C247677B3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426" y="2824658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677547" y="233992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1B56689-2759-1F43-BEB1-D00BE7A5F5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32426" y="3678097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001109-90B7-F543-82A2-07CF7E64E4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32426" y="4154830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7E411F-3377-B24F-BFF9-89EDA7B276B7}"/>
              </a:ext>
            </a:extLst>
          </p:cNvPr>
          <p:cNvSpPr/>
          <p:nvPr userDrawn="1"/>
        </p:nvSpPr>
        <p:spPr>
          <a:xfrm>
            <a:off x="677547" y="367010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AEB0D5E-4923-5742-B476-F9F8568B8D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32426" y="4906075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BAFB70-02B7-704D-9F65-2CB6F4E632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32426" y="5382808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40607D-5897-C149-AAEB-326F88CC8083}"/>
              </a:ext>
            </a:extLst>
          </p:cNvPr>
          <p:cNvSpPr/>
          <p:nvPr userDrawn="1"/>
        </p:nvSpPr>
        <p:spPr>
          <a:xfrm>
            <a:off x="677547" y="489807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096000" y="2339928"/>
            <a:ext cx="5257800" cy="341634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01F4310-53CE-2446-8A12-528888EBF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9099163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01274" y="1052946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8046394" y="104495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419896" y="0"/>
            <a:ext cx="3251765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24AE629-1C0D-CC4A-BE03-8B6682DF9A2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01274" y="2316221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3C0FED-428C-0C48-A54E-FCB03DE20541}"/>
              </a:ext>
            </a:extLst>
          </p:cNvPr>
          <p:cNvSpPr/>
          <p:nvPr userDrawn="1"/>
        </p:nvSpPr>
        <p:spPr>
          <a:xfrm>
            <a:off x="8046394" y="230822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88F8FA9-C153-9447-9F87-3EA6ED04EB5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274" y="3648412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E1F4F8-B596-7940-A902-B2541993B8A7}"/>
              </a:ext>
            </a:extLst>
          </p:cNvPr>
          <p:cNvSpPr/>
          <p:nvPr userDrawn="1"/>
        </p:nvSpPr>
        <p:spPr>
          <a:xfrm>
            <a:off x="8046394" y="3640416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9A2ED5B-592D-A448-BB84-B4F679DE5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251765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0CD6B50-83DA-9243-BB4B-6FF0CCCA832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251765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14BDEDE-2F72-4340-A598-3CD69F0B12E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01274" y="4903691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B38784-1895-A04D-9E3B-AAF8CEB1C200}"/>
              </a:ext>
            </a:extLst>
          </p:cNvPr>
          <p:cNvSpPr/>
          <p:nvPr userDrawn="1"/>
        </p:nvSpPr>
        <p:spPr>
          <a:xfrm>
            <a:off x="8046394" y="489569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617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outdoor, mountain, water, kite&#10;&#10;Description automatically generated">
            <a:extLst>
              <a:ext uri="{FF2B5EF4-FFF2-40B4-BE49-F238E27FC236}">
                <a16:creationId xmlns:a16="http://schemas.microsoft.com/office/drawing/2014/main" id="{3DA47F0B-3603-854F-973E-C857DC764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037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280932-7676-8B43-975D-2946029368FF}"/>
              </a:ext>
            </a:extLst>
          </p:cNvPr>
          <p:cNvSpPr/>
          <p:nvPr userDrawn="1"/>
        </p:nvSpPr>
        <p:spPr>
          <a:xfrm>
            <a:off x="658813" y="2133600"/>
            <a:ext cx="10893107" cy="472440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DD1B444-F8CC-6C41-BB48-30253DC19A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19667" y="292704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89010D9-4482-8242-955E-21D6D6E8F0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19666" y="340377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A52D33-8A17-4B48-83DD-80025DA30814}"/>
              </a:ext>
            </a:extLst>
          </p:cNvPr>
          <p:cNvSpPr/>
          <p:nvPr userDrawn="1"/>
        </p:nvSpPr>
        <p:spPr>
          <a:xfrm>
            <a:off x="1464787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85C28A-102F-B545-9BA8-485D67E69AA5}"/>
              </a:ext>
            </a:extLst>
          </p:cNvPr>
          <p:cNvSpPr/>
          <p:nvPr userDrawn="1"/>
        </p:nvSpPr>
        <p:spPr>
          <a:xfrm>
            <a:off x="6581932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A2983A-6D6C-F84A-B95A-99441BE0D64B}"/>
              </a:ext>
            </a:extLst>
          </p:cNvPr>
          <p:cNvSpPr/>
          <p:nvPr userDrawn="1"/>
        </p:nvSpPr>
        <p:spPr>
          <a:xfrm>
            <a:off x="1464787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DA409D-0B74-4048-A6C0-F7674705F8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9667" y="471218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B88FADE-C5DC-2640-B6B1-281429EE3C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9666" y="518891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21F3697-8BC5-4C41-ADF5-9DD02CA90D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89519" y="292704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CD8DEA7-6D30-4141-AE90-B088923032B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89518" y="340377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6DF8E61-8A58-3745-B33A-1B6CBEDC75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89519" y="471218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9F50FA0-9730-564F-BDBF-3A82E823D9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89518" y="518891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8701B7-9278-294B-AB97-34249F2517F9}"/>
              </a:ext>
            </a:extLst>
          </p:cNvPr>
          <p:cNvSpPr/>
          <p:nvPr userDrawn="1"/>
        </p:nvSpPr>
        <p:spPr>
          <a:xfrm>
            <a:off x="6604159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67291A4-1A56-3241-B977-F7B7420AE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525538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. 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now covered mountain&#10;&#10;Description automatically generated">
            <a:extLst>
              <a:ext uri="{FF2B5EF4-FFF2-40B4-BE49-F238E27FC236}">
                <a16:creationId xmlns:a16="http://schemas.microsoft.com/office/drawing/2014/main" id="{0B67C007-7459-2048-8E50-8DE38701CB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877872B-57B5-1848-8EE4-F29B77FFCF5E}"/>
              </a:ext>
            </a:extLst>
          </p:cNvPr>
          <p:cNvSpPr/>
          <p:nvPr userDrawn="1"/>
        </p:nvSpPr>
        <p:spPr>
          <a:xfrm>
            <a:off x="3514164" y="5273403"/>
            <a:ext cx="4912659" cy="131436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D6115-F51D-1C4F-A8A1-FE52A26721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992796"/>
          </a:xfrm>
        </p:spPr>
        <p:txBody>
          <a:bodyPr anchor="b">
            <a:normAutofit/>
          </a:bodyPr>
          <a:lstStyle>
            <a:lvl1pPr algn="ctr"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7F7ABD-C934-8B45-B386-81DE63316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265004"/>
            <a:ext cx="9144000" cy="19927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text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BBAF51A-5C56-6744-980D-CEB0185D6A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537190"/>
            <a:ext cx="2658094" cy="78679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DD09878-DD1B-4941-9187-3672BB65D036}"/>
              </a:ext>
            </a:extLst>
          </p:cNvPr>
          <p:cNvGrpSpPr/>
          <p:nvPr userDrawn="1"/>
        </p:nvGrpSpPr>
        <p:grpSpPr>
          <a:xfrm>
            <a:off x="5298136" y="6173262"/>
            <a:ext cx="1859656" cy="276999"/>
            <a:chOff x="5084129" y="6423483"/>
            <a:chExt cx="1859656" cy="276999"/>
          </a:xfrm>
        </p:grpSpPr>
        <p:pic>
          <p:nvPicPr>
            <p:cNvPr id="9" name="Picture 8" descr="A picture containing traffic, stop, background, dark&#10;&#10;Description automatically generated">
              <a:extLst>
                <a:ext uri="{FF2B5EF4-FFF2-40B4-BE49-F238E27FC236}">
                  <a16:creationId xmlns:a16="http://schemas.microsoft.com/office/drawing/2014/main" id="{6DC820BC-68ED-4D90-AB94-55760B2BD2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3768" y="6437395"/>
              <a:ext cx="1330017" cy="17689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50BC78-D2C3-4FE4-958D-7ECB08B67213}"/>
                </a:ext>
              </a:extLst>
            </p:cNvPr>
            <p:cNvSpPr txBox="1"/>
            <p:nvPr userDrawn="1"/>
          </p:nvSpPr>
          <p:spPr>
            <a:xfrm>
              <a:off x="5084129" y="6423483"/>
              <a:ext cx="6577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with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34316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2184B4-682C-6C40-9572-41EA4A4974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event headline</a:t>
            </a:r>
            <a:endParaRPr lang="en-DK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F9FFF5-EB17-254F-8426-D5D881494BE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81DF1-71B1-3F4C-8F65-3E1507445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9745" y="786966"/>
            <a:ext cx="3310086" cy="5642192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AFD22EF-68BD-B64A-87D6-39FA24E1A39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52525" y="1160394"/>
            <a:ext cx="2272827" cy="4846149"/>
          </a:xfrm>
          <a:custGeom>
            <a:avLst/>
            <a:gdLst>
              <a:gd name="connsiteX0" fmla="*/ 0 w 2262753"/>
              <a:gd name="connsiteY0" fmla="*/ 377126 h 4810991"/>
              <a:gd name="connsiteX1" fmla="*/ 377126 w 2262753"/>
              <a:gd name="connsiteY1" fmla="*/ 0 h 4810991"/>
              <a:gd name="connsiteX2" fmla="*/ 1885628 w 2262753"/>
              <a:gd name="connsiteY2" fmla="*/ 0 h 4810991"/>
              <a:gd name="connsiteX3" fmla="*/ 2262754 w 2262753"/>
              <a:gd name="connsiteY3" fmla="*/ 377126 h 4810991"/>
              <a:gd name="connsiteX4" fmla="*/ 2262753 w 2262753"/>
              <a:gd name="connsiteY4" fmla="*/ 4433866 h 4810991"/>
              <a:gd name="connsiteX5" fmla="*/ 1885627 w 2262753"/>
              <a:gd name="connsiteY5" fmla="*/ 4810992 h 4810991"/>
              <a:gd name="connsiteX6" fmla="*/ 377126 w 2262753"/>
              <a:gd name="connsiteY6" fmla="*/ 4810991 h 4810991"/>
              <a:gd name="connsiteX7" fmla="*/ 0 w 2262753"/>
              <a:gd name="connsiteY7" fmla="*/ 4433865 h 4810991"/>
              <a:gd name="connsiteX8" fmla="*/ 0 w 2262753"/>
              <a:gd name="connsiteY8" fmla="*/ 377126 h 4810991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1885628 w 2262754"/>
              <a:gd name="connsiteY2" fmla="*/ 0 h 4810992"/>
              <a:gd name="connsiteX3" fmla="*/ 2262754 w 2262754"/>
              <a:gd name="connsiteY3" fmla="*/ 377126 h 4810992"/>
              <a:gd name="connsiteX4" fmla="*/ 2262753 w 2262754"/>
              <a:gd name="connsiteY4" fmla="*/ 4433866 h 4810992"/>
              <a:gd name="connsiteX5" fmla="*/ 1885627 w 2262754"/>
              <a:gd name="connsiteY5" fmla="*/ 4810992 h 4810992"/>
              <a:gd name="connsiteX6" fmla="*/ 377126 w 2262754"/>
              <a:gd name="connsiteY6" fmla="*/ 4810991 h 4810992"/>
              <a:gd name="connsiteX7" fmla="*/ 0 w 2262754"/>
              <a:gd name="connsiteY7" fmla="*/ 4433865 h 4810992"/>
              <a:gd name="connsiteX8" fmla="*/ 0 w 2262754"/>
              <a:gd name="connsiteY8" fmla="*/ 377126 h 4810992"/>
              <a:gd name="connsiteX0" fmla="*/ 0 w 2262754"/>
              <a:gd name="connsiteY0" fmla="*/ 377588 h 4811454"/>
              <a:gd name="connsiteX1" fmla="*/ 285686 w 2262754"/>
              <a:gd name="connsiteY1" fmla="*/ 462 h 4811454"/>
              <a:gd name="connsiteX2" fmla="*/ 908092 w 2262754"/>
              <a:gd name="connsiteY2" fmla="*/ 0 h 4811454"/>
              <a:gd name="connsiteX3" fmla="*/ 1885628 w 2262754"/>
              <a:gd name="connsiteY3" fmla="*/ 462 h 4811454"/>
              <a:gd name="connsiteX4" fmla="*/ 2262754 w 2262754"/>
              <a:gd name="connsiteY4" fmla="*/ 377588 h 4811454"/>
              <a:gd name="connsiteX5" fmla="*/ 2262753 w 2262754"/>
              <a:gd name="connsiteY5" fmla="*/ 4434328 h 4811454"/>
              <a:gd name="connsiteX6" fmla="*/ 1885627 w 2262754"/>
              <a:gd name="connsiteY6" fmla="*/ 4811454 h 4811454"/>
              <a:gd name="connsiteX7" fmla="*/ 377126 w 2262754"/>
              <a:gd name="connsiteY7" fmla="*/ 4811453 h 4811454"/>
              <a:gd name="connsiteX8" fmla="*/ 0 w 2262754"/>
              <a:gd name="connsiteY8" fmla="*/ 4434327 h 4811454"/>
              <a:gd name="connsiteX9" fmla="*/ 0 w 2262754"/>
              <a:gd name="connsiteY9" fmla="*/ 377588 h 481145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885628 w 2262754"/>
              <a:gd name="connsiteY3" fmla="*/ 5542 h 4816534"/>
              <a:gd name="connsiteX4" fmla="*/ 2262754 w 2262754"/>
              <a:gd name="connsiteY4" fmla="*/ 382668 h 4816534"/>
              <a:gd name="connsiteX5" fmla="*/ 2262753 w 2262754"/>
              <a:gd name="connsiteY5" fmla="*/ 4439408 h 4816534"/>
              <a:gd name="connsiteX6" fmla="*/ 1885627 w 2262754"/>
              <a:gd name="connsiteY6" fmla="*/ 4816534 h 4816534"/>
              <a:gd name="connsiteX7" fmla="*/ 377126 w 2262754"/>
              <a:gd name="connsiteY7" fmla="*/ 4816533 h 4816534"/>
              <a:gd name="connsiteX8" fmla="*/ 0 w 2262754"/>
              <a:gd name="connsiteY8" fmla="*/ 4439407 h 4816534"/>
              <a:gd name="connsiteX9" fmla="*/ 0 w 2262754"/>
              <a:gd name="connsiteY9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167172 w 2262754"/>
              <a:gd name="connsiteY3" fmla="*/ 508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532172 w 2262754"/>
              <a:gd name="connsiteY3" fmla="*/ 16764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32172 w 2262754"/>
              <a:gd name="connsiteY3" fmla="*/ 16209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304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390492 h 4824358"/>
              <a:gd name="connsiteX1" fmla="*/ 285686 w 2262754"/>
              <a:gd name="connsiteY1" fmla="*/ 13366 h 4824358"/>
              <a:gd name="connsiteX2" fmla="*/ 528997 w 2262754"/>
              <a:gd name="connsiteY2" fmla="*/ 14174 h 4824358"/>
              <a:gd name="connsiteX3" fmla="*/ 551222 w 2262754"/>
              <a:gd name="connsiteY3" fmla="*/ 159589 h 4824358"/>
              <a:gd name="connsiteX4" fmla="*/ 1709462 w 2262754"/>
              <a:gd name="connsiteY4" fmla="*/ 132284 h 4824358"/>
              <a:gd name="connsiteX5" fmla="*/ 1885628 w 2262754"/>
              <a:gd name="connsiteY5" fmla="*/ 13366 h 4824358"/>
              <a:gd name="connsiteX6" fmla="*/ 2262754 w 2262754"/>
              <a:gd name="connsiteY6" fmla="*/ 390492 h 4824358"/>
              <a:gd name="connsiteX7" fmla="*/ 2262753 w 2262754"/>
              <a:gd name="connsiteY7" fmla="*/ 4447232 h 4824358"/>
              <a:gd name="connsiteX8" fmla="*/ 1885627 w 2262754"/>
              <a:gd name="connsiteY8" fmla="*/ 4824358 h 4824358"/>
              <a:gd name="connsiteX9" fmla="*/ 377126 w 2262754"/>
              <a:gd name="connsiteY9" fmla="*/ 4824357 h 4824358"/>
              <a:gd name="connsiteX10" fmla="*/ 0 w 2262754"/>
              <a:gd name="connsiteY10" fmla="*/ 4447231 h 4824358"/>
              <a:gd name="connsiteX11" fmla="*/ 0 w 2262754"/>
              <a:gd name="connsiteY11" fmla="*/ 390492 h 4824358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731687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645962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1222 w 2262754"/>
              <a:gd name="connsiteY3" fmla="*/ 1781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80340"/>
              <a:gd name="connsiteY0" fmla="*/ 463905 h 4897771"/>
              <a:gd name="connsiteX1" fmla="*/ 285686 w 2280340"/>
              <a:gd name="connsiteY1" fmla="*/ 86779 h 4897771"/>
              <a:gd name="connsiteX2" fmla="*/ 528997 w 2280340"/>
              <a:gd name="connsiteY2" fmla="*/ 87587 h 4897771"/>
              <a:gd name="connsiteX3" fmla="*/ 582972 w 2280340"/>
              <a:gd name="connsiteY3" fmla="*/ 248877 h 4897771"/>
              <a:gd name="connsiteX4" fmla="*/ 1645962 w 2280340"/>
              <a:gd name="connsiteY4" fmla="*/ 253322 h 4897771"/>
              <a:gd name="connsiteX5" fmla="*/ 1734862 w 2280340"/>
              <a:gd name="connsiteY5" fmla="*/ 88223 h 4897771"/>
              <a:gd name="connsiteX6" fmla="*/ 2025328 w 2280340"/>
              <a:gd name="connsiteY6" fmla="*/ 89954 h 4897771"/>
              <a:gd name="connsiteX7" fmla="*/ 2262754 w 2280340"/>
              <a:gd name="connsiteY7" fmla="*/ 463905 h 4897771"/>
              <a:gd name="connsiteX8" fmla="*/ 2262753 w 2280340"/>
              <a:gd name="connsiteY8" fmla="*/ 4520645 h 4897771"/>
              <a:gd name="connsiteX9" fmla="*/ 1885627 w 2280340"/>
              <a:gd name="connsiteY9" fmla="*/ 4897771 h 4897771"/>
              <a:gd name="connsiteX10" fmla="*/ 377126 w 2280340"/>
              <a:gd name="connsiteY10" fmla="*/ 4897770 h 4897771"/>
              <a:gd name="connsiteX11" fmla="*/ 0 w 2280340"/>
              <a:gd name="connsiteY11" fmla="*/ 4520644 h 4897771"/>
              <a:gd name="connsiteX12" fmla="*/ 0 w 2280340"/>
              <a:gd name="connsiteY12" fmla="*/ 463905 h 4897771"/>
              <a:gd name="connsiteX0" fmla="*/ 0 w 2280340"/>
              <a:gd name="connsiteY0" fmla="*/ 465104 h 4898970"/>
              <a:gd name="connsiteX1" fmla="*/ 285686 w 2280340"/>
              <a:gd name="connsiteY1" fmla="*/ 87978 h 4898970"/>
              <a:gd name="connsiteX2" fmla="*/ 528997 w 2280340"/>
              <a:gd name="connsiteY2" fmla="*/ 88786 h 4898970"/>
              <a:gd name="connsiteX3" fmla="*/ 582972 w 2280340"/>
              <a:gd name="connsiteY3" fmla="*/ 250076 h 4898970"/>
              <a:gd name="connsiteX4" fmla="*/ 1645962 w 2280340"/>
              <a:gd name="connsiteY4" fmla="*/ 254521 h 4898970"/>
              <a:gd name="connsiteX5" fmla="*/ 1734862 w 2280340"/>
              <a:gd name="connsiteY5" fmla="*/ 89422 h 4898970"/>
              <a:gd name="connsiteX6" fmla="*/ 2025328 w 2280340"/>
              <a:gd name="connsiteY6" fmla="*/ 91153 h 4898970"/>
              <a:gd name="connsiteX7" fmla="*/ 2262754 w 2280340"/>
              <a:gd name="connsiteY7" fmla="*/ 465104 h 4898970"/>
              <a:gd name="connsiteX8" fmla="*/ 2262753 w 2280340"/>
              <a:gd name="connsiteY8" fmla="*/ 4521844 h 4898970"/>
              <a:gd name="connsiteX9" fmla="*/ 1885627 w 2280340"/>
              <a:gd name="connsiteY9" fmla="*/ 4898970 h 4898970"/>
              <a:gd name="connsiteX10" fmla="*/ 377126 w 2280340"/>
              <a:gd name="connsiteY10" fmla="*/ 4898969 h 4898970"/>
              <a:gd name="connsiteX11" fmla="*/ 0 w 2280340"/>
              <a:gd name="connsiteY11" fmla="*/ 4521843 h 4898970"/>
              <a:gd name="connsiteX12" fmla="*/ 0 w 2280340"/>
              <a:gd name="connsiteY12" fmla="*/ 465104 h 4898970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71282"/>
              <a:gd name="connsiteY0" fmla="*/ 491386 h 4925252"/>
              <a:gd name="connsiteX1" fmla="*/ 285686 w 2271282"/>
              <a:gd name="connsiteY1" fmla="*/ 114260 h 4925252"/>
              <a:gd name="connsiteX2" fmla="*/ 528997 w 2271282"/>
              <a:gd name="connsiteY2" fmla="*/ 115068 h 4925252"/>
              <a:gd name="connsiteX3" fmla="*/ 582972 w 2271282"/>
              <a:gd name="connsiteY3" fmla="*/ 276358 h 4925252"/>
              <a:gd name="connsiteX4" fmla="*/ 1645962 w 2271282"/>
              <a:gd name="connsiteY4" fmla="*/ 280803 h 4925252"/>
              <a:gd name="connsiteX5" fmla="*/ 1734862 w 2271282"/>
              <a:gd name="connsiteY5" fmla="*/ 115704 h 4925252"/>
              <a:gd name="connsiteX6" fmla="*/ 2025328 w 2271282"/>
              <a:gd name="connsiteY6" fmla="*/ 117435 h 4925252"/>
              <a:gd name="connsiteX7" fmla="*/ 2147612 w 2271282"/>
              <a:gd name="connsiteY7" fmla="*/ 29980 h 4925252"/>
              <a:gd name="connsiteX8" fmla="*/ 2262754 w 2271282"/>
              <a:gd name="connsiteY8" fmla="*/ 491386 h 4925252"/>
              <a:gd name="connsiteX9" fmla="*/ 2262753 w 2271282"/>
              <a:gd name="connsiteY9" fmla="*/ 4548126 h 4925252"/>
              <a:gd name="connsiteX10" fmla="*/ 1885627 w 2271282"/>
              <a:gd name="connsiteY10" fmla="*/ 4925252 h 4925252"/>
              <a:gd name="connsiteX11" fmla="*/ 377126 w 2271282"/>
              <a:gd name="connsiteY11" fmla="*/ 4925251 h 4925252"/>
              <a:gd name="connsiteX12" fmla="*/ 0 w 2271282"/>
              <a:gd name="connsiteY12" fmla="*/ 4548125 h 4925252"/>
              <a:gd name="connsiteX13" fmla="*/ 0 w 2271282"/>
              <a:gd name="connsiteY13" fmla="*/ 491386 h 4925252"/>
              <a:gd name="connsiteX0" fmla="*/ 0 w 2268375"/>
              <a:gd name="connsiteY0" fmla="*/ 380123 h 4813989"/>
              <a:gd name="connsiteX1" fmla="*/ 285686 w 2268375"/>
              <a:gd name="connsiteY1" fmla="*/ 2997 h 4813989"/>
              <a:gd name="connsiteX2" fmla="*/ 528997 w 2268375"/>
              <a:gd name="connsiteY2" fmla="*/ 3805 h 4813989"/>
              <a:gd name="connsiteX3" fmla="*/ 582972 w 2268375"/>
              <a:gd name="connsiteY3" fmla="*/ 165095 h 4813989"/>
              <a:gd name="connsiteX4" fmla="*/ 1645962 w 2268375"/>
              <a:gd name="connsiteY4" fmla="*/ 169540 h 4813989"/>
              <a:gd name="connsiteX5" fmla="*/ 1734862 w 2268375"/>
              <a:gd name="connsiteY5" fmla="*/ 4441 h 4813989"/>
              <a:gd name="connsiteX6" fmla="*/ 2025328 w 2268375"/>
              <a:gd name="connsiteY6" fmla="*/ 6172 h 4813989"/>
              <a:gd name="connsiteX7" fmla="*/ 2246037 w 2268375"/>
              <a:gd name="connsiteY7" fmla="*/ 150492 h 4813989"/>
              <a:gd name="connsiteX8" fmla="*/ 2262754 w 2268375"/>
              <a:gd name="connsiteY8" fmla="*/ 380123 h 4813989"/>
              <a:gd name="connsiteX9" fmla="*/ 2262753 w 2268375"/>
              <a:gd name="connsiteY9" fmla="*/ 4436863 h 4813989"/>
              <a:gd name="connsiteX10" fmla="*/ 1885627 w 2268375"/>
              <a:gd name="connsiteY10" fmla="*/ 4813989 h 4813989"/>
              <a:gd name="connsiteX11" fmla="*/ 377126 w 2268375"/>
              <a:gd name="connsiteY11" fmla="*/ 4813988 h 4813989"/>
              <a:gd name="connsiteX12" fmla="*/ 0 w 2268375"/>
              <a:gd name="connsiteY12" fmla="*/ 4436862 h 4813989"/>
              <a:gd name="connsiteX13" fmla="*/ 0 w 2268375"/>
              <a:gd name="connsiteY13" fmla="*/ 380123 h 4813989"/>
              <a:gd name="connsiteX0" fmla="*/ 0 w 2269454"/>
              <a:gd name="connsiteY0" fmla="*/ 380123 h 4813989"/>
              <a:gd name="connsiteX1" fmla="*/ 285686 w 2269454"/>
              <a:gd name="connsiteY1" fmla="*/ 2997 h 4813989"/>
              <a:gd name="connsiteX2" fmla="*/ 528997 w 2269454"/>
              <a:gd name="connsiteY2" fmla="*/ 3805 h 4813989"/>
              <a:gd name="connsiteX3" fmla="*/ 582972 w 2269454"/>
              <a:gd name="connsiteY3" fmla="*/ 165095 h 4813989"/>
              <a:gd name="connsiteX4" fmla="*/ 1645962 w 2269454"/>
              <a:gd name="connsiteY4" fmla="*/ 169540 h 4813989"/>
              <a:gd name="connsiteX5" fmla="*/ 1734862 w 2269454"/>
              <a:gd name="connsiteY5" fmla="*/ 4441 h 4813989"/>
              <a:gd name="connsiteX6" fmla="*/ 2025328 w 2269454"/>
              <a:gd name="connsiteY6" fmla="*/ 6172 h 4813989"/>
              <a:gd name="connsiteX7" fmla="*/ 2246037 w 2269454"/>
              <a:gd name="connsiteY7" fmla="*/ 150492 h 4813989"/>
              <a:gd name="connsiteX8" fmla="*/ 2262754 w 2269454"/>
              <a:gd name="connsiteY8" fmla="*/ 380123 h 4813989"/>
              <a:gd name="connsiteX9" fmla="*/ 2262753 w 2269454"/>
              <a:gd name="connsiteY9" fmla="*/ 4436863 h 4813989"/>
              <a:gd name="connsiteX10" fmla="*/ 1885627 w 2269454"/>
              <a:gd name="connsiteY10" fmla="*/ 4813989 h 4813989"/>
              <a:gd name="connsiteX11" fmla="*/ 377126 w 2269454"/>
              <a:gd name="connsiteY11" fmla="*/ 4813988 h 4813989"/>
              <a:gd name="connsiteX12" fmla="*/ 0 w 2269454"/>
              <a:gd name="connsiteY12" fmla="*/ 4436862 h 4813989"/>
              <a:gd name="connsiteX13" fmla="*/ 0 w 2269454"/>
              <a:gd name="connsiteY13" fmla="*/ 380123 h 4813989"/>
              <a:gd name="connsiteX0" fmla="*/ 0 w 2267284"/>
              <a:gd name="connsiteY0" fmla="*/ 392755 h 4826621"/>
              <a:gd name="connsiteX1" fmla="*/ 285686 w 2267284"/>
              <a:gd name="connsiteY1" fmla="*/ 15629 h 4826621"/>
              <a:gd name="connsiteX2" fmla="*/ 528997 w 2267284"/>
              <a:gd name="connsiteY2" fmla="*/ 16437 h 4826621"/>
              <a:gd name="connsiteX3" fmla="*/ 582972 w 2267284"/>
              <a:gd name="connsiteY3" fmla="*/ 177727 h 4826621"/>
              <a:gd name="connsiteX4" fmla="*/ 1645962 w 2267284"/>
              <a:gd name="connsiteY4" fmla="*/ 182172 h 4826621"/>
              <a:gd name="connsiteX5" fmla="*/ 1734862 w 2267284"/>
              <a:gd name="connsiteY5" fmla="*/ 17073 h 4826621"/>
              <a:gd name="connsiteX6" fmla="*/ 2025328 w 2267284"/>
              <a:gd name="connsiteY6" fmla="*/ 18804 h 4826621"/>
              <a:gd name="connsiteX7" fmla="*/ 2201587 w 2267284"/>
              <a:gd name="connsiteY7" fmla="*/ 115499 h 4826621"/>
              <a:gd name="connsiteX8" fmla="*/ 2262754 w 2267284"/>
              <a:gd name="connsiteY8" fmla="*/ 392755 h 4826621"/>
              <a:gd name="connsiteX9" fmla="*/ 2262753 w 2267284"/>
              <a:gd name="connsiteY9" fmla="*/ 4449495 h 4826621"/>
              <a:gd name="connsiteX10" fmla="*/ 1885627 w 2267284"/>
              <a:gd name="connsiteY10" fmla="*/ 4826621 h 4826621"/>
              <a:gd name="connsiteX11" fmla="*/ 377126 w 2267284"/>
              <a:gd name="connsiteY11" fmla="*/ 4826620 h 4826621"/>
              <a:gd name="connsiteX12" fmla="*/ 0 w 2267284"/>
              <a:gd name="connsiteY12" fmla="*/ 4449494 h 4826621"/>
              <a:gd name="connsiteX13" fmla="*/ 0 w 2267284"/>
              <a:gd name="connsiteY13" fmla="*/ 392755 h 4826621"/>
              <a:gd name="connsiteX0" fmla="*/ 0 w 2272991"/>
              <a:gd name="connsiteY0" fmla="*/ 380123 h 4813989"/>
              <a:gd name="connsiteX1" fmla="*/ 285686 w 2272991"/>
              <a:gd name="connsiteY1" fmla="*/ 2997 h 4813989"/>
              <a:gd name="connsiteX2" fmla="*/ 528997 w 2272991"/>
              <a:gd name="connsiteY2" fmla="*/ 3805 h 4813989"/>
              <a:gd name="connsiteX3" fmla="*/ 582972 w 2272991"/>
              <a:gd name="connsiteY3" fmla="*/ 165095 h 4813989"/>
              <a:gd name="connsiteX4" fmla="*/ 1645962 w 2272991"/>
              <a:gd name="connsiteY4" fmla="*/ 169540 h 4813989"/>
              <a:gd name="connsiteX5" fmla="*/ 1734862 w 2272991"/>
              <a:gd name="connsiteY5" fmla="*/ 4441 h 4813989"/>
              <a:gd name="connsiteX6" fmla="*/ 2025328 w 2272991"/>
              <a:gd name="connsiteY6" fmla="*/ 6172 h 4813989"/>
              <a:gd name="connsiteX7" fmla="*/ 2201587 w 2272991"/>
              <a:gd name="connsiteY7" fmla="*/ 102867 h 4813989"/>
              <a:gd name="connsiteX8" fmla="*/ 2262754 w 2272991"/>
              <a:gd name="connsiteY8" fmla="*/ 380123 h 4813989"/>
              <a:gd name="connsiteX9" fmla="*/ 2262753 w 2272991"/>
              <a:gd name="connsiteY9" fmla="*/ 4436863 h 4813989"/>
              <a:gd name="connsiteX10" fmla="*/ 1885627 w 2272991"/>
              <a:gd name="connsiteY10" fmla="*/ 4813989 h 4813989"/>
              <a:gd name="connsiteX11" fmla="*/ 377126 w 2272991"/>
              <a:gd name="connsiteY11" fmla="*/ 4813988 h 4813989"/>
              <a:gd name="connsiteX12" fmla="*/ 0 w 2272991"/>
              <a:gd name="connsiteY12" fmla="*/ 4436862 h 4813989"/>
              <a:gd name="connsiteX13" fmla="*/ 0 w 2272991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62754"/>
              <a:gd name="connsiteY0" fmla="*/ 437618 h 4874659"/>
              <a:gd name="connsiteX1" fmla="*/ 285686 w 2262754"/>
              <a:gd name="connsiteY1" fmla="*/ 63667 h 4874659"/>
              <a:gd name="connsiteX2" fmla="*/ 528997 w 2262754"/>
              <a:gd name="connsiteY2" fmla="*/ 64475 h 4874659"/>
              <a:gd name="connsiteX3" fmla="*/ 582972 w 2262754"/>
              <a:gd name="connsiteY3" fmla="*/ 225765 h 4874659"/>
              <a:gd name="connsiteX4" fmla="*/ 1645962 w 2262754"/>
              <a:gd name="connsiteY4" fmla="*/ 230210 h 4874659"/>
              <a:gd name="connsiteX5" fmla="*/ 1734862 w 2262754"/>
              <a:gd name="connsiteY5" fmla="*/ 65111 h 4874659"/>
              <a:gd name="connsiteX6" fmla="*/ 2025328 w 2262754"/>
              <a:gd name="connsiteY6" fmla="*/ 66842 h 4874659"/>
              <a:gd name="connsiteX7" fmla="*/ 2262754 w 2262754"/>
              <a:gd name="connsiteY7" fmla="*/ 440793 h 4874659"/>
              <a:gd name="connsiteX8" fmla="*/ 2262753 w 2262754"/>
              <a:gd name="connsiteY8" fmla="*/ 4497533 h 4874659"/>
              <a:gd name="connsiteX9" fmla="*/ 1885627 w 2262754"/>
              <a:gd name="connsiteY9" fmla="*/ 4874659 h 4874659"/>
              <a:gd name="connsiteX10" fmla="*/ 377126 w 2262754"/>
              <a:gd name="connsiteY10" fmla="*/ 4874658 h 4874659"/>
              <a:gd name="connsiteX11" fmla="*/ 0 w 2262754"/>
              <a:gd name="connsiteY11" fmla="*/ 4497532 h 4874659"/>
              <a:gd name="connsiteX12" fmla="*/ 12700 w 2262754"/>
              <a:gd name="connsiteY12" fmla="*/ 437618 h 4874659"/>
              <a:gd name="connsiteX0" fmla="*/ 12700 w 2262754"/>
              <a:gd name="connsiteY0" fmla="*/ 448597 h 4885638"/>
              <a:gd name="connsiteX1" fmla="*/ 285686 w 2262754"/>
              <a:gd name="connsiteY1" fmla="*/ 74646 h 4885638"/>
              <a:gd name="connsiteX2" fmla="*/ 528997 w 2262754"/>
              <a:gd name="connsiteY2" fmla="*/ 75454 h 4885638"/>
              <a:gd name="connsiteX3" fmla="*/ 582972 w 2262754"/>
              <a:gd name="connsiteY3" fmla="*/ 236744 h 4885638"/>
              <a:gd name="connsiteX4" fmla="*/ 1645962 w 2262754"/>
              <a:gd name="connsiteY4" fmla="*/ 241189 h 4885638"/>
              <a:gd name="connsiteX5" fmla="*/ 1734862 w 2262754"/>
              <a:gd name="connsiteY5" fmla="*/ 76090 h 4885638"/>
              <a:gd name="connsiteX6" fmla="*/ 2262754 w 2262754"/>
              <a:gd name="connsiteY6" fmla="*/ 451772 h 4885638"/>
              <a:gd name="connsiteX7" fmla="*/ 2262753 w 2262754"/>
              <a:gd name="connsiteY7" fmla="*/ 4508512 h 4885638"/>
              <a:gd name="connsiteX8" fmla="*/ 1885627 w 2262754"/>
              <a:gd name="connsiteY8" fmla="*/ 4885638 h 4885638"/>
              <a:gd name="connsiteX9" fmla="*/ 377126 w 2262754"/>
              <a:gd name="connsiteY9" fmla="*/ 4885637 h 4885638"/>
              <a:gd name="connsiteX10" fmla="*/ 0 w 2262754"/>
              <a:gd name="connsiteY10" fmla="*/ 4508511 h 4885638"/>
              <a:gd name="connsiteX11" fmla="*/ 12700 w 2262754"/>
              <a:gd name="connsiteY11" fmla="*/ 448597 h 4885638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65167"/>
              <a:gd name="connsiteY0" fmla="*/ 377926 h 4814967"/>
              <a:gd name="connsiteX1" fmla="*/ 285686 w 2265167"/>
              <a:gd name="connsiteY1" fmla="*/ 3975 h 4814967"/>
              <a:gd name="connsiteX2" fmla="*/ 528997 w 2265167"/>
              <a:gd name="connsiteY2" fmla="*/ 4783 h 4814967"/>
              <a:gd name="connsiteX3" fmla="*/ 582972 w 2265167"/>
              <a:gd name="connsiteY3" fmla="*/ 166073 h 4814967"/>
              <a:gd name="connsiteX4" fmla="*/ 1645962 w 2265167"/>
              <a:gd name="connsiteY4" fmla="*/ 170518 h 4814967"/>
              <a:gd name="connsiteX5" fmla="*/ 1734862 w 2265167"/>
              <a:gd name="connsiteY5" fmla="*/ 5419 h 4814967"/>
              <a:gd name="connsiteX6" fmla="*/ 2262754 w 2265167"/>
              <a:gd name="connsiteY6" fmla="*/ 381101 h 4814967"/>
              <a:gd name="connsiteX7" fmla="*/ 2262753 w 2265167"/>
              <a:gd name="connsiteY7" fmla="*/ 4437841 h 4814967"/>
              <a:gd name="connsiteX8" fmla="*/ 1885627 w 2265167"/>
              <a:gd name="connsiteY8" fmla="*/ 4814967 h 4814967"/>
              <a:gd name="connsiteX9" fmla="*/ 377126 w 2265167"/>
              <a:gd name="connsiteY9" fmla="*/ 4814966 h 4814967"/>
              <a:gd name="connsiteX10" fmla="*/ 0 w 2265167"/>
              <a:gd name="connsiteY10" fmla="*/ 4437840 h 4814967"/>
              <a:gd name="connsiteX11" fmla="*/ 12700 w 2265167"/>
              <a:gd name="connsiteY11" fmla="*/ 377926 h 4814967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81160"/>
              <a:gd name="connsiteY0" fmla="*/ 418659 h 4855700"/>
              <a:gd name="connsiteX1" fmla="*/ 285686 w 2281160"/>
              <a:gd name="connsiteY1" fmla="*/ 44708 h 4855700"/>
              <a:gd name="connsiteX2" fmla="*/ 528997 w 2281160"/>
              <a:gd name="connsiteY2" fmla="*/ 45516 h 4855700"/>
              <a:gd name="connsiteX3" fmla="*/ 582972 w 2281160"/>
              <a:gd name="connsiteY3" fmla="*/ 206806 h 4855700"/>
              <a:gd name="connsiteX4" fmla="*/ 1645962 w 2281160"/>
              <a:gd name="connsiteY4" fmla="*/ 211251 h 4855700"/>
              <a:gd name="connsiteX5" fmla="*/ 1734862 w 2281160"/>
              <a:gd name="connsiteY5" fmla="*/ 46152 h 4855700"/>
              <a:gd name="connsiteX6" fmla="*/ 2014261 w 2281160"/>
              <a:gd name="connsiteY6" fmla="*/ 84253 h 4855700"/>
              <a:gd name="connsiteX7" fmla="*/ 2262754 w 2281160"/>
              <a:gd name="connsiteY7" fmla="*/ 421834 h 4855700"/>
              <a:gd name="connsiteX8" fmla="*/ 2262753 w 2281160"/>
              <a:gd name="connsiteY8" fmla="*/ 4478574 h 4855700"/>
              <a:gd name="connsiteX9" fmla="*/ 1885627 w 2281160"/>
              <a:gd name="connsiteY9" fmla="*/ 4855700 h 4855700"/>
              <a:gd name="connsiteX10" fmla="*/ 377126 w 2281160"/>
              <a:gd name="connsiteY10" fmla="*/ 4855699 h 4855700"/>
              <a:gd name="connsiteX11" fmla="*/ 0 w 2281160"/>
              <a:gd name="connsiteY11" fmla="*/ 4478573 h 4855700"/>
              <a:gd name="connsiteX12" fmla="*/ 12700 w 2281160"/>
              <a:gd name="connsiteY12" fmla="*/ 418659 h 4855700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41435 h 4878476"/>
              <a:gd name="connsiteX1" fmla="*/ 285686 w 2279514"/>
              <a:gd name="connsiteY1" fmla="*/ 67484 h 4878476"/>
              <a:gd name="connsiteX2" fmla="*/ 528997 w 2279514"/>
              <a:gd name="connsiteY2" fmla="*/ 68292 h 4878476"/>
              <a:gd name="connsiteX3" fmla="*/ 582972 w 2279514"/>
              <a:gd name="connsiteY3" fmla="*/ 229582 h 4878476"/>
              <a:gd name="connsiteX4" fmla="*/ 1645962 w 2279514"/>
              <a:gd name="connsiteY4" fmla="*/ 234027 h 4878476"/>
              <a:gd name="connsiteX5" fmla="*/ 1734862 w 2279514"/>
              <a:gd name="connsiteY5" fmla="*/ 68928 h 4878476"/>
              <a:gd name="connsiteX6" fmla="*/ 2036486 w 2279514"/>
              <a:gd name="connsiteY6" fmla="*/ 72104 h 4878476"/>
              <a:gd name="connsiteX7" fmla="*/ 2262754 w 2279514"/>
              <a:gd name="connsiteY7" fmla="*/ 444610 h 4878476"/>
              <a:gd name="connsiteX8" fmla="*/ 2262753 w 2279514"/>
              <a:gd name="connsiteY8" fmla="*/ 4501350 h 4878476"/>
              <a:gd name="connsiteX9" fmla="*/ 1885627 w 2279514"/>
              <a:gd name="connsiteY9" fmla="*/ 4878476 h 4878476"/>
              <a:gd name="connsiteX10" fmla="*/ 377126 w 2279514"/>
              <a:gd name="connsiteY10" fmla="*/ 4878475 h 4878476"/>
              <a:gd name="connsiteX11" fmla="*/ 0 w 2279514"/>
              <a:gd name="connsiteY11" fmla="*/ 4501349 h 4878476"/>
              <a:gd name="connsiteX12" fmla="*/ 12700 w 2279514"/>
              <a:gd name="connsiteY12" fmla="*/ 441435 h 4878476"/>
              <a:gd name="connsiteX0" fmla="*/ 12700 w 2263115"/>
              <a:gd name="connsiteY0" fmla="*/ 382311 h 4819352"/>
              <a:gd name="connsiteX1" fmla="*/ 285686 w 2263115"/>
              <a:gd name="connsiteY1" fmla="*/ 8360 h 4819352"/>
              <a:gd name="connsiteX2" fmla="*/ 528997 w 2263115"/>
              <a:gd name="connsiteY2" fmla="*/ 9168 h 4819352"/>
              <a:gd name="connsiteX3" fmla="*/ 582972 w 2263115"/>
              <a:gd name="connsiteY3" fmla="*/ 170458 h 4819352"/>
              <a:gd name="connsiteX4" fmla="*/ 1645962 w 2263115"/>
              <a:gd name="connsiteY4" fmla="*/ 174903 h 4819352"/>
              <a:gd name="connsiteX5" fmla="*/ 1734862 w 2263115"/>
              <a:gd name="connsiteY5" fmla="*/ 9804 h 4819352"/>
              <a:gd name="connsiteX6" fmla="*/ 2036486 w 2263115"/>
              <a:gd name="connsiteY6" fmla="*/ 12980 h 4819352"/>
              <a:gd name="connsiteX7" fmla="*/ 2262754 w 2263115"/>
              <a:gd name="connsiteY7" fmla="*/ 385486 h 4819352"/>
              <a:gd name="connsiteX8" fmla="*/ 2262753 w 2263115"/>
              <a:gd name="connsiteY8" fmla="*/ 4442226 h 4819352"/>
              <a:gd name="connsiteX9" fmla="*/ 1885627 w 2263115"/>
              <a:gd name="connsiteY9" fmla="*/ 4819352 h 4819352"/>
              <a:gd name="connsiteX10" fmla="*/ 377126 w 2263115"/>
              <a:gd name="connsiteY10" fmla="*/ 4819351 h 4819352"/>
              <a:gd name="connsiteX11" fmla="*/ 0 w 2263115"/>
              <a:gd name="connsiteY11" fmla="*/ 4442225 h 4819352"/>
              <a:gd name="connsiteX12" fmla="*/ 12700 w 2263115"/>
              <a:gd name="connsiteY12" fmla="*/ 382311 h 4819352"/>
              <a:gd name="connsiteX0" fmla="*/ 12700 w 2263263"/>
              <a:gd name="connsiteY0" fmla="*/ 399540 h 4836581"/>
              <a:gd name="connsiteX1" fmla="*/ 285686 w 2263263"/>
              <a:gd name="connsiteY1" fmla="*/ 25589 h 4836581"/>
              <a:gd name="connsiteX2" fmla="*/ 528997 w 2263263"/>
              <a:gd name="connsiteY2" fmla="*/ 26397 h 4836581"/>
              <a:gd name="connsiteX3" fmla="*/ 582972 w 2263263"/>
              <a:gd name="connsiteY3" fmla="*/ 187687 h 4836581"/>
              <a:gd name="connsiteX4" fmla="*/ 1645962 w 2263263"/>
              <a:gd name="connsiteY4" fmla="*/ 192132 h 4836581"/>
              <a:gd name="connsiteX5" fmla="*/ 1734862 w 2263263"/>
              <a:gd name="connsiteY5" fmla="*/ 27033 h 4836581"/>
              <a:gd name="connsiteX6" fmla="*/ 2036486 w 2263263"/>
              <a:gd name="connsiteY6" fmla="*/ 30209 h 4836581"/>
              <a:gd name="connsiteX7" fmla="*/ 2262754 w 2263263"/>
              <a:gd name="connsiteY7" fmla="*/ 402715 h 4836581"/>
              <a:gd name="connsiteX8" fmla="*/ 2262753 w 2263263"/>
              <a:gd name="connsiteY8" fmla="*/ 4459455 h 4836581"/>
              <a:gd name="connsiteX9" fmla="*/ 1885627 w 2263263"/>
              <a:gd name="connsiteY9" fmla="*/ 4836581 h 4836581"/>
              <a:gd name="connsiteX10" fmla="*/ 377126 w 2263263"/>
              <a:gd name="connsiteY10" fmla="*/ 4836580 h 4836581"/>
              <a:gd name="connsiteX11" fmla="*/ 0 w 2263263"/>
              <a:gd name="connsiteY11" fmla="*/ 4459454 h 4836581"/>
              <a:gd name="connsiteX12" fmla="*/ 12700 w 2263263"/>
              <a:gd name="connsiteY12" fmla="*/ 399540 h 4836581"/>
              <a:gd name="connsiteX0" fmla="*/ 12700 w 2263140"/>
              <a:gd name="connsiteY0" fmla="*/ 382311 h 4819352"/>
              <a:gd name="connsiteX1" fmla="*/ 285686 w 2263140"/>
              <a:gd name="connsiteY1" fmla="*/ 8360 h 4819352"/>
              <a:gd name="connsiteX2" fmla="*/ 528997 w 2263140"/>
              <a:gd name="connsiteY2" fmla="*/ 9168 h 4819352"/>
              <a:gd name="connsiteX3" fmla="*/ 582972 w 2263140"/>
              <a:gd name="connsiteY3" fmla="*/ 170458 h 4819352"/>
              <a:gd name="connsiteX4" fmla="*/ 1645962 w 2263140"/>
              <a:gd name="connsiteY4" fmla="*/ 174903 h 4819352"/>
              <a:gd name="connsiteX5" fmla="*/ 1734862 w 2263140"/>
              <a:gd name="connsiteY5" fmla="*/ 9804 h 4819352"/>
              <a:gd name="connsiteX6" fmla="*/ 2036486 w 2263140"/>
              <a:gd name="connsiteY6" fmla="*/ 12980 h 4819352"/>
              <a:gd name="connsiteX7" fmla="*/ 2262754 w 2263140"/>
              <a:gd name="connsiteY7" fmla="*/ 385486 h 4819352"/>
              <a:gd name="connsiteX8" fmla="*/ 2262753 w 2263140"/>
              <a:gd name="connsiteY8" fmla="*/ 4442226 h 4819352"/>
              <a:gd name="connsiteX9" fmla="*/ 1885627 w 2263140"/>
              <a:gd name="connsiteY9" fmla="*/ 4819352 h 4819352"/>
              <a:gd name="connsiteX10" fmla="*/ 377126 w 2263140"/>
              <a:gd name="connsiteY10" fmla="*/ 4819351 h 4819352"/>
              <a:gd name="connsiteX11" fmla="*/ 0 w 2263140"/>
              <a:gd name="connsiteY11" fmla="*/ 4442225 h 4819352"/>
              <a:gd name="connsiteX12" fmla="*/ 12700 w 2263140"/>
              <a:gd name="connsiteY12" fmla="*/ 382311 h 4819352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2971"/>
              <a:gd name="connsiteY0" fmla="*/ 383084 h 4820125"/>
              <a:gd name="connsiteX1" fmla="*/ 285686 w 2262971"/>
              <a:gd name="connsiteY1" fmla="*/ 9133 h 4820125"/>
              <a:gd name="connsiteX2" fmla="*/ 528997 w 2262971"/>
              <a:gd name="connsiteY2" fmla="*/ 9941 h 4820125"/>
              <a:gd name="connsiteX3" fmla="*/ 582972 w 2262971"/>
              <a:gd name="connsiteY3" fmla="*/ 171231 h 4820125"/>
              <a:gd name="connsiteX4" fmla="*/ 1645962 w 2262971"/>
              <a:gd name="connsiteY4" fmla="*/ 175676 h 4820125"/>
              <a:gd name="connsiteX5" fmla="*/ 1734862 w 2262971"/>
              <a:gd name="connsiteY5" fmla="*/ 10577 h 4820125"/>
              <a:gd name="connsiteX6" fmla="*/ 2036486 w 2262971"/>
              <a:gd name="connsiteY6" fmla="*/ 13753 h 4820125"/>
              <a:gd name="connsiteX7" fmla="*/ 2262754 w 2262971"/>
              <a:gd name="connsiteY7" fmla="*/ 386259 h 4820125"/>
              <a:gd name="connsiteX8" fmla="*/ 2262753 w 2262971"/>
              <a:gd name="connsiteY8" fmla="*/ 4442999 h 4820125"/>
              <a:gd name="connsiteX9" fmla="*/ 1885627 w 2262971"/>
              <a:gd name="connsiteY9" fmla="*/ 4820125 h 4820125"/>
              <a:gd name="connsiteX10" fmla="*/ 377126 w 2262971"/>
              <a:gd name="connsiteY10" fmla="*/ 4820124 h 4820125"/>
              <a:gd name="connsiteX11" fmla="*/ 0 w 2262971"/>
              <a:gd name="connsiteY11" fmla="*/ 4442998 h 4820125"/>
              <a:gd name="connsiteX12" fmla="*/ 12700 w 2262971"/>
              <a:gd name="connsiteY12" fmla="*/ 383084 h 4820125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3073"/>
              <a:gd name="connsiteY0" fmla="*/ 381614 h 4818655"/>
              <a:gd name="connsiteX1" fmla="*/ 285686 w 2263073"/>
              <a:gd name="connsiteY1" fmla="*/ 7663 h 4818655"/>
              <a:gd name="connsiteX2" fmla="*/ 528997 w 2263073"/>
              <a:gd name="connsiteY2" fmla="*/ 8471 h 4818655"/>
              <a:gd name="connsiteX3" fmla="*/ 582972 w 2263073"/>
              <a:gd name="connsiteY3" fmla="*/ 169761 h 4818655"/>
              <a:gd name="connsiteX4" fmla="*/ 1645962 w 2263073"/>
              <a:gd name="connsiteY4" fmla="*/ 174206 h 4818655"/>
              <a:gd name="connsiteX5" fmla="*/ 1734862 w 2263073"/>
              <a:gd name="connsiteY5" fmla="*/ 9107 h 4818655"/>
              <a:gd name="connsiteX6" fmla="*/ 2036486 w 2263073"/>
              <a:gd name="connsiteY6" fmla="*/ 12283 h 4818655"/>
              <a:gd name="connsiteX7" fmla="*/ 2262754 w 2263073"/>
              <a:gd name="connsiteY7" fmla="*/ 384789 h 4818655"/>
              <a:gd name="connsiteX8" fmla="*/ 2262753 w 2263073"/>
              <a:gd name="connsiteY8" fmla="*/ 4441529 h 4818655"/>
              <a:gd name="connsiteX9" fmla="*/ 1885627 w 2263073"/>
              <a:gd name="connsiteY9" fmla="*/ 4818655 h 4818655"/>
              <a:gd name="connsiteX10" fmla="*/ 377126 w 2263073"/>
              <a:gd name="connsiteY10" fmla="*/ 4818654 h 4818655"/>
              <a:gd name="connsiteX11" fmla="*/ 0 w 2263073"/>
              <a:gd name="connsiteY11" fmla="*/ 4441528 h 4818655"/>
              <a:gd name="connsiteX12" fmla="*/ 12700 w 2263073"/>
              <a:gd name="connsiteY12" fmla="*/ 381614 h 4818655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73637"/>
              <a:gd name="connsiteY0" fmla="*/ 381614 h 4906584"/>
              <a:gd name="connsiteX1" fmla="*/ 285686 w 2273637"/>
              <a:gd name="connsiteY1" fmla="*/ 7663 h 4906584"/>
              <a:gd name="connsiteX2" fmla="*/ 528997 w 2273637"/>
              <a:gd name="connsiteY2" fmla="*/ 8471 h 4906584"/>
              <a:gd name="connsiteX3" fmla="*/ 582972 w 2273637"/>
              <a:gd name="connsiteY3" fmla="*/ 169761 h 4906584"/>
              <a:gd name="connsiteX4" fmla="*/ 1645962 w 2273637"/>
              <a:gd name="connsiteY4" fmla="*/ 174206 h 4906584"/>
              <a:gd name="connsiteX5" fmla="*/ 1734862 w 2273637"/>
              <a:gd name="connsiteY5" fmla="*/ 9107 h 4906584"/>
              <a:gd name="connsiteX6" fmla="*/ 2036486 w 2273637"/>
              <a:gd name="connsiteY6" fmla="*/ 12283 h 4906584"/>
              <a:gd name="connsiteX7" fmla="*/ 2273346 w 2273637"/>
              <a:gd name="connsiteY7" fmla="*/ 374198 h 4906584"/>
              <a:gd name="connsiteX8" fmla="*/ 2262753 w 2273637"/>
              <a:gd name="connsiteY8" fmla="*/ 4441529 h 4906584"/>
              <a:gd name="connsiteX9" fmla="*/ 1885627 w 2273637"/>
              <a:gd name="connsiteY9" fmla="*/ 4818655 h 4906584"/>
              <a:gd name="connsiteX10" fmla="*/ 377126 w 2273637"/>
              <a:gd name="connsiteY10" fmla="*/ 4818654 h 4906584"/>
              <a:gd name="connsiteX11" fmla="*/ 0 w 2273637"/>
              <a:gd name="connsiteY11" fmla="*/ 4441528 h 4906584"/>
              <a:gd name="connsiteX12" fmla="*/ 12700 w 2273637"/>
              <a:gd name="connsiteY12" fmla="*/ 381614 h 4906584"/>
              <a:gd name="connsiteX0" fmla="*/ 12700 w 2273637"/>
              <a:gd name="connsiteY0" fmla="*/ 381614 h 4818718"/>
              <a:gd name="connsiteX1" fmla="*/ 285686 w 2273637"/>
              <a:gd name="connsiteY1" fmla="*/ 7663 h 4818718"/>
              <a:gd name="connsiteX2" fmla="*/ 528997 w 2273637"/>
              <a:gd name="connsiteY2" fmla="*/ 8471 h 4818718"/>
              <a:gd name="connsiteX3" fmla="*/ 582972 w 2273637"/>
              <a:gd name="connsiteY3" fmla="*/ 169761 h 4818718"/>
              <a:gd name="connsiteX4" fmla="*/ 1645962 w 2273637"/>
              <a:gd name="connsiteY4" fmla="*/ 174206 h 4818718"/>
              <a:gd name="connsiteX5" fmla="*/ 1734862 w 2273637"/>
              <a:gd name="connsiteY5" fmla="*/ 9107 h 4818718"/>
              <a:gd name="connsiteX6" fmla="*/ 2036486 w 2273637"/>
              <a:gd name="connsiteY6" fmla="*/ 12283 h 4818718"/>
              <a:gd name="connsiteX7" fmla="*/ 2273346 w 2273637"/>
              <a:gd name="connsiteY7" fmla="*/ 374198 h 4818718"/>
              <a:gd name="connsiteX8" fmla="*/ 2262753 w 2273637"/>
              <a:gd name="connsiteY8" fmla="*/ 4441529 h 4818718"/>
              <a:gd name="connsiteX9" fmla="*/ 1885627 w 2273637"/>
              <a:gd name="connsiteY9" fmla="*/ 4818655 h 4818718"/>
              <a:gd name="connsiteX10" fmla="*/ 377126 w 2273637"/>
              <a:gd name="connsiteY10" fmla="*/ 4818654 h 4818718"/>
              <a:gd name="connsiteX11" fmla="*/ 0 w 2273637"/>
              <a:gd name="connsiteY11" fmla="*/ 4441528 h 4818718"/>
              <a:gd name="connsiteX12" fmla="*/ 12700 w 2273637"/>
              <a:gd name="connsiteY12" fmla="*/ 381614 h 4818718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7126 w 2292797"/>
              <a:gd name="connsiteY10" fmla="*/ 4818654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0065 w 2292797"/>
              <a:gd name="connsiteY10" fmla="*/ 4843368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3163 w 2293260"/>
              <a:gd name="connsiteY0" fmla="*/ 381614 h 4926411"/>
              <a:gd name="connsiteX1" fmla="*/ 286149 w 2293260"/>
              <a:gd name="connsiteY1" fmla="*/ 7663 h 4926411"/>
              <a:gd name="connsiteX2" fmla="*/ 529460 w 2293260"/>
              <a:gd name="connsiteY2" fmla="*/ 8471 h 4926411"/>
              <a:gd name="connsiteX3" fmla="*/ 583435 w 2293260"/>
              <a:gd name="connsiteY3" fmla="*/ 169761 h 4926411"/>
              <a:gd name="connsiteX4" fmla="*/ 1646425 w 2293260"/>
              <a:gd name="connsiteY4" fmla="*/ 174206 h 4926411"/>
              <a:gd name="connsiteX5" fmla="*/ 1735325 w 2293260"/>
              <a:gd name="connsiteY5" fmla="*/ 9107 h 4926411"/>
              <a:gd name="connsiteX6" fmla="*/ 2036949 w 2293260"/>
              <a:gd name="connsiteY6" fmla="*/ 12283 h 4926411"/>
              <a:gd name="connsiteX7" fmla="*/ 2273809 w 2293260"/>
              <a:gd name="connsiteY7" fmla="*/ 374198 h 4926411"/>
              <a:gd name="connsiteX8" fmla="*/ 2263216 w 2293260"/>
              <a:gd name="connsiteY8" fmla="*/ 4441529 h 4926411"/>
              <a:gd name="connsiteX9" fmla="*/ 1886090 w 2293260"/>
              <a:gd name="connsiteY9" fmla="*/ 4850429 h 4926411"/>
              <a:gd name="connsiteX10" fmla="*/ 370528 w 2293260"/>
              <a:gd name="connsiteY10" fmla="*/ 4843368 h 4926411"/>
              <a:gd name="connsiteX11" fmla="*/ 463 w 2293260"/>
              <a:gd name="connsiteY11" fmla="*/ 4441528 h 4926411"/>
              <a:gd name="connsiteX12" fmla="*/ 13163 w 2293260"/>
              <a:gd name="connsiteY12" fmla="*/ 381614 h 4926411"/>
              <a:gd name="connsiteX0" fmla="*/ 13163 w 2293260"/>
              <a:gd name="connsiteY0" fmla="*/ 381614 h 4925026"/>
              <a:gd name="connsiteX1" fmla="*/ 286149 w 2293260"/>
              <a:gd name="connsiteY1" fmla="*/ 7663 h 4925026"/>
              <a:gd name="connsiteX2" fmla="*/ 529460 w 2293260"/>
              <a:gd name="connsiteY2" fmla="*/ 8471 h 4925026"/>
              <a:gd name="connsiteX3" fmla="*/ 583435 w 2293260"/>
              <a:gd name="connsiteY3" fmla="*/ 169761 h 4925026"/>
              <a:gd name="connsiteX4" fmla="*/ 1646425 w 2293260"/>
              <a:gd name="connsiteY4" fmla="*/ 174206 h 4925026"/>
              <a:gd name="connsiteX5" fmla="*/ 1735325 w 2293260"/>
              <a:gd name="connsiteY5" fmla="*/ 9107 h 4925026"/>
              <a:gd name="connsiteX6" fmla="*/ 2036949 w 2293260"/>
              <a:gd name="connsiteY6" fmla="*/ 12283 h 4925026"/>
              <a:gd name="connsiteX7" fmla="*/ 2273809 w 2293260"/>
              <a:gd name="connsiteY7" fmla="*/ 374198 h 4925026"/>
              <a:gd name="connsiteX8" fmla="*/ 2263216 w 2293260"/>
              <a:gd name="connsiteY8" fmla="*/ 4441529 h 4925026"/>
              <a:gd name="connsiteX9" fmla="*/ 1886090 w 2293260"/>
              <a:gd name="connsiteY9" fmla="*/ 4850429 h 4925026"/>
              <a:gd name="connsiteX10" fmla="*/ 370528 w 2293260"/>
              <a:gd name="connsiteY10" fmla="*/ 4843368 h 4925026"/>
              <a:gd name="connsiteX11" fmla="*/ 463 w 2293260"/>
              <a:gd name="connsiteY11" fmla="*/ 4441528 h 4925026"/>
              <a:gd name="connsiteX12" fmla="*/ 13163 w 2293260"/>
              <a:gd name="connsiteY12" fmla="*/ 381614 h 4925026"/>
              <a:gd name="connsiteX0" fmla="*/ 13163 w 2274100"/>
              <a:gd name="connsiteY0" fmla="*/ 381614 h 4851295"/>
              <a:gd name="connsiteX1" fmla="*/ 286149 w 2274100"/>
              <a:gd name="connsiteY1" fmla="*/ 7663 h 4851295"/>
              <a:gd name="connsiteX2" fmla="*/ 529460 w 2274100"/>
              <a:gd name="connsiteY2" fmla="*/ 8471 h 4851295"/>
              <a:gd name="connsiteX3" fmla="*/ 583435 w 2274100"/>
              <a:gd name="connsiteY3" fmla="*/ 169761 h 4851295"/>
              <a:gd name="connsiteX4" fmla="*/ 1646425 w 2274100"/>
              <a:gd name="connsiteY4" fmla="*/ 174206 h 4851295"/>
              <a:gd name="connsiteX5" fmla="*/ 1735325 w 2274100"/>
              <a:gd name="connsiteY5" fmla="*/ 9107 h 4851295"/>
              <a:gd name="connsiteX6" fmla="*/ 2036949 w 2274100"/>
              <a:gd name="connsiteY6" fmla="*/ 12283 h 4851295"/>
              <a:gd name="connsiteX7" fmla="*/ 2273809 w 2274100"/>
              <a:gd name="connsiteY7" fmla="*/ 374198 h 4851295"/>
              <a:gd name="connsiteX8" fmla="*/ 2263216 w 2274100"/>
              <a:gd name="connsiteY8" fmla="*/ 4441529 h 4851295"/>
              <a:gd name="connsiteX9" fmla="*/ 1886090 w 2274100"/>
              <a:gd name="connsiteY9" fmla="*/ 4850429 h 4851295"/>
              <a:gd name="connsiteX10" fmla="*/ 370528 w 2274100"/>
              <a:gd name="connsiteY10" fmla="*/ 4843368 h 4851295"/>
              <a:gd name="connsiteX11" fmla="*/ 463 w 2274100"/>
              <a:gd name="connsiteY11" fmla="*/ 4441528 h 4851295"/>
              <a:gd name="connsiteX12" fmla="*/ 13163 w 2274100"/>
              <a:gd name="connsiteY12" fmla="*/ 381614 h 4851295"/>
              <a:gd name="connsiteX0" fmla="*/ 13163 w 2285503"/>
              <a:gd name="connsiteY0" fmla="*/ 452968 h 4950039"/>
              <a:gd name="connsiteX1" fmla="*/ 286149 w 2285503"/>
              <a:gd name="connsiteY1" fmla="*/ 79017 h 4950039"/>
              <a:gd name="connsiteX2" fmla="*/ 529460 w 2285503"/>
              <a:gd name="connsiteY2" fmla="*/ 79825 h 4950039"/>
              <a:gd name="connsiteX3" fmla="*/ 583435 w 2285503"/>
              <a:gd name="connsiteY3" fmla="*/ 241115 h 4950039"/>
              <a:gd name="connsiteX4" fmla="*/ 1646425 w 2285503"/>
              <a:gd name="connsiteY4" fmla="*/ 245560 h 4950039"/>
              <a:gd name="connsiteX5" fmla="*/ 1735325 w 2285503"/>
              <a:gd name="connsiteY5" fmla="*/ 80461 h 4950039"/>
              <a:gd name="connsiteX6" fmla="*/ 2036949 w 2285503"/>
              <a:gd name="connsiteY6" fmla="*/ 83637 h 4950039"/>
              <a:gd name="connsiteX7" fmla="*/ 2273809 w 2285503"/>
              <a:gd name="connsiteY7" fmla="*/ 445552 h 4950039"/>
              <a:gd name="connsiteX8" fmla="*/ 2259685 w 2285503"/>
              <a:gd name="connsiteY8" fmla="*/ 4516413 h 4950039"/>
              <a:gd name="connsiteX9" fmla="*/ 1886090 w 2285503"/>
              <a:gd name="connsiteY9" fmla="*/ 4921783 h 4950039"/>
              <a:gd name="connsiteX10" fmla="*/ 370528 w 2285503"/>
              <a:gd name="connsiteY10" fmla="*/ 4914722 h 4950039"/>
              <a:gd name="connsiteX11" fmla="*/ 463 w 2285503"/>
              <a:gd name="connsiteY11" fmla="*/ 4512882 h 4950039"/>
              <a:gd name="connsiteX12" fmla="*/ 13163 w 2285503"/>
              <a:gd name="connsiteY12" fmla="*/ 452968 h 4950039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74409"/>
              <a:gd name="connsiteY0" fmla="*/ 452968 h 4921783"/>
              <a:gd name="connsiteX1" fmla="*/ 286149 w 2274409"/>
              <a:gd name="connsiteY1" fmla="*/ 79017 h 4921783"/>
              <a:gd name="connsiteX2" fmla="*/ 529460 w 2274409"/>
              <a:gd name="connsiteY2" fmla="*/ 79825 h 4921783"/>
              <a:gd name="connsiteX3" fmla="*/ 583435 w 2274409"/>
              <a:gd name="connsiteY3" fmla="*/ 241115 h 4921783"/>
              <a:gd name="connsiteX4" fmla="*/ 1646425 w 2274409"/>
              <a:gd name="connsiteY4" fmla="*/ 245560 h 4921783"/>
              <a:gd name="connsiteX5" fmla="*/ 1735325 w 2274409"/>
              <a:gd name="connsiteY5" fmla="*/ 80461 h 4921783"/>
              <a:gd name="connsiteX6" fmla="*/ 2036949 w 2274409"/>
              <a:gd name="connsiteY6" fmla="*/ 83637 h 4921783"/>
              <a:gd name="connsiteX7" fmla="*/ 2273809 w 2274409"/>
              <a:gd name="connsiteY7" fmla="*/ 445552 h 4921783"/>
              <a:gd name="connsiteX8" fmla="*/ 2259685 w 2274409"/>
              <a:gd name="connsiteY8" fmla="*/ 4516413 h 4921783"/>
              <a:gd name="connsiteX9" fmla="*/ 1886090 w 2274409"/>
              <a:gd name="connsiteY9" fmla="*/ 4921783 h 4921783"/>
              <a:gd name="connsiteX10" fmla="*/ 370528 w 2274409"/>
              <a:gd name="connsiteY10" fmla="*/ 4914722 h 4921783"/>
              <a:gd name="connsiteX11" fmla="*/ 463 w 2274409"/>
              <a:gd name="connsiteY11" fmla="*/ 4512882 h 4921783"/>
              <a:gd name="connsiteX12" fmla="*/ 13163 w 2274409"/>
              <a:gd name="connsiteY12" fmla="*/ 452968 h 4921783"/>
              <a:gd name="connsiteX0" fmla="*/ 13163 w 2274409"/>
              <a:gd name="connsiteY0" fmla="*/ 381614 h 4850429"/>
              <a:gd name="connsiteX1" fmla="*/ 286149 w 2274409"/>
              <a:gd name="connsiteY1" fmla="*/ 7663 h 4850429"/>
              <a:gd name="connsiteX2" fmla="*/ 529460 w 2274409"/>
              <a:gd name="connsiteY2" fmla="*/ 8471 h 4850429"/>
              <a:gd name="connsiteX3" fmla="*/ 583435 w 2274409"/>
              <a:gd name="connsiteY3" fmla="*/ 169761 h 4850429"/>
              <a:gd name="connsiteX4" fmla="*/ 1646425 w 2274409"/>
              <a:gd name="connsiteY4" fmla="*/ 174206 h 4850429"/>
              <a:gd name="connsiteX5" fmla="*/ 1735325 w 2274409"/>
              <a:gd name="connsiteY5" fmla="*/ 9107 h 4850429"/>
              <a:gd name="connsiteX6" fmla="*/ 2036949 w 2274409"/>
              <a:gd name="connsiteY6" fmla="*/ 12283 h 4850429"/>
              <a:gd name="connsiteX7" fmla="*/ 2273809 w 2274409"/>
              <a:gd name="connsiteY7" fmla="*/ 374198 h 4850429"/>
              <a:gd name="connsiteX8" fmla="*/ 2259685 w 2274409"/>
              <a:gd name="connsiteY8" fmla="*/ 4445059 h 4850429"/>
              <a:gd name="connsiteX9" fmla="*/ 1886090 w 2274409"/>
              <a:gd name="connsiteY9" fmla="*/ 4850429 h 4850429"/>
              <a:gd name="connsiteX10" fmla="*/ 370528 w 2274409"/>
              <a:gd name="connsiteY10" fmla="*/ 4843368 h 4850429"/>
              <a:gd name="connsiteX11" fmla="*/ 463 w 2274409"/>
              <a:gd name="connsiteY11" fmla="*/ 4441528 h 4850429"/>
              <a:gd name="connsiteX12" fmla="*/ 13163 w 227440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99878"/>
              <a:gd name="connsiteY0" fmla="*/ 381614 h 4850429"/>
              <a:gd name="connsiteX1" fmla="*/ 286149 w 2299878"/>
              <a:gd name="connsiteY1" fmla="*/ 7663 h 4850429"/>
              <a:gd name="connsiteX2" fmla="*/ 529460 w 2299878"/>
              <a:gd name="connsiteY2" fmla="*/ 8471 h 4850429"/>
              <a:gd name="connsiteX3" fmla="*/ 583435 w 2299878"/>
              <a:gd name="connsiteY3" fmla="*/ 169761 h 4850429"/>
              <a:gd name="connsiteX4" fmla="*/ 1646425 w 2299878"/>
              <a:gd name="connsiteY4" fmla="*/ 174206 h 4850429"/>
              <a:gd name="connsiteX5" fmla="*/ 1735325 w 2299878"/>
              <a:gd name="connsiteY5" fmla="*/ 9107 h 4850429"/>
              <a:gd name="connsiteX6" fmla="*/ 2036949 w 2299878"/>
              <a:gd name="connsiteY6" fmla="*/ 12283 h 4850429"/>
              <a:gd name="connsiteX7" fmla="*/ 2273809 w 2299878"/>
              <a:gd name="connsiteY7" fmla="*/ 374198 h 4850429"/>
              <a:gd name="connsiteX8" fmla="*/ 2275074 w 2299878"/>
              <a:gd name="connsiteY8" fmla="*/ 2414399 h 4850429"/>
              <a:gd name="connsiteX9" fmla="*/ 2269789 w 2299878"/>
              <a:gd name="connsiteY9" fmla="*/ 4485474 h 4850429"/>
              <a:gd name="connsiteX10" fmla="*/ 1886090 w 2299878"/>
              <a:gd name="connsiteY10" fmla="*/ 4850429 h 4850429"/>
              <a:gd name="connsiteX11" fmla="*/ 370528 w 2299878"/>
              <a:gd name="connsiteY11" fmla="*/ 4843368 h 4850429"/>
              <a:gd name="connsiteX12" fmla="*/ 463 w 2299878"/>
              <a:gd name="connsiteY12" fmla="*/ 4441528 h 4850429"/>
              <a:gd name="connsiteX13" fmla="*/ 13163 w 2299878"/>
              <a:gd name="connsiteY13" fmla="*/ 381614 h 4850429"/>
              <a:gd name="connsiteX0" fmla="*/ 13163 w 2297042"/>
              <a:gd name="connsiteY0" fmla="*/ 381614 h 4850429"/>
              <a:gd name="connsiteX1" fmla="*/ 286149 w 2297042"/>
              <a:gd name="connsiteY1" fmla="*/ 7663 h 4850429"/>
              <a:gd name="connsiteX2" fmla="*/ 529460 w 2297042"/>
              <a:gd name="connsiteY2" fmla="*/ 8471 h 4850429"/>
              <a:gd name="connsiteX3" fmla="*/ 583435 w 2297042"/>
              <a:gd name="connsiteY3" fmla="*/ 169761 h 4850429"/>
              <a:gd name="connsiteX4" fmla="*/ 1646425 w 2297042"/>
              <a:gd name="connsiteY4" fmla="*/ 174206 h 4850429"/>
              <a:gd name="connsiteX5" fmla="*/ 1735325 w 2297042"/>
              <a:gd name="connsiteY5" fmla="*/ 9107 h 4850429"/>
              <a:gd name="connsiteX6" fmla="*/ 2036949 w 2297042"/>
              <a:gd name="connsiteY6" fmla="*/ 12283 h 4850429"/>
              <a:gd name="connsiteX7" fmla="*/ 2273809 w 2297042"/>
              <a:gd name="connsiteY7" fmla="*/ 374198 h 4850429"/>
              <a:gd name="connsiteX8" fmla="*/ 2264013 w 2297042"/>
              <a:gd name="connsiteY8" fmla="*/ 2414399 h 4850429"/>
              <a:gd name="connsiteX9" fmla="*/ 2269789 w 2297042"/>
              <a:gd name="connsiteY9" fmla="*/ 4485474 h 4850429"/>
              <a:gd name="connsiteX10" fmla="*/ 1886090 w 2297042"/>
              <a:gd name="connsiteY10" fmla="*/ 4850429 h 4850429"/>
              <a:gd name="connsiteX11" fmla="*/ 370528 w 2297042"/>
              <a:gd name="connsiteY11" fmla="*/ 4843368 h 4850429"/>
              <a:gd name="connsiteX12" fmla="*/ 463 w 2297042"/>
              <a:gd name="connsiteY12" fmla="*/ 4441528 h 4850429"/>
              <a:gd name="connsiteX13" fmla="*/ 13163 w 2297042"/>
              <a:gd name="connsiteY13" fmla="*/ 381614 h 4850429"/>
              <a:gd name="connsiteX0" fmla="*/ 13163 w 2289341"/>
              <a:gd name="connsiteY0" fmla="*/ 381614 h 4850429"/>
              <a:gd name="connsiteX1" fmla="*/ 286149 w 2289341"/>
              <a:gd name="connsiteY1" fmla="*/ 7663 h 4850429"/>
              <a:gd name="connsiteX2" fmla="*/ 529460 w 2289341"/>
              <a:gd name="connsiteY2" fmla="*/ 8471 h 4850429"/>
              <a:gd name="connsiteX3" fmla="*/ 583435 w 2289341"/>
              <a:gd name="connsiteY3" fmla="*/ 169761 h 4850429"/>
              <a:gd name="connsiteX4" fmla="*/ 1646425 w 2289341"/>
              <a:gd name="connsiteY4" fmla="*/ 174206 h 4850429"/>
              <a:gd name="connsiteX5" fmla="*/ 1735325 w 2289341"/>
              <a:gd name="connsiteY5" fmla="*/ 9107 h 4850429"/>
              <a:gd name="connsiteX6" fmla="*/ 2036949 w 2289341"/>
              <a:gd name="connsiteY6" fmla="*/ 12283 h 4850429"/>
              <a:gd name="connsiteX7" fmla="*/ 2273809 w 2289341"/>
              <a:gd name="connsiteY7" fmla="*/ 374198 h 4850429"/>
              <a:gd name="connsiteX8" fmla="*/ 2264013 w 2289341"/>
              <a:gd name="connsiteY8" fmla="*/ 2414399 h 4850429"/>
              <a:gd name="connsiteX9" fmla="*/ 2269789 w 2289341"/>
              <a:gd name="connsiteY9" fmla="*/ 4485474 h 4850429"/>
              <a:gd name="connsiteX10" fmla="*/ 1886090 w 2289341"/>
              <a:gd name="connsiteY10" fmla="*/ 4850429 h 4850429"/>
              <a:gd name="connsiteX11" fmla="*/ 370528 w 2289341"/>
              <a:gd name="connsiteY11" fmla="*/ 4843368 h 4850429"/>
              <a:gd name="connsiteX12" fmla="*/ 463 w 2289341"/>
              <a:gd name="connsiteY12" fmla="*/ 4441528 h 4850429"/>
              <a:gd name="connsiteX13" fmla="*/ 13163 w 2289341"/>
              <a:gd name="connsiteY13" fmla="*/ 381614 h 4850429"/>
              <a:gd name="connsiteX0" fmla="*/ 13163 w 2274287"/>
              <a:gd name="connsiteY0" fmla="*/ 381614 h 4850429"/>
              <a:gd name="connsiteX1" fmla="*/ 286149 w 2274287"/>
              <a:gd name="connsiteY1" fmla="*/ 7663 h 4850429"/>
              <a:gd name="connsiteX2" fmla="*/ 529460 w 2274287"/>
              <a:gd name="connsiteY2" fmla="*/ 8471 h 4850429"/>
              <a:gd name="connsiteX3" fmla="*/ 583435 w 2274287"/>
              <a:gd name="connsiteY3" fmla="*/ 169761 h 4850429"/>
              <a:gd name="connsiteX4" fmla="*/ 1646425 w 2274287"/>
              <a:gd name="connsiteY4" fmla="*/ 174206 h 4850429"/>
              <a:gd name="connsiteX5" fmla="*/ 1735325 w 2274287"/>
              <a:gd name="connsiteY5" fmla="*/ 9107 h 4850429"/>
              <a:gd name="connsiteX6" fmla="*/ 2036949 w 2274287"/>
              <a:gd name="connsiteY6" fmla="*/ 12283 h 4850429"/>
              <a:gd name="connsiteX7" fmla="*/ 2273809 w 2274287"/>
              <a:gd name="connsiteY7" fmla="*/ 374198 h 4850429"/>
              <a:gd name="connsiteX8" fmla="*/ 2264013 w 2274287"/>
              <a:gd name="connsiteY8" fmla="*/ 2414399 h 4850429"/>
              <a:gd name="connsiteX9" fmla="*/ 2269789 w 2274287"/>
              <a:gd name="connsiteY9" fmla="*/ 4485474 h 4850429"/>
              <a:gd name="connsiteX10" fmla="*/ 1886090 w 2274287"/>
              <a:gd name="connsiteY10" fmla="*/ 4850429 h 4850429"/>
              <a:gd name="connsiteX11" fmla="*/ 370528 w 2274287"/>
              <a:gd name="connsiteY11" fmla="*/ 4843368 h 4850429"/>
              <a:gd name="connsiteX12" fmla="*/ 463 w 2274287"/>
              <a:gd name="connsiteY12" fmla="*/ 4441528 h 4850429"/>
              <a:gd name="connsiteX13" fmla="*/ 13163 w 227428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74592 h 4843407"/>
              <a:gd name="connsiteX1" fmla="*/ 286149 w 2272827"/>
              <a:gd name="connsiteY1" fmla="*/ 641 h 4843407"/>
              <a:gd name="connsiteX2" fmla="*/ 529460 w 2272827"/>
              <a:gd name="connsiteY2" fmla="*/ 1449 h 4843407"/>
              <a:gd name="connsiteX3" fmla="*/ 583435 w 2272827"/>
              <a:gd name="connsiteY3" fmla="*/ 162739 h 4843407"/>
              <a:gd name="connsiteX4" fmla="*/ 1646425 w 2272827"/>
              <a:gd name="connsiteY4" fmla="*/ 167184 h 4843407"/>
              <a:gd name="connsiteX5" fmla="*/ 1735325 w 2272827"/>
              <a:gd name="connsiteY5" fmla="*/ 2085 h 4843407"/>
              <a:gd name="connsiteX6" fmla="*/ 2036949 w 2272827"/>
              <a:gd name="connsiteY6" fmla="*/ 5261 h 4843407"/>
              <a:gd name="connsiteX7" fmla="*/ 2270122 w 2272827"/>
              <a:gd name="connsiteY7" fmla="*/ 370863 h 4843407"/>
              <a:gd name="connsiteX8" fmla="*/ 2264013 w 2272827"/>
              <a:gd name="connsiteY8" fmla="*/ 2407377 h 4843407"/>
              <a:gd name="connsiteX9" fmla="*/ 2269789 w 2272827"/>
              <a:gd name="connsiteY9" fmla="*/ 4478452 h 4843407"/>
              <a:gd name="connsiteX10" fmla="*/ 1886090 w 2272827"/>
              <a:gd name="connsiteY10" fmla="*/ 4843407 h 4843407"/>
              <a:gd name="connsiteX11" fmla="*/ 370528 w 2272827"/>
              <a:gd name="connsiteY11" fmla="*/ 4836346 h 4843407"/>
              <a:gd name="connsiteX12" fmla="*/ 463 w 2272827"/>
              <a:gd name="connsiteY12" fmla="*/ 4434506 h 4843407"/>
              <a:gd name="connsiteX13" fmla="*/ 13163 w 2272827"/>
              <a:gd name="connsiteY13" fmla="*/ 374592 h 4843407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8343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7708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70274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2827" h="4846149">
                <a:moveTo>
                  <a:pt x="13163" y="377334"/>
                </a:moveTo>
                <a:cubicBezTo>
                  <a:pt x="-2712" y="194453"/>
                  <a:pt x="23893" y="28783"/>
                  <a:pt x="270274" y="3383"/>
                </a:cubicBezTo>
                <a:cubicBezTo>
                  <a:pt x="350319" y="2594"/>
                  <a:pt x="404965" y="-1370"/>
                  <a:pt x="526285" y="1016"/>
                </a:cubicBezTo>
                <a:cubicBezTo>
                  <a:pt x="527343" y="54779"/>
                  <a:pt x="522052" y="149818"/>
                  <a:pt x="577085" y="165481"/>
                </a:cubicBezTo>
                <a:lnTo>
                  <a:pt x="1646425" y="169926"/>
                </a:lnTo>
                <a:cubicBezTo>
                  <a:pt x="1724636" y="175430"/>
                  <a:pt x="1733481" y="83384"/>
                  <a:pt x="1735325" y="4827"/>
                </a:cubicBezTo>
                <a:cubicBezTo>
                  <a:pt x="1828458" y="-464"/>
                  <a:pt x="1929917" y="-3811"/>
                  <a:pt x="2036949" y="8003"/>
                </a:cubicBezTo>
                <a:cubicBezTo>
                  <a:pt x="2169381" y="42042"/>
                  <a:pt x="2282582" y="89304"/>
                  <a:pt x="2270122" y="373605"/>
                </a:cubicBezTo>
                <a:cubicBezTo>
                  <a:pt x="2258189" y="796080"/>
                  <a:pt x="2264683" y="1724906"/>
                  <a:pt x="2264013" y="2410119"/>
                </a:cubicBezTo>
                <a:cubicBezTo>
                  <a:pt x="2263343" y="3095332"/>
                  <a:pt x="2279314" y="4038318"/>
                  <a:pt x="2269789" y="4481194"/>
                </a:cubicBezTo>
                <a:cubicBezTo>
                  <a:pt x="2261598" y="4841804"/>
                  <a:pt x="2087973" y="4822130"/>
                  <a:pt x="1886090" y="4846149"/>
                </a:cubicBezTo>
                <a:lnTo>
                  <a:pt x="370528" y="4839088"/>
                </a:lnTo>
                <a:cubicBezTo>
                  <a:pt x="162247" y="4839088"/>
                  <a:pt x="-10128" y="4804401"/>
                  <a:pt x="463" y="4437248"/>
                </a:cubicBezTo>
                <a:cubicBezTo>
                  <a:pt x="11054" y="4070095"/>
                  <a:pt x="8930" y="1730639"/>
                  <a:pt x="13163" y="377334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noProof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9886236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uter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9ADF90-DA4B-2349-BB54-3C3D60931612}"/>
              </a:ext>
            </a:extLst>
          </p:cNvPr>
          <p:cNvSpPr/>
          <p:nvPr userDrawn="1"/>
        </p:nvSpPr>
        <p:spPr>
          <a:xfrm>
            <a:off x="1" y="5864524"/>
            <a:ext cx="12192000" cy="993476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33E77F-C5A7-614F-88EF-A278343E9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1D4F94C-B06B-8F4F-970E-7FB24259F2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5"/>
            <a:ext cx="3932237" cy="28671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71EAB3-F151-7F4E-B286-5A9458364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939" y="987424"/>
            <a:ext cx="6312022" cy="5262982"/>
          </a:xfrm>
          <a:prstGeom prst="rect">
            <a:avLst/>
          </a:prstGeom>
          <a:effectLst>
            <a:reflection stA="28000" endPos="65000" dir="5400000" sy="-100000" algn="bl" rotWithShape="0"/>
          </a:effectLst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29263" y="1182718"/>
            <a:ext cx="5892573" cy="33158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4193115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da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BE4D7A8-4D6A-AC47-9620-F7AD6E40DD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116" y="3535680"/>
            <a:ext cx="2084388" cy="975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Aug.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C24975E-FFC2-4845-95AD-5A664C3E47D9}"/>
              </a:ext>
            </a:extLst>
          </p:cNvPr>
          <p:cNvSpPr txBox="1">
            <a:spLocks/>
          </p:cNvSpPr>
          <p:nvPr userDrawn="1"/>
        </p:nvSpPr>
        <p:spPr>
          <a:xfrm>
            <a:off x="719427" y="2002021"/>
            <a:ext cx="2463575" cy="14269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en-US" sz="1150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event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7292051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EAEEB1B-B234-1C4E-A671-68342D4DE631}"/>
              </a:ext>
            </a:extLst>
          </p:cNvPr>
          <p:cNvSpPr txBox="1">
            <a:spLocks/>
          </p:cNvSpPr>
          <p:nvPr userDrawn="1"/>
        </p:nvSpPr>
        <p:spPr>
          <a:xfrm>
            <a:off x="4848144" y="12964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F7A050B-BE2B-A146-86E2-8EC63090E5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81184" y="1459534"/>
            <a:ext cx="5353179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222C9DC-4A7C-2F40-8243-5745B02226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81185" y="45019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9EB0E3D3-36B6-6848-863F-7A5C6AE4BB9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7636" y="1389566"/>
            <a:ext cx="3387967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apply round </a:t>
            </a:r>
            <a:br>
              <a:rPr lang="en-US" noProof="0"/>
            </a:br>
            <a:r>
              <a:rPr lang="en-US" noProof="0"/>
              <a:t>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6099686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3F51625-F00D-3A4F-AEB6-3A8474424D53}"/>
              </a:ext>
            </a:extLst>
          </p:cNvPr>
          <p:cNvSpPr txBox="1">
            <a:spLocks/>
          </p:cNvSpPr>
          <p:nvPr userDrawn="1"/>
        </p:nvSpPr>
        <p:spPr>
          <a:xfrm>
            <a:off x="4082190" y="1652033"/>
            <a:ext cx="933806" cy="1166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noProof="0">
                <a:solidFill>
                  <a:srgbClr val="005E58"/>
                </a:solidFill>
                <a:latin typeface="Arial" panose="020B0604020202020204" pitchFamily="34" charset="0"/>
                <a:ea typeface="Proxima Nova A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1F3AFE0-178E-564D-A156-E38F859F8E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5231" y="1815134"/>
            <a:ext cx="5591810" cy="238601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600">
                <a:solidFill>
                  <a:srgbClr val="FA3D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Your quote here, </a:t>
            </a:r>
            <a:r>
              <a:rPr lang="en-US" noProof="0" err="1"/>
              <a:t>Sigilne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 public eps, </a:t>
            </a:r>
            <a:r>
              <a:rPr lang="en-US" noProof="0" err="1"/>
              <a:t>nonsim</a:t>
            </a:r>
            <a:r>
              <a:rPr lang="en-US" noProof="0"/>
              <a:t> </a:t>
            </a:r>
            <a:r>
              <a:rPr lang="en-US" noProof="0" err="1"/>
              <a:t>ortusa</a:t>
            </a:r>
            <a:r>
              <a:rPr lang="en-US" noProof="0"/>
              <a:t> con </a:t>
            </a:r>
            <a:r>
              <a:rPr lang="en-US" noProof="0" err="1"/>
              <a:t>hocam</a:t>
            </a:r>
            <a:r>
              <a:rPr lang="en-US" noProof="0"/>
              <a:t> </a:t>
            </a:r>
            <a:r>
              <a:rPr lang="en-US" noProof="0" err="1"/>
              <a:t>sente</a:t>
            </a:r>
            <a:r>
              <a:rPr lang="en-US" noProof="0"/>
              <a:t> </a:t>
            </a:r>
            <a:r>
              <a:rPr lang="en-US" noProof="0" err="1"/>
              <a:t>nonsum</a:t>
            </a:r>
            <a:r>
              <a:rPr lang="en-US" noProof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51DA49E-CFEF-4943-8047-E4271B9D0A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5230" y="4386810"/>
            <a:ext cx="2443093" cy="69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F0F2F5"/>
                </a:solidFill>
              </a:defRPr>
            </a:lvl2pPr>
            <a:lvl3pPr marL="914400" indent="0">
              <a:buNone/>
              <a:defRPr sz="2000">
                <a:solidFill>
                  <a:srgbClr val="F0F2F5"/>
                </a:solidFill>
              </a:defRPr>
            </a:lvl3pPr>
            <a:lvl4pPr marL="1371600" indent="0">
              <a:buNone/>
              <a:defRPr sz="2000">
                <a:solidFill>
                  <a:srgbClr val="F0F2F5"/>
                </a:solidFill>
              </a:defRPr>
            </a:lvl4pPr>
            <a:lvl5pPr marL="1828800" indent="0">
              <a:buNone/>
              <a:defRPr sz="2000">
                <a:solidFill>
                  <a:srgbClr val="F0F2F5"/>
                </a:solidFill>
              </a:defRPr>
            </a:lvl5pPr>
          </a:lstStyle>
          <a:p>
            <a:pPr lvl="0"/>
            <a:r>
              <a:rPr lang="en-US" noProof="0" err="1"/>
              <a:t>Navne</a:t>
            </a:r>
            <a:r>
              <a:rPr lang="en-US" noProof="0"/>
              <a:t> </a:t>
            </a:r>
            <a:r>
              <a:rPr lang="en-US" noProof="0" err="1"/>
              <a:t>Navneson</a:t>
            </a:r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678A7-FF45-1146-9106-864ED032FBBE}"/>
              </a:ext>
            </a:extLst>
          </p:cNvPr>
          <p:cNvSpPr/>
          <p:nvPr userDrawn="1"/>
        </p:nvSpPr>
        <p:spPr>
          <a:xfrm>
            <a:off x="-1" y="-1"/>
            <a:ext cx="2680207" cy="6858001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1A19389-B0AB-8440-BEA1-55F72F15B3C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62145" y="2387744"/>
            <a:ext cx="1636124" cy="1583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</a:t>
            </a:r>
            <a:br>
              <a:rPr lang="en-US" noProof="0"/>
            </a:br>
            <a:r>
              <a:rPr lang="en-US" noProof="0"/>
              <a:t>apply round image of the person </a:t>
            </a:r>
          </a:p>
        </p:txBody>
      </p:sp>
    </p:spTree>
    <p:extLst>
      <p:ext uri="{BB962C8B-B14F-4D97-AF65-F5344CB8AC3E}">
        <p14:creationId xmlns:p14="http://schemas.microsoft.com/office/powerpoint/2010/main" val="15041151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</a:p>
        </p:txBody>
      </p:sp>
    </p:spTree>
    <p:extLst>
      <p:ext uri="{BB962C8B-B14F-4D97-AF65-F5344CB8AC3E}">
        <p14:creationId xmlns:p14="http://schemas.microsoft.com/office/powerpoint/2010/main" val="22948327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58767" y="2862081"/>
            <a:ext cx="5180686" cy="49491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52548" y="658814"/>
            <a:ext cx="5188625" cy="5076825"/>
          </a:xfrm>
        </p:spPr>
        <p:txBody>
          <a:bodyPr tIns="540000" anchor="ctr" anchorCtr="0">
            <a:normAutofit/>
          </a:bodyPr>
          <a:lstStyle>
            <a:lvl1pPr marL="0" indent="0" algn="ctr">
              <a:buNone/>
              <a:defRPr sz="16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GB" noProof="0"/>
              <a:t>Click on icon and inset picture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-2049916" y="1570241"/>
            <a:ext cx="1913187" cy="2442774"/>
            <a:chOff x="-2049649" y="2198075"/>
            <a:chExt cx="1912938" cy="2442774"/>
          </a:xfrm>
        </p:grpSpPr>
        <p:sp>
          <p:nvSpPr>
            <p:cNvPr id="5" name="Tekstboks 2"/>
            <p:cNvSpPr txBox="1"/>
            <p:nvPr/>
          </p:nvSpPr>
          <p:spPr bwMode="auto">
            <a:xfrm>
              <a:off x="-2049649" y="2198075"/>
              <a:ext cx="1912938" cy="22467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Insert Image </a:t>
              </a: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1.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Click thumbnail image insertion icon in the middle </a:t>
              </a:r>
            </a:p>
            <a:p>
              <a:pPr algn="r" eaLnBrk="1" hangingPunct="1">
                <a:defRPr/>
              </a:pP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placeholder </a:t>
              </a: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2.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Insert the desired picture</a:t>
              </a: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3.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Click </a:t>
              </a: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Crop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to change </a:t>
              </a:r>
            </a:p>
            <a:p>
              <a:pPr algn="r" eaLnBrk="1" hangingPunct="1">
                <a:defRPr/>
              </a:pP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focus of the image / size </a:t>
              </a:r>
            </a:p>
            <a:p>
              <a:pPr algn="r" eaLnBrk="1" hangingPunct="1">
                <a:defRPr/>
              </a:pPr>
              <a:endParaRPr lang="en-GB" sz="100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defRPr/>
              </a:pPr>
              <a:endParaRPr lang="en-GB" sz="100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If you want to scale the image to hold the </a:t>
              </a: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button down while dragging the corners of the image</a:t>
              </a:r>
            </a:p>
            <a:p>
              <a:pPr algn="r" eaLnBrk="1" hangingPunct="1">
                <a:defRPr/>
              </a:pP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559"/>
            <a:stretch>
              <a:fillRect/>
            </a:stretch>
          </p:blipFill>
          <p:spPr bwMode="auto">
            <a:xfrm>
              <a:off x="-595612" y="3314904"/>
              <a:ext cx="369887" cy="29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uppe 3"/>
            <p:cNvGrpSpPr>
              <a:grpSpLocks/>
            </p:cNvGrpSpPr>
            <p:nvPr/>
          </p:nvGrpSpPr>
          <p:grpSpPr bwMode="auto">
            <a:xfrm>
              <a:off x="-595613" y="4259849"/>
              <a:ext cx="320675" cy="381000"/>
              <a:chOff x="6851634" y="5768474"/>
              <a:chExt cx="252226" cy="300038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170" y="5811337"/>
                <a:ext cx="238690" cy="257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ounded Rectangle 25"/>
              <p:cNvSpPr/>
              <p:nvPr/>
            </p:nvSpPr>
            <p:spPr bwMode="auto">
              <a:xfrm>
                <a:off x="6851635" y="5768780"/>
                <a:ext cx="157329" cy="1287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sz="2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97147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on who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12192000" cy="6857999"/>
          </a:xfrm>
        </p:spPr>
        <p:txBody>
          <a:bodyPr tIns="540000" anchor="ctr" anchorCtr="0">
            <a:normAutofit/>
          </a:bodyPr>
          <a:lstStyle>
            <a:lvl1pPr marL="0" indent="0" algn="ctr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on icon to add image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2049916" y="1570241"/>
            <a:ext cx="1913187" cy="2442774"/>
            <a:chOff x="-2049649" y="2198075"/>
            <a:chExt cx="1912938" cy="2442774"/>
          </a:xfrm>
        </p:grpSpPr>
        <p:sp>
          <p:nvSpPr>
            <p:cNvPr id="5" name="Tekstboks 2"/>
            <p:cNvSpPr txBox="1"/>
            <p:nvPr/>
          </p:nvSpPr>
          <p:spPr bwMode="auto">
            <a:xfrm>
              <a:off x="-2049649" y="2198075"/>
              <a:ext cx="1912938" cy="22467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Insert Image </a:t>
              </a: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1.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Click thumbnail image insertion icon in the middle </a:t>
              </a:r>
            </a:p>
            <a:p>
              <a:pPr algn="r" eaLnBrk="1" hangingPunct="1">
                <a:defRPr/>
              </a:pP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placeholder </a:t>
              </a: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2.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Insert the desired picture</a:t>
              </a: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3.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Click </a:t>
              </a: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Crop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to change </a:t>
              </a:r>
            </a:p>
            <a:p>
              <a:pPr algn="r" eaLnBrk="1" hangingPunct="1">
                <a:defRPr/>
              </a:pP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focus of the image / size </a:t>
              </a:r>
            </a:p>
            <a:p>
              <a:pPr algn="r" eaLnBrk="1" hangingPunct="1">
                <a:defRPr/>
              </a:pPr>
              <a:endParaRPr lang="en-GB" sz="100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defRPr/>
              </a:pPr>
              <a:endParaRPr lang="en-GB" sz="100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  <a:p>
              <a:pPr algn="r" eaLnBrk="1" hangingPunct="1">
                <a:defRPr/>
              </a:pP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4. 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If you want to scale the image to hold the </a:t>
              </a:r>
              <a:r>
                <a:rPr lang="en-GB" sz="1000" b="1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button down while dragging the corners of the image</a:t>
              </a:r>
            </a:p>
            <a:p>
              <a:pPr algn="r" eaLnBrk="1" hangingPunct="1">
                <a:defRPr/>
              </a:pPr>
              <a:r>
                <a:rPr lang="en-GB" sz="100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9"/>
            <a:stretch>
              <a:fillRect/>
            </a:stretch>
          </p:blipFill>
          <p:spPr bwMode="auto">
            <a:xfrm>
              <a:off x="-595612" y="3314904"/>
              <a:ext cx="369887" cy="29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uppe 3"/>
            <p:cNvGrpSpPr>
              <a:grpSpLocks/>
            </p:cNvGrpSpPr>
            <p:nvPr/>
          </p:nvGrpSpPr>
          <p:grpSpPr bwMode="auto">
            <a:xfrm>
              <a:off x="-595613" y="4259849"/>
              <a:ext cx="320675" cy="381000"/>
              <a:chOff x="6851634" y="5768474"/>
              <a:chExt cx="252226" cy="300038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170" y="5811337"/>
                <a:ext cx="238690" cy="257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ounded Rectangle 25"/>
              <p:cNvSpPr/>
              <p:nvPr/>
            </p:nvSpPr>
            <p:spPr bwMode="auto">
              <a:xfrm>
                <a:off x="6851635" y="5768780"/>
                <a:ext cx="157329" cy="1287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 sz="2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13353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5655021" y="6475478"/>
            <a:ext cx="881960" cy="261225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1003">
                <a:solidFill>
                  <a:srgbClr val="003C37"/>
                </a:solidFill>
                <a:latin typeface="Roobert" panose="00000500000000000000" pitchFamily="50" charset="0"/>
              </a:defRPr>
            </a:lvl1pPr>
          </a:lstStyle>
          <a:p>
            <a:fld id="{CA33E492-B2FC-2F46-87E8-F1B7043700E9}" type="slidenum">
              <a:rPr lang="da-DK" smtClean="0"/>
              <a:pPr/>
              <a:t>‹#›</a:t>
            </a:fld>
            <a:endParaRPr lang="da-DK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51F653-51A2-4A34-A8BC-1AEF59ACFC44}"/>
              </a:ext>
            </a:extLst>
          </p:cNvPr>
          <p:cNvGrpSpPr/>
          <p:nvPr userDrawn="1"/>
        </p:nvGrpSpPr>
        <p:grpSpPr>
          <a:xfrm>
            <a:off x="10315333" y="6385264"/>
            <a:ext cx="1495353" cy="393931"/>
            <a:chOff x="9386635" y="6253539"/>
            <a:chExt cx="1860664" cy="517227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03862" y="6512152"/>
              <a:ext cx="1343437" cy="178519"/>
            </a:xfrm>
            <a:prstGeom prst="rect">
              <a:avLst/>
            </a:prstGeom>
          </p:spPr>
        </p:pic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86635" y="6253539"/>
              <a:ext cx="517227" cy="517227"/>
            </a:xfrm>
            <a:prstGeom prst="rect">
              <a:avLst/>
            </a:prstGeom>
          </p:spPr>
        </p:pic>
      </p:grpSp>
      <p:cxnSp>
        <p:nvCxnSpPr>
          <p:cNvPr id="18" name="Lige forbindelse 17"/>
          <p:cNvCxnSpPr>
            <a:cxnSpLocks/>
          </p:cNvCxnSpPr>
          <p:nvPr userDrawn="1"/>
        </p:nvCxnSpPr>
        <p:spPr>
          <a:xfrm>
            <a:off x="346039" y="6307254"/>
            <a:ext cx="1146464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ladsholder til indhold 3">
            <a:extLst>
              <a:ext uri="{FF2B5EF4-FFF2-40B4-BE49-F238E27FC236}">
                <a16:creationId xmlns:a16="http://schemas.microsoft.com/office/drawing/2014/main" id="{6346E3A5-DAE6-4A64-B5BC-D54D4A2963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1658" y="1037971"/>
            <a:ext cx="11459028" cy="5113897"/>
          </a:xfrm>
        </p:spPr>
        <p:txBody>
          <a:bodyPr/>
          <a:lstStyle>
            <a:lvl1pPr>
              <a:defRPr>
                <a:latin typeface="Roobert" panose="00000500000000000000" pitchFamily="50" charset="0"/>
              </a:defRPr>
            </a:lvl1pPr>
            <a:lvl2pPr>
              <a:defRPr>
                <a:latin typeface="Roobert" panose="00000500000000000000" pitchFamily="50" charset="0"/>
              </a:defRPr>
            </a:lvl2pPr>
            <a:lvl3pPr>
              <a:defRPr>
                <a:latin typeface="Roobert" panose="00000500000000000000" pitchFamily="50" charset="0"/>
              </a:defRPr>
            </a:lvl3pPr>
            <a:lvl4pPr>
              <a:defRPr>
                <a:latin typeface="Roobert" panose="00000500000000000000" pitchFamily="50" charset="0"/>
              </a:defRPr>
            </a:lvl4pPr>
            <a:lvl5pPr>
              <a:defRPr>
                <a:latin typeface="Roobert" panose="00000500000000000000" pitchFamily="50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99886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54">
          <p15:clr>
            <a:srgbClr val="FBAE40"/>
          </p15:clr>
        </p15:guide>
        <p15:guide id="2" pos="206">
          <p15:clr>
            <a:srgbClr val="FBAE40"/>
          </p15:clr>
        </p15:guide>
        <p15:guide id="3" pos="703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 End slide ">
    <p:bg>
      <p:bgPr>
        <a:solidFill>
          <a:srgbClr val="005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76CC6F-AA83-4044-A1F5-AEE6C3D2AB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2989" y="600393"/>
            <a:ext cx="5426022" cy="3149524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2B735A7-48F5-4341-8454-99D26A33E9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03687" y="4035218"/>
            <a:ext cx="3984625" cy="5095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70706E"/>
                </a:solidFill>
              </a:defRPr>
            </a:lvl2pPr>
            <a:lvl3pPr>
              <a:defRPr sz="2000">
                <a:solidFill>
                  <a:srgbClr val="70706E"/>
                </a:solidFill>
              </a:defRPr>
            </a:lvl3pPr>
            <a:lvl4pPr>
              <a:defRPr sz="2000">
                <a:solidFill>
                  <a:srgbClr val="70706E"/>
                </a:solidFill>
              </a:defRPr>
            </a:lvl4pPr>
            <a:lvl5pPr>
              <a:defRPr sz="2000">
                <a:solidFill>
                  <a:srgbClr val="70706E"/>
                </a:solidFill>
              </a:defRPr>
            </a:lvl5pPr>
          </a:lstStyle>
          <a:p>
            <a:pPr lvl="0"/>
            <a:r>
              <a:rPr lang="en-US"/>
              <a:t>Your ema</a:t>
            </a:r>
            <a:r>
              <a:rPr lang="en-US" noProof="0" err="1"/>
              <a:t>il</a:t>
            </a:r>
            <a:r>
              <a:rPr lang="en-US" noProof="0"/>
              <a:t> </a:t>
            </a:r>
            <a:r>
              <a:rPr lang="en-US"/>
              <a:t>or thanks note</a:t>
            </a:r>
          </a:p>
        </p:txBody>
      </p:sp>
    </p:spTree>
    <p:extLst>
      <p:ext uri="{BB962C8B-B14F-4D97-AF65-F5344CB8AC3E}">
        <p14:creationId xmlns:p14="http://schemas.microsoft.com/office/powerpoint/2010/main" val="157075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Desvider slide">
    <p:bg>
      <p:bgPr>
        <a:solidFill>
          <a:srgbClr val="A7D4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8" name="Picture 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2B5E974-6707-6943-88B7-2273C5936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908467"/>
            <a:ext cx="2658094" cy="7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217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. Desvider slide">
    <p:bg>
      <p:bgPr>
        <a:solidFill>
          <a:srgbClr val="005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F3AA1-D12E-3649-A14A-438E45D68B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075861"/>
            <a:ext cx="2658094" cy="26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585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3109289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DDB03-C60B-5B44-AAF5-B0C7EA70A4E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446477"/>
            <a:ext cx="10515600" cy="368286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74B443C-CF84-BF4E-BF04-039C5581FE0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8300913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4367C-A9FD-D546-A7CF-F700AB86E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183324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and two col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B6A2F-0705-5B4B-8F23-69368AA617E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591294"/>
            <a:ext cx="5181600" cy="453804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75663-A4E0-DC45-962F-0E0A22CCE6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591294"/>
            <a:ext cx="5181600" cy="453804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125831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two collum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832FE-C6C6-7E43-9D05-C02153A4DD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59292-AC68-9944-BBC0-14C80A46AD8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4"/>
            <a:ext cx="5157787" cy="3624263"/>
          </a:xfrm>
        </p:spPr>
        <p:txBody>
          <a:bodyPr/>
          <a:lstStyle/>
          <a:p>
            <a:pPr lvl="0"/>
            <a:r>
              <a:rPr lang="en-GB"/>
              <a:t>Click to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2E5E3-6345-B546-B189-353E5DD2AB6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FA6166-F381-EA4B-B67E-33C66311C80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4"/>
            <a:ext cx="5183188" cy="3624263"/>
          </a:xfrm>
        </p:spPr>
        <p:txBody>
          <a:bodyPr/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D7E4D4-B6FA-2C41-9FE1-B29B303095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90068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2652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F5AA48-CD19-F946-BD25-C43D4E2518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2930522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815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14651424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8" y="2510724"/>
            <a:ext cx="10515600" cy="361861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08832" y="987424"/>
            <a:ext cx="6343380" cy="13218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121726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Desvider slide">
    <p:bg>
      <p:bgPr>
        <a:solidFill>
          <a:srgbClr val="005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5026-56F0-E94D-BCCA-D8EF73E11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62374"/>
            <a:ext cx="10515600" cy="1859795"/>
          </a:xfrm>
        </p:spPr>
        <p:txBody>
          <a:bodyPr anchor="t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MASTER </a:t>
            </a:r>
            <a:br>
              <a:rPr lang="en-GB"/>
            </a:br>
            <a:r>
              <a:rPr lang="en-GB"/>
              <a:t>TITLE STYLE</a:t>
            </a:r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F3AA1-D12E-3649-A14A-438E45D68B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730" y="5075861"/>
            <a:ext cx="2658094" cy="26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576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. Content with caption with backgra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A36FCD-C876-E340-B4BD-98A7CFFF5992}"/>
              </a:ext>
            </a:extLst>
          </p:cNvPr>
          <p:cNvSpPr/>
          <p:nvPr userDrawn="1"/>
        </p:nvSpPr>
        <p:spPr>
          <a:xfrm>
            <a:off x="5982346" y="0"/>
            <a:ext cx="6209654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362CE-1C2E-7B4B-B66F-C6E24CDC44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366F0-F8F2-0E4E-A40C-E326FDB826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78071" y="987425"/>
            <a:ext cx="4474141" cy="48736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F2124-88B9-934B-9C26-03205B4CA7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4150191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097F28D-CB1D-DD43-9600-10AEE0530A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608F7A-907B-CA48-8896-5AD9F9A8BA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3DDBE4-FBBC-D64C-9906-670ACA7CDD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413" y="147620"/>
            <a:ext cx="2947047" cy="200823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36A806-ADFA-1646-A4EF-BCAFEF059A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033" y="274235"/>
            <a:ext cx="5019141" cy="34202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0A265-40C8-9743-B23E-5C561940B1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60300" y="1912854"/>
            <a:ext cx="2433485" cy="313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7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01937-B8CC-C94F-9E60-718F491F63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5AAE04-6076-F042-A44E-795AA309A03F}"/>
              </a:ext>
            </a:extLst>
          </p:cNvPr>
          <p:cNvSpPr/>
          <p:nvPr userDrawn="1"/>
        </p:nvSpPr>
        <p:spPr>
          <a:xfrm>
            <a:off x="983628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D70E925-7586-A040-ACA5-1474F919E4F3}"/>
              </a:ext>
            </a:extLst>
          </p:cNvPr>
          <p:cNvSpPr/>
          <p:nvPr userDrawn="1"/>
        </p:nvSpPr>
        <p:spPr>
          <a:xfrm>
            <a:off x="4391876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F0DCDD-C0E7-FD42-BD57-99E5AB505108}"/>
              </a:ext>
            </a:extLst>
          </p:cNvPr>
          <p:cNvSpPr/>
          <p:nvPr userDrawn="1"/>
        </p:nvSpPr>
        <p:spPr>
          <a:xfrm>
            <a:off x="7800124" y="2197316"/>
            <a:ext cx="3408248" cy="3408248"/>
          </a:xfrm>
          <a:prstGeom prst="ellipse">
            <a:avLst/>
          </a:prstGeom>
          <a:noFill/>
          <a:ln w="133350">
            <a:solidFill>
              <a:srgbClr val="31B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EEC73A5-32FC-134A-BC52-A7264DEBCF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5823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3AF4D67-4EE4-B542-8EDB-6EC117C03C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95823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7B943A-42BF-ED4A-B4FC-41D581D06CE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889952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DDD60C8-0A4A-E747-9C40-5BF6D3540EE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889952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0EB7A0-85AC-2847-B1AE-97141251DE7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30576" y="3017044"/>
            <a:ext cx="2383858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Headline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0CE3CD1-3931-E546-9CDB-D0DAE779D7C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30576" y="3846606"/>
            <a:ext cx="2383858" cy="103838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</a:t>
            </a:r>
            <a:br>
              <a:rPr lang="en-GB"/>
            </a:br>
            <a:r>
              <a:rPr lang="en-GB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74566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kel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B7281-9265-AE46-9EB5-528EDB99AC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5C073-B12B-1444-BB77-A00E195329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5880" y="4435064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E2D33E0-DF84-C74B-BEA6-35455C7A61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880" y="2469328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C9C77B-661E-914B-AD8F-BB2F7D1129D6}"/>
              </a:ext>
            </a:extLst>
          </p:cNvPr>
          <p:cNvSpPr/>
          <p:nvPr userDrawn="1"/>
        </p:nvSpPr>
        <p:spPr>
          <a:xfrm>
            <a:off x="4126520" y="2110154"/>
            <a:ext cx="2145323" cy="2145323"/>
          </a:xfrm>
          <a:prstGeom prst="ellipse">
            <a:avLst/>
          </a:prstGeom>
          <a:solidFill>
            <a:srgbClr val="005E58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E16738-EACC-444A-B7DB-6A9E57D8C19B}"/>
              </a:ext>
            </a:extLst>
          </p:cNvPr>
          <p:cNvSpPr/>
          <p:nvPr userDrawn="1"/>
        </p:nvSpPr>
        <p:spPr>
          <a:xfrm>
            <a:off x="5955320" y="2110154"/>
            <a:ext cx="2145323" cy="2145323"/>
          </a:xfrm>
          <a:prstGeom prst="ellipse">
            <a:avLst/>
          </a:prstGeom>
          <a:solidFill>
            <a:srgbClr val="EF7545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0DD1D6-BEC1-574C-8338-416C29664A24}"/>
              </a:ext>
            </a:extLst>
          </p:cNvPr>
          <p:cNvSpPr/>
          <p:nvPr userDrawn="1"/>
        </p:nvSpPr>
        <p:spPr>
          <a:xfrm>
            <a:off x="5955320" y="3896306"/>
            <a:ext cx="2145323" cy="2145323"/>
          </a:xfrm>
          <a:prstGeom prst="ellipse">
            <a:avLst/>
          </a:prstGeom>
          <a:solidFill>
            <a:srgbClr val="31B49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251195-1C06-AE48-88F6-DEF0E81E645F}"/>
              </a:ext>
            </a:extLst>
          </p:cNvPr>
          <p:cNvSpPr/>
          <p:nvPr userDrawn="1"/>
        </p:nvSpPr>
        <p:spPr>
          <a:xfrm>
            <a:off x="4179273" y="3896306"/>
            <a:ext cx="2145323" cy="2145323"/>
          </a:xfrm>
          <a:prstGeom prst="ellipse">
            <a:avLst/>
          </a:prstGeom>
          <a:solidFill>
            <a:srgbClr val="A7D4DE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CC256F-9FCD-534D-931F-6E03A01614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044" y="4435064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A272E4-3375-914D-ADCD-6212FA2173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3044" y="2469328"/>
            <a:ext cx="3247291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7CB4DB-859B-0A45-947F-A90D62977A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3568" y="2856190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08AF07-BA9E-AA48-B1AF-1B8CCCCEF8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3043" y="2856190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710B9AE-E92E-844F-8D79-BB9E99469D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31318" y="4722783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160A26D-8FAB-E844-AEED-81D09E0049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71843" y="4715108"/>
            <a:ext cx="1524002" cy="5728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6482408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peline,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ABBA057-2185-3349-B074-F9A16E0A22C9}"/>
              </a:ext>
            </a:extLst>
          </p:cNvPr>
          <p:cNvGrpSpPr/>
          <p:nvPr userDrawn="1"/>
        </p:nvGrpSpPr>
        <p:grpSpPr>
          <a:xfrm>
            <a:off x="839682" y="2746289"/>
            <a:ext cx="11242796" cy="1925111"/>
            <a:chOff x="838202" y="2647746"/>
            <a:chExt cx="11244260" cy="1925362"/>
          </a:xfrm>
        </p:grpSpPr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id="{D0681222-3E06-6C4C-90EB-E9A65E487260}"/>
                </a:ext>
              </a:extLst>
            </p:cNvPr>
            <p:cNvSpPr/>
            <p:nvPr/>
          </p:nvSpPr>
          <p:spPr bwMode="auto">
            <a:xfrm>
              <a:off x="11696219" y="2647746"/>
              <a:ext cx="247890" cy="1925362"/>
            </a:xfrm>
            <a:custGeom>
              <a:avLst/>
              <a:gdLst>
                <a:gd name="connsiteX0" fmla="*/ 0 w 247890"/>
                <a:gd name="connsiteY0" fmla="*/ 0 h 1925362"/>
                <a:gd name="connsiteX1" fmla="*/ 25344 w 247890"/>
                <a:gd name="connsiteY1" fmla="*/ 4970 h 1925362"/>
                <a:gd name="connsiteX2" fmla="*/ 247890 w 247890"/>
                <a:gd name="connsiteY2" fmla="*/ 962681 h 1925362"/>
                <a:gd name="connsiteX3" fmla="*/ 25344 w 247890"/>
                <a:gd name="connsiteY3" fmla="*/ 1920392 h 1925362"/>
                <a:gd name="connsiteX4" fmla="*/ 0 w 247890"/>
                <a:gd name="connsiteY4" fmla="*/ 1925362 h 1925362"/>
                <a:gd name="connsiteX5" fmla="*/ 0 w 247890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0" h="1925362">
                  <a:moveTo>
                    <a:pt x="0" y="0"/>
                  </a:moveTo>
                  <a:lnTo>
                    <a:pt x="25344" y="4970"/>
                  </a:lnTo>
                  <a:cubicBezTo>
                    <a:pt x="150345" y="54269"/>
                    <a:pt x="247890" y="464237"/>
                    <a:pt x="247890" y="962681"/>
                  </a:cubicBezTo>
                  <a:cubicBezTo>
                    <a:pt x="247890" y="1461126"/>
                    <a:pt x="150345" y="1871093"/>
                    <a:pt x="25344" y="1920392"/>
                  </a:cubicBezTo>
                  <a:lnTo>
                    <a:pt x="0" y="1925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0" name="Freeform: Shape 41">
              <a:extLst>
                <a:ext uri="{FF2B5EF4-FFF2-40B4-BE49-F238E27FC236}">
                  <a16:creationId xmlns:a16="http://schemas.microsoft.com/office/drawing/2014/main" id="{5EC7D074-F283-3948-A5F6-734E910FF292}"/>
                </a:ext>
              </a:extLst>
            </p:cNvPr>
            <p:cNvSpPr/>
            <p:nvPr/>
          </p:nvSpPr>
          <p:spPr bwMode="auto">
            <a:xfrm>
              <a:off x="11448327" y="2647746"/>
              <a:ext cx="247892" cy="1925362"/>
            </a:xfrm>
            <a:custGeom>
              <a:avLst/>
              <a:gdLst>
                <a:gd name="connsiteX0" fmla="*/ 247891 w 247892"/>
                <a:gd name="connsiteY0" fmla="*/ 0 h 1925362"/>
                <a:gd name="connsiteX1" fmla="*/ 247892 w 247892"/>
                <a:gd name="connsiteY1" fmla="*/ 0 h 1925362"/>
                <a:gd name="connsiteX2" fmla="*/ 247892 w 247892"/>
                <a:gd name="connsiteY2" fmla="*/ 1925362 h 1925362"/>
                <a:gd name="connsiteX3" fmla="*/ 247891 w 247892"/>
                <a:gd name="connsiteY3" fmla="*/ 1925362 h 1925362"/>
                <a:gd name="connsiteX4" fmla="*/ 0 w 247892"/>
                <a:gd name="connsiteY4" fmla="*/ 962681 h 1925362"/>
                <a:gd name="connsiteX5" fmla="*/ 247891 w 247892"/>
                <a:gd name="connsiteY5" fmla="*/ 0 h 192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892" h="1925362">
                  <a:moveTo>
                    <a:pt x="247891" y="0"/>
                  </a:moveTo>
                  <a:lnTo>
                    <a:pt x="247892" y="0"/>
                  </a:lnTo>
                  <a:lnTo>
                    <a:pt x="247892" y="1925362"/>
                  </a:lnTo>
                  <a:lnTo>
                    <a:pt x="247891" y="1925362"/>
                  </a:lnTo>
                  <a:cubicBezTo>
                    <a:pt x="110985" y="1925362"/>
                    <a:pt x="0" y="1494355"/>
                    <a:pt x="0" y="962681"/>
                  </a:cubicBezTo>
                  <a:cubicBezTo>
                    <a:pt x="0" y="431007"/>
                    <a:pt x="110985" y="0"/>
                    <a:pt x="24789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081180-C04D-F44E-94A2-79C45CEDD3E6}"/>
                </a:ext>
              </a:extLst>
            </p:cNvPr>
            <p:cNvSpPr/>
            <p:nvPr/>
          </p:nvSpPr>
          <p:spPr bwMode="auto">
            <a:xfrm flipH="1">
              <a:off x="878681" y="3429000"/>
              <a:ext cx="11203781" cy="3628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lnSpcReduction="10000"/>
            </a:bodyPr>
            <a:lstStyle/>
            <a:p>
              <a:pPr algn="l"/>
              <a:endParaRPr lang="en-US" sz="1800" noProof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D6A59FF-F2CD-7444-98C6-14202A2F5EF4}"/>
                </a:ext>
              </a:extLst>
            </p:cNvPr>
            <p:cNvSpPr/>
            <p:nvPr/>
          </p:nvSpPr>
          <p:spPr bwMode="auto">
            <a:xfrm flipH="1">
              <a:off x="838202" y="3428998"/>
              <a:ext cx="93436" cy="3628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28" tIns="45714" rIns="91428" bIns="45714" numCol="1" rtlCol="0" anchor="t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algn="l"/>
              <a:endParaRPr lang="en-US" sz="1800" noProof="0"/>
            </a:p>
          </p:txBody>
        </p:sp>
      </p:grpSp>
      <p:sp>
        <p:nvSpPr>
          <p:cNvPr id="14" name="Cylinder 4">
            <a:extLst>
              <a:ext uri="{FF2B5EF4-FFF2-40B4-BE49-F238E27FC236}">
                <a16:creationId xmlns:a16="http://schemas.microsoft.com/office/drawing/2014/main" id="{B4DF177C-4C6A-D044-B4D6-BA50A1BA5612}"/>
              </a:ext>
            </a:extLst>
          </p:cNvPr>
          <p:cNvSpPr/>
          <p:nvPr userDrawn="1"/>
        </p:nvSpPr>
        <p:spPr bwMode="auto">
          <a:xfrm rot="16200000">
            <a:off x="1599767" y="3200912"/>
            <a:ext cx="362811" cy="1015868"/>
          </a:xfrm>
          <a:prstGeom prst="can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EA5E7D-DA51-2749-99F2-C8B1DD47DEA8}"/>
              </a:ext>
            </a:extLst>
          </p:cNvPr>
          <p:cNvCxnSpPr>
            <a:cxnSpLocks/>
          </p:cNvCxnSpPr>
          <p:nvPr userDrawn="1"/>
        </p:nvCxnSpPr>
        <p:spPr>
          <a:xfrm>
            <a:off x="1781171" y="3890250"/>
            <a:ext cx="0" cy="332426"/>
          </a:xfrm>
          <a:prstGeom prst="straightConnector1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ylinder 16">
            <a:extLst>
              <a:ext uri="{FF2B5EF4-FFF2-40B4-BE49-F238E27FC236}">
                <a16:creationId xmlns:a16="http://schemas.microsoft.com/office/drawing/2014/main" id="{637AC8B6-ACA1-AE44-AD45-034B1BF28523}"/>
              </a:ext>
            </a:extLst>
          </p:cNvPr>
          <p:cNvSpPr/>
          <p:nvPr userDrawn="1"/>
        </p:nvSpPr>
        <p:spPr bwMode="auto">
          <a:xfrm rot="16200000">
            <a:off x="5565812" y="3200912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F7CF87-D714-1A44-A3FB-1066B4806CD0}"/>
              </a:ext>
            </a:extLst>
          </p:cNvPr>
          <p:cNvCxnSpPr>
            <a:cxnSpLocks/>
          </p:cNvCxnSpPr>
          <p:nvPr userDrawn="1"/>
        </p:nvCxnSpPr>
        <p:spPr>
          <a:xfrm>
            <a:off x="5747217" y="3890250"/>
            <a:ext cx="0" cy="332426"/>
          </a:xfrm>
          <a:prstGeom prst="straightConnector1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ylinder 21">
            <a:extLst>
              <a:ext uri="{FF2B5EF4-FFF2-40B4-BE49-F238E27FC236}">
                <a16:creationId xmlns:a16="http://schemas.microsoft.com/office/drawing/2014/main" id="{8055CF54-9F72-B34C-94A1-0D43CADF3BE6}"/>
              </a:ext>
            </a:extLst>
          </p:cNvPr>
          <p:cNvSpPr/>
          <p:nvPr userDrawn="1"/>
        </p:nvSpPr>
        <p:spPr bwMode="auto">
          <a:xfrm rot="16200000">
            <a:off x="9531858" y="3200910"/>
            <a:ext cx="362811" cy="1015868"/>
          </a:xfrm>
          <a:prstGeom prst="can">
            <a:avLst/>
          </a:prstGeom>
          <a:solidFill>
            <a:schemeClr val="accent3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069643-9932-BF4C-B860-65708AB2EDE7}"/>
              </a:ext>
            </a:extLst>
          </p:cNvPr>
          <p:cNvCxnSpPr>
            <a:cxnSpLocks/>
          </p:cNvCxnSpPr>
          <p:nvPr userDrawn="1"/>
        </p:nvCxnSpPr>
        <p:spPr>
          <a:xfrm>
            <a:off x="9713262" y="3890250"/>
            <a:ext cx="0" cy="332426"/>
          </a:xfrm>
          <a:prstGeom prst="straightConnector1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ylinder 26">
            <a:extLst>
              <a:ext uri="{FF2B5EF4-FFF2-40B4-BE49-F238E27FC236}">
                <a16:creationId xmlns:a16="http://schemas.microsoft.com/office/drawing/2014/main" id="{3A2347DF-1E7C-6E4F-B7CE-ABE6F23E9682}"/>
              </a:ext>
            </a:extLst>
          </p:cNvPr>
          <p:cNvSpPr/>
          <p:nvPr userDrawn="1"/>
        </p:nvSpPr>
        <p:spPr bwMode="auto">
          <a:xfrm rot="5400000" flipV="1">
            <a:off x="7548835" y="3200912"/>
            <a:ext cx="362811" cy="1015868"/>
          </a:xfrm>
          <a:prstGeom prst="can">
            <a:avLst/>
          </a:prstGeom>
          <a:solidFill>
            <a:schemeClr val="accent6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D623E4-68EE-604E-8A79-D90F72B85C9A}"/>
              </a:ext>
            </a:extLst>
          </p:cNvPr>
          <p:cNvCxnSpPr>
            <a:cxnSpLocks/>
          </p:cNvCxnSpPr>
          <p:nvPr userDrawn="1"/>
        </p:nvCxnSpPr>
        <p:spPr>
          <a:xfrm flipV="1">
            <a:off x="7730239" y="3195018"/>
            <a:ext cx="0" cy="332426"/>
          </a:xfrm>
          <a:prstGeom prst="straightConnector1">
            <a:avLst/>
          </a:prstGeom>
          <a:ln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ylinder 31">
            <a:extLst>
              <a:ext uri="{FF2B5EF4-FFF2-40B4-BE49-F238E27FC236}">
                <a16:creationId xmlns:a16="http://schemas.microsoft.com/office/drawing/2014/main" id="{AE3763F0-B833-FE47-8FA1-A16F1D294086}"/>
              </a:ext>
            </a:extLst>
          </p:cNvPr>
          <p:cNvSpPr/>
          <p:nvPr userDrawn="1"/>
        </p:nvSpPr>
        <p:spPr bwMode="auto">
          <a:xfrm rot="5400000" flipV="1">
            <a:off x="3582789" y="3200912"/>
            <a:ext cx="362811" cy="1015868"/>
          </a:xfrm>
          <a:prstGeom prst="can">
            <a:avLst/>
          </a:prstGeom>
          <a:solidFill>
            <a:schemeClr val="bg2"/>
          </a:solidFill>
          <a:ln>
            <a:noFill/>
          </a:ln>
        </p:spPr>
        <p:txBody>
          <a:bodyPr vert="vert" wrap="square" lIns="91416" tIns="45708" rIns="91416" bIns="4570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noProof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32BFA7-0A43-114F-B03C-7A3559016D82}"/>
              </a:ext>
            </a:extLst>
          </p:cNvPr>
          <p:cNvCxnSpPr>
            <a:cxnSpLocks/>
          </p:cNvCxnSpPr>
          <p:nvPr userDrawn="1"/>
        </p:nvCxnSpPr>
        <p:spPr>
          <a:xfrm flipV="1">
            <a:off x="3764194" y="3195018"/>
            <a:ext cx="0" cy="332426"/>
          </a:xfrm>
          <a:prstGeom prst="straightConnector1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40">
            <a:extLst>
              <a:ext uri="{FF2B5EF4-FFF2-40B4-BE49-F238E27FC236}">
                <a16:creationId xmlns:a16="http://schemas.microsoft.com/office/drawing/2014/main" id="{2F9991FA-ED74-D24D-B2B2-AF6384836BAF}"/>
              </a:ext>
            </a:extLst>
          </p:cNvPr>
          <p:cNvSpPr/>
          <p:nvPr userDrawn="1"/>
        </p:nvSpPr>
        <p:spPr bwMode="auto">
          <a:xfrm>
            <a:off x="11696285" y="2746289"/>
            <a:ext cx="495715" cy="1925111"/>
          </a:xfrm>
          <a:custGeom>
            <a:avLst/>
            <a:gdLst>
              <a:gd name="connsiteX0" fmla="*/ 0 w 495780"/>
              <a:gd name="connsiteY0" fmla="*/ 0 h 1925362"/>
              <a:gd name="connsiteX1" fmla="*/ 495780 w 495780"/>
              <a:gd name="connsiteY1" fmla="*/ 0 h 1925362"/>
              <a:gd name="connsiteX2" fmla="*/ 495780 w 495780"/>
              <a:gd name="connsiteY2" fmla="*/ 1925362 h 1925362"/>
              <a:gd name="connsiteX3" fmla="*/ 0 w 495780"/>
              <a:gd name="connsiteY3" fmla="*/ 1925362 h 1925362"/>
              <a:gd name="connsiteX4" fmla="*/ 0 w 495780"/>
              <a:gd name="connsiteY4" fmla="*/ 1925362 h 1925362"/>
              <a:gd name="connsiteX5" fmla="*/ 25344 w 495780"/>
              <a:gd name="connsiteY5" fmla="*/ 1920392 h 1925362"/>
              <a:gd name="connsiteX6" fmla="*/ 247890 w 495780"/>
              <a:gd name="connsiteY6" fmla="*/ 962681 h 1925362"/>
              <a:gd name="connsiteX7" fmla="*/ 25344 w 495780"/>
              <a:gd name="connsiteY7" fmla="*/ 4970 h 1925362"/>
              <a:gd name="connsiteX8" fmla="*/ 0 w 495780"/>
              <a:gd name="connsiteY8" fmla="*/ 0 h 1925362"/>
              <a:gd name="connsiteX9" fmla="*/ 0 w 495780"/>
              <a:gd name="connsiteY9" fmla="*/ 0 h 192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780" h="1925362">
                <a:moveTo>
                  <a:pt x="0" y="0"/>
                </a:moveTo>
                <a:lnTo>
                  <a:pt x="495780" y="0"/>
                </a:lnTo>
                <a:lnTo>
                  <a:pt x="495780" y="1925362"/>
                </a:lnTo>
                <a:lnTo>
                  <a:pt x="0" y="1925362"/>
                </a:lnTo>
                <a:lnTo>
                  <a:pt x="0" y="1925362"/>
                </a:lnTo>
                <a:lnTo>
                  <a:pt x="25344" y="1920392"/>
                </a:lnTo>
                <a:cubicBezTo>
                  <a:pt x="150345" y="1871093"/>
                  <a:pt x="247890" y="1461126"/>
                  <a:pt x="247890" y="962681"/>
                </a:cubicBezTo>
                <a:cubicBezTo>
                  <a:pt x="247890" y="464237"/>
                  <a:pt x="150345" y="54269"/>
                  <a:pt x="25344" y="497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endParaRPr lang="en-US" sz="1800" noProof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C6EF723-F3C0-6E45-92D3-8A39F5AA13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5425" y="4438641"/>
            <a:ext cx="1974574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505EBB2-41DF-F94E-8728-718D3BE482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9998" y="1748450"/>
            <a:ext cx="2004939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4BDB512-C785-2047-871A-D6ED6FB7C7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4572" y="4438641"/>
            <a:ext cx="1848585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1D12F997-17BD-2645-9858-3636BC198B9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86868" y="1748450"/>
            <a:ext cx="2004938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8B62111-7FC8-9C43-92A1-370FEBC838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07215" y="4438641"/>
            <a:ext cx="1849357" cy="2936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200"/>
            </a:lvl3pPr>
            <a:lvl4pPr marL="1371463" indent="0">
              <a:buNone/>
              <a:defRPr sz="1200"/>
            </a:lvl4pPr>
            <a:lvl5pPr marL="1828617" indent="0">
              <a:buNone/>
              <a:defRPr sz="1200"/>
            </a:lvl5pPr>
          </a:lstStyle>
          <a:p>
            <a:pPr lvl="0"/>
            <a:r>
              <a:rPr lang="en-US" noProof="0"/>
              <a:t>LOREM IPSUM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6AE7BD5-BF22-434F-A1C3-8E86FC017A6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35420" y="4694756"/>
            <a:ext cx="1974573" cy="10900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5D748EF-853C-D149-92BC-78FB024E59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0106" y="4694754"/>
            <a:ext cx="1853054" cy="1090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EF978D4B-8653-0B4B-B386-561D790A086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03522" y="4694754"/>
            <a:ext cx="1853054" cy="1090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D221925-642C-4D43-A140-9168A0795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09993" y="2025987"/>
            <a:ext cx="2004938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…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F841BE3-B65D-CF46-AF41-1F706B1A3DA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86868" y="2025987"/>
            <a:ext cx="1995077" cy="10271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4A4A4A"/>
                </a:solidFill>
              </a:defRPr>
            </a:lvl1pPr>
          </a:lstStyle>
          <a:p>
            <a:pPr lvl="0"/>
            <a:r>
              <a:rPr lang="en-US"/>
              <a:t>Lorem ipsum dolor …</a:t>
            </a:r>
            <a:endParaRPr lang="da-DK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F0F3A74-5242-5743-A008-D37677671D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59922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accel="12000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3" grpId="0" animBg="1"/>
      <p:bldP spid="26" grpId="0" animBg="1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2454213"/>
            <a:ext cx="3410779" cy="318516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rgbClr val="005E58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6D3DA5-3340-EF47-B15D-291582037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E9C4906-4C4E-A74E-B75C-FD3BF9117E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1779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B64B3F-4335-1943-9D37-54A38D439508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4669968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2A77B79-4840-4343-B221-301CC5F18C64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8298194" y="3797084"/>
            <a:ext cx="2920380" cy="124792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96894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0" y="2454213"/>
            <a:ext cx="3410779" cy="3185160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79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79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4426389" y="2454213"/>
            <a:ext cx="3410779" cy="3185160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69968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69968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14578" y="2454213"/>
            <a:ext cx="3410779" cy="3185160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58157" y="3797084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58157" y="2775078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35040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36777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0356" y="3797083"/>
            <a:ext cx="1574012" cy="1595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0356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</p:spTree>
    <p:extLst>
      <p:ext uri="{BB962C8B-B14F-4D97-AF65-F5344CB8AC3E}">
        <p14:creationId xmlns:p14="http://schemas.microsoft.com/office/powerpoint/2010/main" val="407308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boxes with caption,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554E59-ADDB-1249-BB56-29841110C31E}"/>
              </a:ext>
            </a:extLst>
          </p:cNvPr>
          <p:cNvSpPr/>
          <p:nvPr userDrawn="1"/>
        </p:nvSpPr>
        <p:spPr>
          <a:xfrm>
            <a:off x="838201" y="2454213"/>
            <a:ext cx="1964210" cy="3185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BEBCD4B-2907-2A46-96EB-AF7B190CEE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1780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695886-3F73-7149-947F-78852249C1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1780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C74D5D-EC95-DB49-B2FC-CDB051EE9950}"/>
              </a:ext>
            </a:extLst>
          </p:cNvPr>
          <p:cNvSpPr/>
          <p:nvPr userDrawn="1"/>
        </p:nvSpPr>
        <p:spPr>
          <a:xfrm>
            <a:off x="2912845" y="2454213"/>
            <a:ext cx="1964210" cy="3185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2794A3-79FE-8245-BC8D-5128676D2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56424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E86DF76-111A-C548-9468-B160490D88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56424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4987489" y="2454213"/>
            <a:ext cx="1964210" cy="3185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31068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31068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A7501B0-A37B-D346-8EA8-C0F97D379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1B2CCB-BF50-CE43-A7B5-6EE1A0DA4C7F}"/>
              </a:ext>
            </a:extLst>
          </p:cNvPr>
          <p:cNvSpPr/>
          <p:nvPr userDrawn="1"/>
        </p:nvSpPr>
        <p:spPr>
          <a:xfrm>
            <a:off x="7062133" y="2454213"/>
            <a:ext cx="1964210" cy="3185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02C2740-179D-C948-92BB-C33877D57E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05712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B3BED04-5470-B143-9930-0AAE31E559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05712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42D92B-3FA5-A84A-92FE-7600D213DF55}"/>
              </a:ext>
            </a:extLst>
          </p:cNvPr>
          <p:cNvSpPr/>
          <p:nvPr userDrawn="1"/>
        </p:nvSpPr>
        <p:spPr>
          <a:xfrm>
            <a:off x="9146010" y="2454213"/>
            <a:ext cx="1964210" cy="3185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FA00FB2-D524-9F4E-9F2D-22B8C0D9118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9589" y="3797083"/>
            <a:ext cx="1574012" cy="15222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B065502-D011-C24D-B2DF-4746658C25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9589" y="2775078"/>
            <a:ext cx="1574012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3622513-D7DA-404A-8B3F-A2C1543D827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39788" y="1538663"/>
            <a:ext cx="10514012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1">
                <a:solidFill>
                  <a:srgbClr val="005E5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55766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524D93B-0EFB-924B-8785-34E566A9111F}"/>
              </a:ext>
            </a:extLst>
          </p:cNvPr>
          <p:cNvSpPr/>
          <p:nvPr userDrawn="1"/>
        </p:nvSpPr>
        <p:spPr>
          <a:xfrm>
            <a:off x="8054615" y="987424"/>
            <a:ext cx="3410779" cy="4651949"/>
          </a:xfrm>
          <a:prstGeom prst="rect">
            <a:avLst/>
          </a:prstGeom>
          <a:solidFill>
            <a:srgbClr val="30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BA11F2E-4E4E-D546-9B5B-9DE959BB7F1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98194" y="2240633"/>
            <a:ext cx="2920380" cy="12479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8E91041-C3EF-A94B-B653-CB8AAF0F26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8194" y="1218627"/>
            <a:ext cx="2920380" cy="86164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FF0CE3A-252A-FB40-A308-7B66F3A48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6599398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41F4998-465A-F54A-B84E-605B0C2D3D3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6599398" cy="312864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</p:spTree>
    <p:extLst>
      <p:ext uri="{BB962C8B-B14F-4D97-AF65-F5344CB8AC3E}">
        <p14:creationId xmlns:p14="http://schemas.microsoft.com/office/powerpoint/2010/main" val="417634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Desvider slide">
    <p:bg>
      <p:bgPr>
        <a:solidFill>
          <a:srgbClr val="FC8B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FA9E7641-40BE-0843-91A4-1E7F2E52148F}"/>
              </a:ext>
            </a:extLst>
          </p:cNvPr>
          <p:cNvSpPr/>
          <p:nvPr userDrawn="1"/>
        </p:nvSpPr>
        <p:spPr>
          <a:xfrm>
            <a:off x="3343257" y="-1678918"/>
            <a:ext cx="10341148" cy="10341148"/>
          </a:xfrm>
          <a:prstGeom prst="ellipse">
            <a:avLst/>
          </a:prstGeom>
          <a:solidFill>
            <a:schemeClr val="bg1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Lato" panose="020F0502020204030203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1C147A-5D0F-5F42-A0BF-89407D84BC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451878" y="-582450"/>
            <a:ext cx="10590181" cy="8392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76D1F7-68FC-C647-BB6A-A2C7991C0E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53" y="3065685"/>
            <a:ext cx="7305386" cy="851941"/>
          </a:xfrm>
        </p:spPr>
        <p:txBody>
          <a:bodyPr>
            <a:noAutofit/>
          </a:bodyPr>
          <a:lstStyle>
            <a:lvl1pPr>
              <a:defRPr sz="32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/>
              <a:t>CLICK TO EDIT HEADER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9883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xit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2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8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2" presetClass="exit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2" grpId="1"/>
        </p:bldLst>
      </p:timing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2057399"/>
            <a:ext cx="5437186" cy="3855028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90E6657-4F9A-5E40-BC80-28410D1ED2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2894" y="3593125"/>
            <a:ext cx="3943666" cy="1426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CAF983E-80BF-1B46-B98A-1F8770B6A7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42894" y="2486934"/>
            <a:ext cx="3581401" cy="8006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7E57742-5D88-CC46-BBAB-0276F895C6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F7A64D-38E9-FB4B-BBA2-DF3FC7C0B45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38199" y="2057400"/>
            <a:ext cx="4984353" cy="385527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72157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DK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1283428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253B2-8B94-0940-BBCE-EEDB8818FC1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705706-AA8B-364F-B87A-9D873E63D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85605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7DBC235-1D34-B047-8DCA-F24DBCF43B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85605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834849-1C21-E344-A4C2-2522090920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DK"/>
              <a:t>Clik to insert image </a:t>
            </a:r>
          </a:p>
        </p:txBody>
      </p:sp>
    </p:spTree>
    <p:extLst>
      <p:ext uri="{BB962C8B-B14F-4D97-AF65-F5344CB8AC3E}">
        <p14:creationId xmlns:p14="http://schemas.microsoft.com/office/powerpoint/2010/main" val="3649844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0417" y="1420812"/>
            <a:ext cx="4224938" cy="150836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90417" y="3115159"/>
            <a:ext cx="4224938" cy="23220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534205" y="1420812"/>
            <a:ext cx="4984353" cy="401637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60137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3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2426" y="2347925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A7EE762-20B4-7848-96E8-1C247677B3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426" y="2824658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677547" y="233992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1B56689-2759-1F43-BEB1-D00BE7A5F5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32426" y="3678097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001109-90B7-F543-82A2-07CF7E64E4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32426" y="4154830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7E411F-3377-B24F-BFF9-89EDA7B276B7}"/>
              </a:ext>
            </a:extLst>
          </p:cNvPr>
          <p:cNvSpPr/>
          <p:nvPr userDrawn="1"/>
        </p:nvSpPr>
        <p:spPr>
          <a:xfrm>
            <a:off x="677547" y="367010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AEB0D5E-4923-5742-B476-F9F8568B8D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32426" y="4906075"/>
            <a:ext cx="3581401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5BAFB70-02B7-704D-9F65-2CB6F4E632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632426" y="5382808"/>
            <a:ext cx="3943666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40607D-5897-C149-AAEB-326F88CC8083}"/>
              </a:ext>
            </a:extLst>
          </p:cNvPr>
          <p:cNvSpPr/>
          <p:nvPr userDrawn="1"/>
        </p:nvSpPr>
        <p:spPr>
          <a:xfrm>
            <a:off x="677547" y="489807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096000" y="2339928"/>
            <a:ext cx="5257800" cy="341634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01F4310-53CE-2446-8A12-528888EBF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/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798967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BA7E2-AA1A-AF49-BC10-52FCDEE089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01274" y="1052946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20F7B6-9B0E-9746-A981-396D54D8DA58}"/>
              </a:ext>
            </a:extLst>
          </p:cNvPr>
          <p:cNvSpPr/>
          <p:nvPr userDrawn="1"/>
        </p:nvSpPr>
        <p:spPr>
          <a:xfrm>
            <a:off x="8046394" y="1044950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E63EBE-5B49-9A49-90E3-A8E4C41C5FA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419896" y="0"/>
            <a:ext cx="3251765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24AE629-1C0D-CC4A-BE03-8B6682DF9A2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01274" y="2316221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3C0FED-428C-0C48-A54E-FCB03DE20541}"/>
              </a:ext>
            </a:extLst>
          </p:cNvPr>
          <p:cNvSpPr/>
          <p:nvPr userDrawn="1"/>
        </p:nvSpPr>
        <p:spPr>
          <a:xfrm>
            <a:off x="8046394" y="230822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88F8FA9-C153-9447-9F87-3EA6ED04EB5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274" y="3648412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E1F4F8-B596-7940-A902-B2541993B8A7}"/>
              </a:ext>
            </a:extLst>
          </p:cNvPr>
          <p:cNvSpPr/>
          <p:nvPr userDrawn="1"/>
        </p:nvSpPr>
        <p:spPr>
          <a:xfrm>
            <a:off x="8046394" y="3640416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9A2ED5B-592D-A448-BB84-B4F679DE5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251765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0CD6B50-83DA-9243-BB4B-6FF0CCCA832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4"/>
            <a:ext cx="3251765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14BDEDE-2F72-4340-A598-3CD69F0B12E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01274" y="4903691"/>
            <a:ext cx="2267130" cy="7432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headline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B38784-1895-A04D-9E3B-AAF8CEB1C200}"/>
              </a:ext>
            </a:extLst>
          </p:cNvPr>
          <p:cNvSpPr/>
          <p:nvPr userDrawn="1"/>
        </p:nvSpPr>
        <p:spPr>
          <a:xfrm>
            <a:off x="8046394" y="489569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819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Image with 4 bu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outdoor, mountain, water, kite&#10;&#10;Description automatically generated">
            <a:extLst>
              <a:ext uri="{FF2B5EF4-FFF2-40B4-BE49-F238E27FC236}">
                <a16:creationId xmlns:a16="http://schemas.microsoft.com/office/drawing/2014/main" id="{3DA47F0B-3603-854F-973E-C857DC764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037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280932-7676-8B43-975D-2946029368FF}"/>
              </a:ext>
            </a:extLst>
          </p:cNvPr>
          <p:cNvSpPr/>
          <p:nvPr userDrawn="1"/>
        </p:nvSpPr>
        <p:spPr>
          <a:xfrm>
            <a:off x="658813" y="2133600"/>
            <a:ext cx="10893107" cy="4724400"/>
          </a:xfrm>
          <a:prstGeom prst="rect">
            <a:avLst/>
          </a:prstGeom>
          <a:solidFill>
            <a:srgbClr val="F2F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DD1B444-F8CC-6C41-BB48-30253DC19A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19667" y="292704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89010D9-4482-8242-955E-21D6D6E8F0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19666" y="340377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A52D33-8A17-4B48-83DD-80025DA30814}"/>
              </a:ext>
            </a:extLst>
          </p:cNvPr>
          <p:cNvSpPr/>
          <p:nvPr userDrawn="1"/>
        </p:nvSpPr>
        <p:spPr>
          <a:xfrm>
            <a:off x="1464787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1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85C28A-102F-B545-9BA8-485D67E69AA5}"/>
              </a:ext>
            </a:extLst>
          </p:cNvPr>
          <p:cNvSpPr/>
          <p:nvPr userDrawn="1"/>
        </p:nvSpPr>
        <p:spPr>
          <a:xfrm>
            <a:off x="6581932" y="2919048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2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A2983A-6D6C-F84A-B95A-99441BE0D64B}"/>
              </a:ext>
            </a:extLst>
          </p:cNvPr>
          <p:cNvSpPr/>
          <p:nvPr userDrawn="1"/>
        </p:nvSpPr>
        <p:spPr>
          <a:xfrm>
            <a:off x="1464787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3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1DA409D-0B74-4048-A6C0-F7674705F8F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19667" y="471218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B88FADE-C5DC-2640-B6B1-281429EE3C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19666" y="518891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21F3697-8BC5-4C41-ADF5-9DD02CA90D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89519" y="292704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CD8DEA7-6D30-4141-AE90-B088923032B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89518" y="340377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6DF8E61-8A58-3745-B33A-1B6CBEDC75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89519" y="4712185"/>
            <a:ext cx="2802414" cy="3727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noProof="0"/>
              <a:t>Headline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9F50FA0-9730-564F-BDBF-3A82E823D9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89518" y="5188918"/>
            <a:ext cx="2802414" cy="3727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B2A2A"/>
                </a:solidFill>
              </a:defRPr>
            </a:lvl1pPr>
          </a:lstStyle>
          <a:p>
            <a:pPr lvl="0"/>
            <a:r>
              <a:rPr lang="en-GB"/>
              <a:t>Click to edit body text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B8701B7-9278-294B-AB97-34249F2517F9}"/>
              </a:ext>
            </a:extLst>
          </p:cNvPr>
          <p:cNvSpPr/>
          <p:nvPr userDrawn="1"/>
        </p:nvSpPr>
        <p:spPr>
          <a:xfrm>
            <a:off x="6604159" y="4712185"/>
            <a:ext cx="743267" cy="743267"/>
          </a:xfrm>
          <a:prstGeom prst="ellipse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>
                <a:solidFill>
                  <a:schemeClr val="accent1"/>
                </a:solidFill>
              </a:rPr>
              <a:t>4</a:t>
            </a:r>
            <a:endParaRPr lang="en-DK" sz="2400" b="1">
              <a:solidFill>
                <a:schemeClr val="accent1"/>
              </a:solidFill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67291A4-1A56-3241-B977-F7B7420AE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80945"/>
            <a:ext cx="10515600" cy="8519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392788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2184B4-682C-6C40-9572-41EA4A4974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event headline</a:t>
            </a:r>
            <a:endParaRPr lang="en-DK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F9FFF5-EB17-254F-8426-D5D881494BE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B81DF1-71B1-3F4C-8F65-3E1507445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9745" y="786966"/>
            <a:ext cx="3310086" cy="5642192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AFD22EF-68BD-B64A-87D6-39FA24E1A39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52525" y="1160394"/>
            <a:ext cx="2272827" cy="4846149"/>
          </a:xfrm>
          <a:custGeom>
            <a:avLst/>
            <a:gdLst>
              <a:gd name="connsiteX0" fmla="*/ 0 w 2262753"/>
              <a:gd name="connsiteY0" fmla="*/ 377126 h 4810991"/>
              <a:gd name="connsiteX1" fmla="*/ 377126 w 2262753"/>
              <a:gd name="connsiteY1" fmla="*/ 0 h 4810991"/>
              <a:gd name="connsiteX2" fmla="*/ 1885628 w 2262753"/>
              <a:gd name="connsiteY2" fmla="*/ 0 h 4810991"/>
              <a:gd name="connsiteX3" fmla="*/ 2262754 w 2262753"/>
              <a:gd name="connsiteY3" fmla="*/ 377126 h 4810991"/>
              <a:gd name="connsiteX4" fmla="*/ 2262753 w 2262753"/>
              <a:gd name="connsiteY4" fmla="*/ 4433866 h 4810991"/>
              <a:gd name="connsiteX5" fmla="*/ 1885627 w 2262753"/>
              <a:gd name="connsiteY5" fmla="*/ 4810992 h 4810991"/>
              <a:gd name="connsiteX6" fmla="*/ 377126 w 2262753"/>
              <a:gd name="connsiteY6" fmla="*/ 4810991 h 4810991"/>
              <a:gd name="connsiteX7" fmla="*/ 0 w 2262753"/>
              <a:gd name="connsiteY7" fmla="*/ 4433865 h 4810991"/>
              <a:gd name="connsiteX8" fmla="*/ 0 w 2262753"/>
              <a:gd name="connsiteY8" fmla="*/ 377126 h 4810991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1885628 w 2262754"/>
              <a:gd name="connsiteY2" fmla="*/ 0 h 4810992"/>
              <a:gd name="connsiteX3" fmla="*/ 2262754 w 2262754"/>
              <a:gd name="connsiteY3" fmla="*/ 377126 h 4810992"/>
              <a:gd name="connsiteX4" fmla="*/ 2262753 w 2262754"/>
              <a:gd name="connsiteY4" fmla="*/ 4433866 h 4810992"/>
              <a:gd name="connsiteX5" fmla="*/ 1885627 w 2262754"/>
              <a:gd name="connsiteY5" fmla="*/ 4810992 h 4810992"/>
              <a:gd name="connsiteX6" fmla="*/ 377126 w 2262754"/>
              <a:gd name="connsiteY6" fmla="*/ 4810991 h 4810992"/>
              <a:gd name="connsiteX7" fmla="*/ 0 w 2262754"/>
              <a:gd name="connsiteY7" fmla="*/ 4433865 h 4810992"/>
              <a:gd name="connsiteX8" fmla="*/ 0 w 2262754"/>
              <a:gd name="connsiteY8" fmla="*/ 377126 h 4810992"/>
              <a:gd name="connsiteX0" fmla="*/ 0 w 2262754"/>
              <a:gd name="connsiteY0" fmla="*/ 377588 h 4811454"/>
              <a:gd name="connsiteX1" fmla="*/ 285686 w 2262754"/>
              <a:gd name="connsiteY1" fmla="*/ 462 h 4811454"/>
              <a:gd name="connsiteX2" fmla="*/ 908092 w 2262754"/>
              <a:gd name="connsiteY2" fmla="*/ 0 h 4811454"/>
              <a:gd name="connsiteX3" fmla="*/ 1885628 w 2262754"/>
              <a:gd name="connsiteY3" fmla="*/ 462 h 4811454"/>
              <a:gd name="connsiteX4" fmla="*/ 2262754 w 2262754"/>
              <a:gd name="connsiteY4" fmla="*/ 377588 h 4811454"/>
              <a:gd name="connsiteX5" fmla="*/ 2262753 w 2262754"/>
              <a:gd name="connsiteY5" fmla="*/ 4434328 h 4811454"/>
              <a:gd name="connsiteX6" fmla="*/ 1885627 w 2262754"/>
              <a:gd name="connsiteY6" fmla="*/ 4811454 h 4811454"/>
              <a:gd name="connsiteX7" fmla="*/ 377126 w 2262754"/>
              <a:gd name="connsiteY7" fmla="*/ 4811453 h 4811454"/>
              <a:gd name="connsiteX8" fmla="*/ 0 w 2262754"/>
              <a:gd name="connsiteY8" fmla="*/ 4434327 h 4811454"/>
              <a:gd name="connsiteX9" fmla="*/ 0 w 2262754"/>
              <a:gd name="connsiteY9" fmla="*/ 377588 h 481145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885628 w 2262754"/>
              <a:gd name="connsiteY3" fmla="*/ 5542 h 4816534"/>
              <a:gd name="connsiteX4" fmla="*/ 2262754 w 2262754"/>
              <a:gd name="connsiteY4" fmla="*/ 382668 h 4816534"/>
              <a:gd name="connsiteX5" fmla="*/ 2262753 w 2262754"/>
              <a:gd name="connsiteY5" fmla="*/ 4439408 h 4816534"/>
              <a:gd name="connsiteX6" fmla="*/ 1885627 w 2262754"/>
              <a:gd name="connsiteY6" fmla="*/ 4816534 h 4816534"/>
              <a:gd name="connsiteX7" fmla="*/ 377126 w 2262754"/>
              <a:gd name="connsiteY7" fmla="*/ 4816533 h 4816534"/>
              <a:gd name="connsiteX8" fmla="*/ 0 w 2262754"/>
              <a:gd name="connsiteY8" fmla="*/ 4439407 h 4816534"/>
              <a:gd name="connsiteX9" fmla="*/ 0 w 2262754"/>
              <a:gd name="connsiteY9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1167172 w 2262754"/>
              <a:gd name="connsiteY3" fmla="*/ 508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82668 h 4816534"/>
              <a:gd name="connsiteX1" fmla="*/ 285686 w 2262754"/>
              <a:gd name="connsiteY1" fmla="*/ 5542 h 4816534"/>
              <a:gd name="connsiteX2" fmla="*/ 506772 w 2262754"/>
              <a:gd name="connsiteY2" fmla="*/ 0 h 4816534"/>
              <a:gd name="connsiteX3" fmla="*/ 532172 w 2262754"/>
              <a:gd name="connsiteY3" fmla="*/ 167640 h 4816534"/>
              <a:gd name="connsiteX4" fmla="*/ 1885628 w 2262754"/>
              <a:gd name="connsiteY4" fmla="*/ 5542 h 4816534"/>
              <a:gd name="connsiteX5" fmla="*/ 2262754 w 2262754"/>
              <a:gd name="connsiteY5" fmla="*/ 382668 h 4816534"/>
              <a:gd name="connsiteX6" fmla="*/ 2262753 w 2262754"/>
              <a:gd name="connsiteY6" fmla="*/ 4439408 h 4816534"/>
              <a:gd name="connsiteX7" fmla="*/ 1885627 w 2262754"/>
              <a:gd name="connsiteY7" fmla="*/ 4816534 h 4816534"/>
              <a:gd name="connsiteX8" fmla="*/ 377126 w 2262754"/>
              <a:gd name="connsiteY8" fmla="*/ 4816533 h 4816534"/>
              <a:gd name="connsiteX9" fmla="*/ 0 w 2262754"/>
              <a:gd name="connsiteY9" fmla="*/ 4439407 h 4816534"/>
              <a:gd name="connsiteX10" fmla="*/ 0 w 2262754"/>
              <a:gd name="connsiteY10" fmla="*/ 382668 h 4816534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32172 w 2262754"/>
              <a:gd name="connsiteY3" fmla="*/ 16209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48047 w 2262754"/>
              <a:gd name="connsiteY3" fmla="*/ 1335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3048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377126 h 4810992"/>
              <a:gd name="connsiteX1" fmla="*/ 285686 w 2262754"/>
              <a:gd name="connsiteY1" fmla="*/ 0 h 4810992"/>
              <a:gd name="connsiteX2" fmla="*/ 528997 w 2262754"/>
              <a:gd name="connsiteY2" fmla="*/ 808 h 4810992"/>
              <a:gd name="connsiteX3" fmla="*/ 551222 w 2262754"/>
              <a:gd name="connsiteY3" fmla="*/ 146223 h 4810992"/>
              <a:gd name="connsiteX4" fmla="*/ 1885628 w 2262754"/>
              <a:gd name="connsiteY4" fmla="*/ 0 h 4810992"/>
              <a:gd name="connsiteX5" fmla="*/ 2262754 w 2262754"/>
              <a:gd name="connsiteY5" fmla="*/ 377126 h 4810992"/>
              <a:gd name="connsiteX6" fmla="*/ 2262753 w 2262754"/>
              <a:gd name="connsiteY6" fmla="*/ 4433866 h 4810992"/>
              <a:gd name="connsiteX7" fmla="*/ 1885627 w 2262754"/>
              <a:gd name="connsiteY7" fmla="*/ 4810992 h 4810992"/>
              <a:gd name="connsiteX8" fmla="*/ 377126 w 2262754"/>
              <a:gd name="connsiteY8" fmla="*/ 4810991 h 4810992"/>
              <a:gd name="connsiteX9" fmla="*/ 0 w 2262754"/>
              <a:gd name="connsiteY9" fmla="*/ 4433865 h 4810992"/>
              <a:gd name="connsiteX10" fmla="*/ 0 w 2262754"/>
              <a:gd name="connsiteY10" fmla="*/ 377126 h 4810992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402651 h 4836517"/>
              <a:gd name="connsiteX1" fmla="*/ 285686 w 2262754"/>
              <a:gd name="connsiteY1" fmla="*/ 25525 h 4836517"/>
              <a:gd name="connsiteX2" fmla="*/ 528997 w 2262754"/>
              <a:gd name="connsiteY2" fmla="*/ 26333 h 4836517"/>
              <a:gd name="connsiteX3" fmla="*/ 551222 w 2262754"/>
              <a:gd name="connsiteY3" fmla="*/ 171748 h 4836517"/>
              <a:gd name="connsiteX4" fmla="*/ 1703112 w 2262754"/>
              <a:gd name="connsiteY4" fmla="*/ 49193 h 4836517"/>
              <a:gd name="connsiteX5" fmla="*/ 1885628 w 2262754"/>
              <a:gd name="connsiteY5" fmla="*/ 25525 h 4836517"/>
              <a:gd name="connsiteX6" fmla="*/ 2262754 w 2262754"/>
              <a:gd name="connsiteY6" fmla="*/ 402651 h 4836517"/>
              <a:gd name="connsiteX7" fmla="*/ 2262753 w 2262754"/>
              <a:gd name="connsiteY7" fmla="*/ 4459391 h 4836517"/>
              <a:gd name="connsiteX8" fmla="*/ 1885627 w 2262754"/>
              <a:gd name="connsiteY8" fmla="*/ 4836517 h 4836517"/>
              <a:gd name="connsiteX9" fmla="*/ 377126 w 2262754"/>
              <a:gd name="connsiteY9" fmla="*/ 4836516 h 4836517"/>
              <a:gd name="connsiteX10" fmla="*/ 0 w 2262754"/>
              <a:gd name="connsiteY10" fmla="*/ 4459390 h 4836517"/>
              <a:gd name="connsiteX11" fmla="*/ 0 w 2262754"/>
              <a:gd name="connsiteY11" fmla="*/ 402651 h 4836517"/>
              <a:gd name="connsiteX0" fmla="*/ 0 w 2262754"/>
              <a:gd name="connsiteY0" fmla="*/ 390492 h 4824358"/>
              <a:gd name="connsiteX1" fmla="*/ 285686 w 2262754"/>
              <a:gd name="connsiteY1" fmla="*/ 13366 h 4824358"/>
              <a:gd name="connsiteX2" fmla="*/ 528997 w 2262754"/>
              <a:gd name="connsiteY2" fmla="*/ 14174 h 4824358"/>
              <a:gd name="connsiteX3" fmla="*/ 551222 w 2262754"/>
              <a:gd name="connsiteY3" fmla="*/ 159589 h 4824358"/>
              <a:gd name="connsiteX4" fmla="*/ 1709462 w 2262754"/>
              <a:gd name="connsiteY4" fmla="*/ 132284 h 4824358"/>
              <a:gd name="connsiteX5" fmla="*/ 1885628 w 2262754"/>
              <a:gd name="connsiteY5" fmla="*/ 13366 h 4824358"/>
              <a:gd name="connsiteX6" fmla="*/ 2262754 w 2262754"/>
              <a:gd name="connsiteY6" fmla="*/ 390492 h 4824358"/>
              <a:gd name="connsiteX7" fmla="*/ 2262753 w 2262754"/>
              <a:gd name="connsiteY7" fmla="*/ 4447232 h 4824358"/>
              <a:gd name="connsiteX8" fmla="*/ 1885627 w 2262754"/>
              <a:gd name="connsiteY8" fmla="*/ 4824358 h 4824358"/>
              <a:gd name="connsiteX9" fmla="*/ 377126 w 2262754"/>
              <a:gd name="connsiteY9" fmla="*/ 4824357 h 4824358"/>
              <a:gd name="connsiteX10" fmla="*/ 0 w 2262754"/>
              <a:gd name="connsiteY10" fmla="*/ 4447231 h 4824358"/>
              <a:gd name="connsiteX11" fmla="*/ 0 w 2262754"/>
              <a:gd name="connsiteY11" fmla="*/ 390492 h 4824358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9831 h 4833697"/>
              <a:gd name="connsiteX1" fmla="*/ 285686 w 2262754"/>
              <a:gd name="connsiteY1" fmla="*/ 22705 h 4833697"/>
              <a:gd name="connsiteX2" fmla="*/ 528997 w 2262754"/>
              <a:gd name="connsiteY2" fmla="*/ 23513 h 4833697"/>
              <a:gd name="connsiteX3" fmla="*/ 551222 w 2262754"/>
              <a:gd name="connsiteY3" fmla="*/ 168928 h 4833697"/>
              <a:gd name="connsiteX4" fmla="*/ 1709462 w 2262754"/>
              <a:gd name="connsiteY4" fmla="*/ 141623 h 4833697"/>
              <a:gd name="connsiteX5" fmla="*/ 1885628 w 2262754"/>
              <a:gd name="connsiteY5" fmla="*/ 22705 h 4833697"/>
              <a:gd name="connsiteX6" fmla="*/ 2262754 w 2262754"/>
              <a:gd name="connsiteY6" fmla="*/ 399831 h 4833697"/>
              <a:gd name="connsiteX7" fmla="*/ 2262753 w 2262754"/>
              <a:gd name="connsiteY7" fmla="*/ 4456571 h 4833697"/>
              <a:gd name="connsiteX8" fmla="*/ 1885627 w 2262754"/>
              <a:gd name="connsiteY8" fmla="*/ 4833697 h 4833697"/>
              <a:gd name="connsiteX9" fmla="*/ 377126 w 2262754"/>
              <a:gd name="connsiteY9" fmla="*/ 4833696 h 4833697"/>
              <a:gd name="connsiteX10" fmla="*/ 0 w 2262754"/>
              <a:gd name="connsiteY10" fmla="*/ 4456570 h 4833697"/>
              <a:gd name="connsiteX11" fmla="*/ 0 w 2262754"/>
              <a:gd name="connsiteY11" fmla="*/ 399831 h 4833697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3625 h 4827491"/>
              <a:gd name="connsiteX1" fmla="*/ 285686 w 2262754"/>
              <a:gd name="connsiteY1" fmla="*/ 16499 h 4827491"/>
              <a:gd name="connsiteX2" fmla="*/ 528997 w 2262754"/>
              <a:gd name="connsiteY2" fmla="*/ 17307 h 4827491"/>
              <a:gd name="connsiteX3" fmla="*/ 551222 w 2262754"/>
              <a:gd name="connsiteY3" fmla="*/ 162722 h 4827491"/>
              <a:gd name="connsiteX4" fmla="*/ 1731687 w 2262754"/>
              <a:gd name="connsiteY4" fmla="*/ 183042 h 4827491"/>
              <a:gd name="connsiteX5" fmla="*/ 1885628 w 2262754"/>
              <a:gd name="connsiteY5" fmla="*/ 16499 h 4827491"/>
              <a:gd name="connsiteX6" fmla="*/ 2262754 w 2262754"/>
              <a:gd name="connsiteY6" fmla="*/ 393625 h 4827491"/>
              <a:gd name="connsiteX7" fmla="*/ 2262753 w 2262754"/>
              <a:gd name="connsiteY7" fmla="*/ 4450365 h 4827491"/>
              <a:gd name="connsiteX8" fmla="*/ 1885627 w 2262754"/>
              <a:gd name="connsiteY8" fmla="*/ 4827491 h 4827491"/>
              <a:gd name="connsiteX9" fmla="*/ 377126 w 2262754"/>
              <a:gd name="connsiteY9" fmla="*/ 4827490 h 4827491"/>
              <a:gd name="connsiteX10" fmla="*/ 0 w 2262754"/>
              <a:gd name="connsiteY10" fmla="*/ 4450364 h 4827491"/>
              <a:gd name="connsiteX11" fmla="*/ 0 w 2262754"/>
              <a:gd name="connsiteY11" fmla="*/ 393625 h 4827491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731687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397348 h 4831214"/>
              <a:gd name="connsiteX1" fmla="*/ 285686 w 2262754"/>
              <a:gd name="connsiteY1" fmla="*/ 20222 h 4831214"/>
              <a:gd name="connsiteX2" fmla="*/ 528997 w 2262754"/>
              <a:gd name="connsiteY2" fmla="*/ 21030 h 4831214"/>
              <a:gd name="connsiteX3" fmla="*/ 551222 w 2262754"/>
              <a:gd name="connsiteY3" fmla="*/ 166445 h 4831214"/>
              <a:gd name="connsiteX4" fmla="*/ 1645962 w 2262754"/>
              <a:gd name="connsiteY4" fmla="*/ 186765 h 4831214"/>
              <a:gd name="connsiteX5" fmla="*/ 1885628 w 2262754"/>
              <a:gd name="connsiteY5" fmla="*/ 20222 h 4831214"/>
              <a:gd name="connsiteX6" fmla="*/ 2262754 w 2262754"/>
              <a:gd name="connsiteY6" fmla="*/ 397348 h 4831214"/>
              <a:gd name="connsiteX7" fmla="*/ 2262753 w 2262754"/>
              <a:gd name="connsiteY7" fmla="*/ 4454088 h 4831214"/>
              <a:gd name="connsiteX8" fmla="*/ 1885627 w 2262754"/>
              <a:gd name="connsiteY8" fmla="*/ 4831214 h 4831214"/>
              <a:gd name="connsiteX9" fmla="*/ 377126 w 2262754"/>
              <a:gd name="connsiteY9" fmla="*/ 4831213 h 4831214"/>
              <a:gd name="connsiteX10" fmla="*/ 0 w 2262754"/>
              <a:gd name="connsiteY10" fmla="*/ 4454087 h 4831214"/>
              <a:gd name="connsiteX11" fmla="*/ 0 w 2262754"/>
              <a:gd name="connsiteY11" fmla="*/ 397348 h 4831214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1222 w 2262754"/>
              <a:gd name="connsiteY3" fmla="*/ 1781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54397 w 2262754"/>
              <a:gd name="connsiteY3" fmla="*/ 19083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79797 w 2262754"/>
              <a:gd name="connsiteY3" fmla="*/ 184481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09034 h 4842900"/>
              <a:gd name="connsiteX1" fmla="*/ 285686 w 2262754"/>
              <a:gd name="connsiteY1" fmla="*/ 31908 h 4842900"/>
              <a:gd name="connsiteX2" fmla="*/ 528997 w 2262754"/>
              <a:gd name="connsiteY2" fmla="*/ 32716 h 4842900"/>
              <a:gd name="connsiteX3" fmla="*/ 582972 w 2262754"/>
              <a:gd name="connsiteY3" fmla="*/ 194006 h 4842900"/>
              <a:gd name="connsiteX4" fmla="*/ 1645962 w 2262754"/>
              <a:gd name="connsiteY4" fmla="*/ 198451 h 4842900"/>
              <a:gd name="connsiteX5" fmla="*/ 1725337 w 2262754"/>
              <a:gd name="connsiteY5" fmla="*/ 39702 h 4842900"/>
              <a:gd name="connsiteX6" fmla="*/ 1885628 w 2262754"/>
              <a:gd name="connsiteY6" fmla="*/ 31908 h 4842900"/>
              <a:gd name="connsiteX7" fmla="*/ 2262754 w 2262754"/>
              <a:gd name="connsiteY7" fmla="*/ 409034 h 4842900"/>
              <a:gd name="connsiteX8" fmla="*/ 2262753 w 2262754"/>
              <a:gd name="connsiteY8" fmla="*/ 4465774 h 4842900"/>
              <a:gd name="connsiteX9" fmla="*/ 1885627 w 2262754"/>
              <a:gd name="connsiteY9" fmla="*/ 4842900 h 4842900"/>
              <a:gd name="connsiteX10" fmla="*/ 377126 w 2262754"/>
              <a:gd name="connsiteY10" fmla="*/ 4842899 h 4842900"/>
              <a:gd name="connsiteX11" fmla="*/ 0 w 2262754"/>
              <a:gd name="connsiteY11" fmla="*/ 4465773 h 4842900"/>
              <a:gd name="connsiteX12" fmla="*/ 0 w 2262754"/>
              <a:gd name="connsiteY12" fmla="*/ 409034 h 4842900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62754"/>
              <a:gd name="connsiteY0" fmla="*/ 411212 h 4845078"/>
              <a:gd name="connsiteX1" fmla="*/ 285686 w 2262754"/>
              <a:gd name="connsiteY1" fmla="*/ 34086 h 4845078"/>
              <a:gd name="connsiteX2" fmla="*/ 528997 w 2262754"/>
              <a:gd name="connsiteY2" fmla="*/ 34894 h 4845078"/>
              <a:gd name="connsiteX3" fmla="*/ 582972 w 2262754"/>
              <a:gd name="connsiteY3" fmla="*/ 196184 h 4845078"/>
              <a:gd name="connsiteX4" fmla="*/ 1645962 w 2262754"/>
              <a:gd name="connsiteY4" fmla="*/ 200629 h 4845078"/>
              <a:gd name="connsiteX5" fmla="*/ 1734862 w 2262754"/>
              <a:gd name="connsiteY5" fmla="*/ 35530 h 4845078"/>
              <a:gd name="connsiteX6" fmla="*/ 1885628 w 2262754"/>
              <a:gd name="connsiteY6" fmla="*/ 34086 h 4845078"/>
              <a:gd name="connsiteX7" fmla="*/ 2262754 w 2262754"/>
              <a:gd name="connsiteY7" fmla="*/ 411212 h 4845078"/>
              <a:gd name="connsiteX8" fmla="*/ 2262753 w 2262754"/>
              <a:gd name="connsiteY8" fmla="*/ 4467952 h 4845078"/>
              <a:gd name="connsiteX9" fmla="*/ 1885627 w 2262754"/>
              <a:gd name="connsiteY9" fmla="*/ 4845078 h 4845078"/>
              <a:gd name="connsiteX10" fmla="*/ 377126 w 2262754"/>
              <a:gd name="connsiteY10" fmla="*/ 4845077 h 4845078"/>
              <a:gd name="connsiteX11" fmla="*/ 0 w 2262754"/>
              <a:gd name="connsiteY11" fmla="*/ 4467951 h 4845078"/>
              <a:gd name="connsiteX12" fmla="*/ 0 w 2262754"/>
              <a:gd name="connsiteY12" fmla="*/ 411212 h 4845078"/>
              <a:gd name="connsiteX0" fmla="*/ 0 w 2280340"/>
              <a:gd name="connsiteY0" fmla="*/ 463905 h 4897771"/>
              <a:gd name="connsiteX1" fmla="*/ 285686 w 2280340"/>
              <a:gd name="connsiteY1" fmla="*/ 86779 h 4897771"/>
              <a:gd name="connsiteX2" fmla="*/ 528997 w 2280340"/>
              <a:gd name="connsiteY2" fmla="*/ 87587 h 4897771"/>
              <a:gd name="connsiteX3" fmla="*/ 582972 w 2280340"/>
              <a:gd name="connsiteY3" fmla="*/ 248877 h 4897771"/>
              <a:gd name="connsiteX4" fmla="*/ 1645962 w 2280340"/>
              <a:gd name="connsiteY4" fmla="*/ 253322 h 4897771"/>
              <a:gd name="connsiteX5" fmla="*/ 1734862 w 2280340"/>
              <a:gd name="connsiteY5" fmla="*/ 88223 h 4897771"/>
              <a:gd name="connsiteX6" fmla="*/ 2025328 w 2280340"/>
              <a:gd name="connsiteY6" fmla="*/ 89954 h 4897771"/>
              <a:gd name="connsiteX7" fmla="*/ 2262754 w 2280340"/>
              <a:gd name="connsiteY7" fmla="*/ 463905 h 4897771"/>
              <a:gd name="connsiteX8" fmla="*/ 2262753 w 2280340"/>
              <a:gd name="connsiteY8" fmla="*/ 4520645 h 4897771"/>
              <a:gd name="connsiteX9" fmla="*/ 1885627 w 2280340"/>
              <a:gd name="connsiteY9" fmla="*/ 4897771 h 4897771"/>
              <a:gd name="connsiteX10" fmla="*/ 377126 w 2280340"/>
              <a:gd name="connsiteY10" fmla="*/ 4897770 h 4897771"/>
              <a:gd name="connsiteX11" fmla="*/ 0 w 2280340"/>
              <a:gd name="connsiteY11" fmla="*/ 4520644 h 4897771"/>
              <a:gd name="connsiteX12" fmla="*/ 0 w 2280340"/>
              <a:gd name="connsiteY12" fmla="*/ 463905 h 4897771"/>
              <a:gd name="connsiteX0" fmla="*/ 0 w 2280340"/>
              <a:gd name="connsiteY0" fmla="*/ 465104 h 4898970"/>
              <a:gd name="connsiteX1" fmla="*/ 285686 w 2280340"/>
              <a:gd name="connsiteY1" fmla="*/ 87978 h 4898970"/>
              <a:gd name="connsiteX2" fmla="*/ 528997 w 2280340"/>
              <a:gd name="connsiteY2" fmla="*/ 88786 h 4898970"/>
              <a:gd name="connsiteX3" fmla="*/ 582972 w 2280340"/>
              <a:gd name="connsiteY3" fmla="*/ 250076 h 4898970"/>
              <a:gd name="connsiteX4" fmla="*/ 1645962 w 2280340"/>
              <a:gd name="connsiteY4" fmla="*/ 254521 h 4898970"/>
              <a:gd name="connsiteX5" fmla="*/ 1734862 w 2280340"/>
              <a:gd name="connsiteY5" fmla="*/ 89422 h 4898970"/>
              <a:gd name="connsiteX6" fmla="*/ 2025328 w 2280340"/>
              <a:gd name="connsiteY6" fmla="*/ 91153 h 4898970"/>
              <a:gd name="connsiteX7" fmla="*/ 2262754 w 2280340"/>
              <a:gd name="connsiteY7" fmla="*/ 465104 h 4898970"/>
              <a:gd name="connsiteX8" fmla="*/ 2262753 w 2280340"/>
              <a:gd name="connsiteY8" fmla="*/ 4521844 h 4898970"/>
              <a:gd name="connsiteX9" fmla="*/ 1885627 w 2280340"/>
              <a:gd name="connsiteY9" fmla="*/ 4898970 h 4898970"/>
              <a:gd name="connsiteX10" fmla="*/ 377126 w 2280340"/>
              <a:gd name="connsiteY10" fmla="*/ 4898969 h 4898970"/>
              <a:gd name="connsiteX11" fmla="*/ 0 w 2280340"/>
              <a:gd name="connsiteY11" fmla="*/ 4521843 h 4898970"/>
              <a:gd name="connsiteX12" fmla="*/ 0 w 2280340"/>
              <a:gd name="connsiteY12" fmla="*/ 465104 h 4898970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80340"/>
              <a:gd name="connsiteY0" fmla="*/ 462709 h 4896575"/>
              <a:gd name="connsiteX1" fmla="*/ 285686 w 2280340"/>
              <a:gd name="connsiteY1" fmla="*/ 85583 h 4896575"/>
              <a:gd name="connsiteX2" fmla="*/ 528997 w 2280340"/>
              <a:gd name="connsiteY2" fmla="*/ 86391 h 4896575"/>
              <a:gd name="connsiteX3" fmla="*/ 582972 w 2280340"/>
              <a:gd name="connsiteY3" fmla="*/ 247681 h 4896575"/>
              <a:gd name="connsiteX4" fmla="*/ 1645962 w 2280340"/>
              <a:gd name="connsiteY4" fmla="*/ 252126 h 4896575"/>
              <a:gd name="connsiteX5" fmla="*/ 1734862 w 2280340"/>
              <a:gd name="connsiteY5" fmla="*/ 87027 h 4896575"/>
              <a:gd name="connsiteX6" fmla="*/ 2025328 w 2280340"/>
              <a:gd name="connsiteY6" fmla="*/ 88758 h 4896575"/>
              <a:gd name="connsiteX7" fmla="*/ 2262754 w 2280340"/>
              <a:gd name="connsiteY7" fmla="*/ 462709 h 4896575"/>
              <a:gd name="connsiteX8" fmla="*/ 2262753 w 2280340"/>
              <a:gd name="connsiteY8" fmla="*/ 4519449 h 4896575"/>
              <a:gd name="connsiteX9" fmla="*/ 1885627 w 2280340"/>
              <a:gd name="connsiteY9" fmla="*/ 4896575 h 4896575"/>
              <a:gd name="connsiteX10" fmla="*/ 377126 w 2280340"/>
              <a:gd name="connsiteY10" fmla="*/ 4896574 h 4896575"/>
              <a:gd name="connsiteX11" fmla="*/ 0 w 2280340"/>
              <a:gd name="connsiteY11" fmla="*/ 4519448 h 4896575"/>
              <a:gd name="connsiteX12" fmla="*/ 0 w 2280340"/>
              <a:gd name="connsiteY12" fmla="*/ 462709 h 4896575"/>
              <a:gd name="connsiteX0" fmla="*/ 0 w 2271282"/>
              <a:gd name="connsiteY0" fmla="*/ 491386 h 4925252"/>
              <a:gd name="connsiteX1" fmla="*/ 285686 w 2271282"/>
              <a:gd name="connsiteY1" fmla="*/ 114260 h 4925252"/>
              <a:gd name="connsiteX2" fmla="*/ 528997 w 2271282"/>
              <a:gd name="connsiteY2" fmla="*/ 115068 h 4925252"/>
              <a:gd name="connsiteX3" fmla="*/ 582972 w 2271282"/>
              <a:gd name="connsiteY3" fmla="*/ 276358 h 4925252"/>
              <a:gd name="connsiteX4" fmla="*/ 1645962 w 2271282"/>
              <a:gd name="connsiteY4" fmla="*/ 280803 h 4925252"/>
              <a:gd name="connsiteX5" fmla="*/ 1734862 w 2271282"/>
              <a:gd name="connsiteY5" fmla="*/ 115704 h 4925252"/>
              <a:gd name="connsiteX6" fmla="*/ 2025328 w 2271282"/>
              <a:gd name="connsiteY6" fmla="*/ 117435 h 4925252"/>
              <a:gd name="connsiteX7" fmla="*/ 2147612 w 2271282"/>
              <a:gd name="connsiteY7" fmla="*/ 29980 h 4925252"/>
              <a:gd name="connsiteX8" fmla="*/ 2262754 w 2271282"/>
              <a:gd name="connsiteY8" fmla="*/ 491386 h 4925252"/>
              <a:gd name="connsiteX9" fmla="*/ 2262753 w 2271282"/>
              <a:gd name="connsiteY9" fmla="*/ 4548126 h 4925252"/>
              <a:gd name="connsiteX10" fmla="*/ 1885627 w 2271282"/>
              <a:gd name="connsiteY10" fmla="*/ 4925252 h 4925252"/>
              <a:gd name="connsiteX11" fmla="*/ 377126 w 2271282"/>
              <a:gd name="connsiteY11" fmla="*/ 4925251 h 4925252"/>
              <a:gd name="connsiteX12" fmla="*/ 0 w 2271282"/>
              <a:gd name="connsiteY12" fmla="*/ 4548125 h 4925252"/>
              <a:gd name="connsiteX13" fmla="*/ 0 w 2271282"/>
              <a:gd name="connsiteY13" fmla="*/ 491386 h 4925252"/>
              <a:gd name="connsiteX0" fmla="*/ 0 w 2268375"/>
              <a:gd name="connsiteY0" fmla="*/ 380123 h 4813989"/>
              <a:gd name="connsiteX1" fmla="*/ 285686 w 2268375"/>
              <a:gd name="connsiteY1" fmla="*/ 2997 h 4813989"/>
              <a:gd name="connsiteX2" fmla="*/ 528997 w 2268375"/>
              <a:gd name="connsiteY2" fmla="*/ 3805 h 4813989"/>
              <a:gd name="connsiteX3" fmla="*/ 582972 w 2268375"/>
              <a:gd name="connsiteY3" fmla="*/ 165095 h 4813989"/>
              <a:gd name="connsiteX4" fmla="*/ 1645962 w 2268375"/>
              <a:gd name="connsiteY4" fmla="*/ 169540 h 4813989"/>
              <a:gd name="connsiteX5" fmla="*/ 1734862 w 2268375"/>
              <a:gd name="connsiteY5" fmla="*/ 4441 h 4813989"/>
              <a:gd name="connsiteX6" fmla="*/ 2025328 w 2268375"/>
              <a:gd name="connsiteY6" fmla="*/ 6172 h 4813989"/>
              <a:gd name="connsiteX7" fmla="*/ 2246037 w 2268375"/>
              <a:gd name="connsiteY7" fmla="*/ 150492 h 4813989"/>
              <a:gd name="connsiteX8" fmla="*/ 2262754 w 2268375"/>
              <a:gd name="connsiteY8" fmla="*/ 380123 h 4813989"/>
              <a:gd name="connsiteX9" fmla="*/ 2262753 w 2268375"/>
              <a:gd name="connsiteY9" fmla="*/ 4436863 h 4813989"/>
              <a:gd name="connsiteX10" fmla="*/ 1885627 w 2268375"/>
              <a:gd name="connsiteY10" fmla="*/ 4813989 h 4813989"/>
              <a:gd name="connsiteX11" fmla="*/ 377126 w 2268375"/>
              <a:gd name="connsiteY11" fmla="*/ 4813988 h 4813989"/>
              <a:gd name="connsiteX12" fmla="*/ 0 w 2268375"/>
              <a:gd name="connsiteY12" fmla="*/ 4436862 h 4813989"/>
              <a:gd name="connsiteX13" fmla="*/ 0 w 2268375"/>
              <a:gd name="connsiteY13" fmla="*/ 380123 h 4813989"/>
              <a:gd name="connsiteX0" fmla="*/ 0 w 2269454"/>
              <a:gd name="connsiteY0" fmla="*/ 380123 h 4813989"/>
              <a:gd name="connsiteX1" fmla="*/ 285686 w 2269454"/>
              <a:gd name="connsiteY1" fmla="*/ 2997 h 4813989"/>
              <a:gd name="connsiteX2" fmla="*/ 528997 w 2269454"/>
              <a:gd name="connsiteY2" fmla="*/ 3805 h 4813989"/>
              <a:gd name="connsiteX3" fmla="*/ 582972 w 2269454"/>
              <a:gd name="connsiteY3" fmla="*/ 165095 h 4813989"/>
              <a:gd name="connsiteX4" fmla="*/ 1645962 w 2269454"/>
              <a:gd name="connsiteY4" fmla="*/ 169540 h 4813989"/>
              <a:gd name="connsiteX5" fmla="*/ 1734862 w 2269454"/>
              <a:gd name="connsiteY5" fmla="*/ 4441 h 4813989"/>
              <a:gd name="connsiteX6" fmla="*/ 2025328 w 2269454"/>
              <a:gd name="connsiteY6" fmla="*/ 6172 h 4813989"/>
              <a:gd name="connsiteX7" fmla="*/ 2246037 w 2269454"/>
              <a:gd name="connsiteY7" fmla="*/ 150492 h 4813989"/>
              <a:gd name="connsiteX8" fmla="*/ 2262754 w 2269454"/>
              <a:gd name="connsiteY8" fmla="*/ 380123 h 4813989"/>
              <a:gd name="connsiteX9" fmla="*/ 2262753 w 2269454"/>
              <a:gd name="connsiteY9" fmla="*/ 4436863 h 4813989"/>
              <a:gd name="connsiteX10" fmla="*/ 1885627 w 2269454"/>
              <a:gd name="connsiteY10" fmla="*/ 4813989 h 4813989"/>
              <a:gd name="connsiteX11" fmla="*/ 377126 w 2269454"/>
              <a:gd name="connsiteY11" fmla="*/ 4813988 h 4813989"/>
              <a:gd name="connsiteX12" fmla="*/ 0 w 2269454"/>
              <a:gd name="connsiteY12" fmla="*/ 4436862 h 4813989"/>
              <a:gd name="connsiteX13" fmla="*/ 0 w 2269454"/>
              <a:gd name="connsiteY13" fmla="*/ 380123 h 4813989"/>
              <a:gd name="connsiteX0" fmla="*/ 0 w 2267284"/>
              <a:gd name="connsiteY0" fmla="*/ 392755 h 4826621"/>
              <a:gd name="connsiteX1" fmla="*/ 285686 w 2267284"/>
              <a:gd name="connsiteY1" fmla="*/ 15629 h 4826621"/>
              <a:gd name="connsiteX2" fmla="*/ 528997 w 2267284"/>
              <a:gd name="connsiteY2" fmla="*/ 16437 h 4826621"/>
              <a:gd name="connsiteX3" fmla="*/ 582972 w 2267284"/>
              <a:gd name="connsiteY3" fmla="*/ 177727 h 4826621"/>
              <a:gd name="connsiteX4" fmla="*/ 1645962 w 2267284"/>
              <a:gd name="connsiteY4" fmla="*/ 182172 h 4826621"/>
              <a:gd name="connsiteX5" fmla="*/ 1734862 w 2267284"/>
              <a:gd name="connsiteY5" fmla="*/ 17073 h 4826621"/>
              <a:gd name="connsiteX6" fmla="*/ 2025328 w 2267284"/>
              <a:gd name="connsiteY6" fmla="*/ 18804 h 4826621"/>
              <a:gd name="connsiteX7" fmla="*/ 2201587 w 2267284"/>
              <a:gd name="connsiteY7" fmla="*/ 115499 h 4826621"/>
              <a:gd name="connsiteX8" fmla="*/ 2262754 w 2267284"/>
              <a:gd name="connsiteY8" fmla="*/ 392755 h 4826621"/>
              <a:gd name="connsiteX9" fmla="*/ 2262753 w 2267284"/>
              <a:gd name="connsiteY9" fmla="*/ 4449495 h 4826621"/>
              <a:gd name="connsiteX10" fmla="*/ 1885627 w 2267284"/>
              <a:gd name="connsiteY10" fmla="*/ 4826621 h 4826621"/>
              <a:gd name="connsiteX11" fmla="*/ 377126 w 2267284"/>
              <a:gd name="connsiteY11" fmla="*/ 4826620 h 4826621"/>
              <a:gd name="connsiteX12" fmla="*/ 0 w 2267284"/>
              <a:gd name="connsiteY12" fmla="*/ 4449494 h 4826621"/>
              <a:gd name="connsiteX13" fmla="*/ 0 w 2267284"/>
              <a:gd name="connsiteY13" fmla="*/ 392755 h 4826621"/>
              <a:gd name="connsiteX0" fmla="*/ 0 w 2272991"/>
              <a:gd name="connsiteY0" fmla="*/ 380123 h 4813989"/>
              <a:gd name="connsiteX1" fmla="*/ 285686 w 2272991"/>
              <a:gd name="connsiteY1" fmla="*/ 2997 h 4813989"/>
              <a:gd name="connsiteX2" fmla="*/ 528997 w 2272991"/>
              <a:gd name="connsiteY2" fmla="*/ 3805 h 4813989"/>
              <a:gd name="connsiteX3" fmla="*/ 582972 w 2272991"/>
              <a:gd name="connsiteY3" fmla="*/ 165095 h 4813989"/>
              <a:gd name="connsiteX4" fmla="*/ 1645962 w 2272991"/>
              <a:gd name="connsiteY4" fmla="*/ 169540 h 4813989"/>
              <a:gd name="connsiteX5" fmla="*/ 1734862 w 2272991"/>
              <a:gd name="connsiteY5" fmla="*/ 4441 h 4813989"/>
              <a:gd name="connsiteX6" fmla="*/ 2025328 w 2272991"/>
              <a:gd name="connsiteY6" fmla="*/ 6172 h 4813989"/>
              <a:gd name="connsiteX7" fmla="*/ 2201587 w 2272991"/>
              <a:gd name="connsiteY7" fmla="*/ 102867 h 4813989"/>
              <a:gd name="connsiteX8" fmla="*/ 2262754 w 2272991"/>
              <a:gd name="connsiteY8" fmla="*/ 380123 h 4813989"/>
              <a:gd name="connsiteX9" fmla="*/ 2262753 w 2272991"/>
              <a:gd name="connsiteY9" fmla="*/ 4436863 h 4813989"/>
              <a:gd name="connsiteX10" fmla="*/ 1885627 w 2272991"/>
              <a:gd name="connsiteY10" fmla="*/ 4813989 h 4813989"/>
              <a:gd name="connsiteX11" fmla="*/ 377126 w 2272991"/>
              <a:gd name="connsiteY11" fmla="*/ 4813988 h 4813989"/>
              <a:gd name="connsiteX12" fmla="*/ 0 w 2272991"/>
              <a:gd name="connsiteY12" fmla="*/ 4436862 h 4813989"/>
              <a:gd name="connsiteX13" fmla="*/ 0 w 2272991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0 w 2277742"/>
              <a:gd name="connsiteY0" fmla="*/ 380123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0 w 2277742"/>
              <a:gd name="connsiteY13" fmla="*/ 380123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77742"/>
              <a:gd name="connsiteY0" fmla="*/ 376948 h 4813989"/>
              <a:gd name="connsiteX1" fmla="*/ 285686 w 2277742"/>
              <a:gd name="connsiteY1" fmla="*/ 2997 h 4813989"/>
              <a:gd name="connsiteX2" fmla="*/ 528997 w 2277742"/>
              <a:gd name="connsiteY2" fmla="*/ 3805 h 4813989"/>
              <a:gd name="connsiteX3" fmla="*/ 582972 w 2277742"/>
              <a:gd name="connsiteY3" fmla="*/ 165095 h 4813989"/>
              <a:gd name="connsiteX4" fmla="*/ 1645962 w 2277742"/>
              <a:gd name="connsiteY4" fmla="*/ 169540 h 4813989"/>
              <a:gd name="connsiteX5" fmla="*/ 1734862 w 2277742"/>
              <a:gd name="connsiteY5" fmla="*/ 4441 h 4813989"/>
              <a:gd name="connsiteX6" fmla="*/ 2025328 w 2277742"/>
              <a:gd name="connsiteY6" fmla="*/ 6172 h 4813989"/>
              <a:gd name="connsiteX7" fmla="*/ 2201587 w 2277742"/>
              <a:gd name="connsiteY7" fmla="*/ 102867 h 4813989"/>
              <a:gd name="connsiteX8" fmla="*/ 2262754 w 2277742"/>
              <a:gd name="connsiteY8" fmla="*/ 380123 h 4813989"/>
              <a:gd name="connsiteX9" fmla="*/ 2262753 w 2277742"/>
              <a:gd name="connsiteY9" fmla="*/ 4436863 h 4813989"/>
              <a:gd name="connsiteX10" fmla="*/ 1885627 w 2277742"/>
              <a:gd name="connsiteY10" fmla="*/ 4813989 h 4813989"/>
              <a:gd name="connsiteX11" fmla="*/ 377126 w 2277742"/>
              <a:gd name="connsiteY11" fmla="*/ 4813988 h 4813989"/>
              <a:gd name="connsiteX12" fmla="*/ 0 w 2277742"/>
              <a:gd name="connsiteY12" fmla="*/ 4436862 h 4813989"/>
              <a:gd name="connsiteX13" fmla="*/ 12700 w 2277742"/>
              <a:gd name="connsiteY13" fmla="*/ 376948 h 4813989"/>
              <a:gd name="connsiteX0" fmla="*/ 12700 w 2262754"/>
              <a:gd name="connsiteY0" fmla="*/ 437618 h 4874659"/>
              <a:gd name="connsiteX1" fmla="*/ 285686 w 2262754"/>
              <a:gd name="connsiteY1" fmla="*/ 63667 h 4874659"/>
              <a:gd name="connsiteX2" fmla="*/ 528997 w 2262754"/>
              <a:gd name="connsiteY2" fmla="*/ 64475 h 4874659"/>
              <a:gd name="connsiteX3" fmla="*/ 582972 w 2262754"/>
              <a:gd name="connsiteY3" fmla="*/ 225765 h 4874659"/>
              <a:gd name="connsiteX4" fmla="*/ 1645962 w 2262754"/>
              <a:gd name="connsiteY4" fmla="*/ 230210 h 4874659"/>
              <a:gd name="connsiteX5" fmla="*/ 1734862 w 2262754"/>
              <a:gd name="connsiteY5" fmla="*/ 65111 h 4874659"/>
              <a:gd name="connsiteX6" fmla="*/ 2025328 w 2262754"/>
              <a:gd name="connsiteY6" fmla="*/ 66842 h 4874659"/>
              <a:gd name="connsiteX7" fmla="*/ 2262754 w 2262754"/>
              <a:gd name="connsiteY7" fmla="*/ 440793 h 4874659"/>
              <a:gd name="connsiteX8" fmla="*/ 2262753 w 2262754"/>
              <a:gd name="connsiteY8" fmla="*/ 4497533 h 4874659"/>
              <a:gd name="connsiteX9" fmla="*/ 1885627 w 2262754"/>
              <a:gd name="connsiteY9" fmla="*/ 4874659 h 4874659"/>
              <a:gd name="connsiteX10" fmla="*/ 377126 w 2262754"/>
              <a:gd name="connsiteY10" fmla="*/ 4874658 h 4874659"/>
              <a:gd name="connsiteX11" fmla="*/ 0 w 2262754"/>
              <a:gd name="connsiteY11" fmla="*/ 4497532 h 4874659"/>
              <a:gd name="connsiteX12" fmla="*/ 12700 w 2262754"/>
              <a:gd name="connsiteY12" fmla="*/ 437618 h 4874659"/>
              <a:gd name="connsiteX0" fmla="*/ 12700 w 2262754"/>
              <a:gd name="connsiteY0" fmla="*/ 448597 h 4885638"/>
              <a:gd name="connsiteX1" fmla="*/ 285686 w 2262754"/>
              <a:gd name="connsiteY1" fmla="*/ 74646 h 4885638"/>
              <a:gd name="connsiteX2" fmla="*/ 528997 w 2262754"/>
              <a:gd name="connsiteY2" fmla="*/ 75454 h 4885638"/>
              <a:gd name="connsiteX3" fmla="*/ 582972 w 2262754"/>
              <a:gd name="connsiteY3" fmla="*/ 236744 h 4885638"/>
              <a:gd name="connsiteX4" fmla="*/ 1645962 w 2262754"/>
              <a:gd name="connsiteY4" fmla="*/ 241189 h 4885638"/>
              <a:gd name="connsiteX5" fmla="*/ 1734862 w 2262754"/>
              <a:gd name="connsiteY5" fmla="*/ 76090 h 4885638"/>
              <a:gd name="connsiteX6" fmla="*/ 2262754 w 2262754"/>
              <a:gd name="connsiteY6" fmla="*/ 451772 h 4885638"/>
              <a:gd name="connsiteX7" fmla="*/ 2262753 w 2262754"/>
              <a:gd name="connsiteY7" fmla="*/ 4508512 h 4885638"/>
              <a:gd name="connsiteX8" fmla="*/ 1885627 w 2262754"/>
              <a:gd name="connsiteY8" fmla="*/ 4885638 h 4885638"/>
              <a:gd name="connsiteX9" fmla="*/ 377126 w 2262754"/>
              <a:gd name="connsiteY9" fmla="*/ 4885637 h 4885638"/>
              <a:gd name="connsiteX10" fmla="*/ 0 w 2262754"/>
              <a:gd name="connsiteY10" fmla="*/ 4508511 h 4885638"/>
              <a:gd name="connsiteX11" fmla="*/ 12700 w 2262754"/>
              <a:gd name="connsiteY11" fmla="*/ 448597 h 4885638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65167"/>
              <a:gd name="connsiteY0" fmla="*/ 377926 h 4814967"/>
              <a:gd name="connsiteX1" fmla="*/ 285686 w 2265167"/>
              <a:gd name="connsiteY1" fmla="*/ 3975 h 4814967"/>
              <a:gd name="connsiteX2" fmla="*/ 528997 w 2265167"/>
              <a:gd name="connsiteY2" fmla="*/ 4783 h 4814967"/>
              <a:gd name="connsiteX3" fmla="*/ 582972 w 2265167"/>
              <a:gd name="connsiteY3" fmla="*/ 166073 h 4814967"/>
              <a:gd name="connsiteX4" fmla="*/ 1645962 w 2265167"/>
              <a:gd name="connsiteY4" fmla="*/ 170518 h 4814967"/>
              <a:gd name="connsiteX5" fmla="*/ 1734862 w 2265167"/>
              <a:gd name="connsiteY5" fmla="*/ 5419 h 4814967"/>
              <a:gd name="connsiteX6" fmla="*/ 2262754 w 2265167"/>
              <a:gd name="connsiteY6" fmla="*/ 381101 h 4814967"/>
              <a:gd name="connsiteX7" fmla="*/ 2262753 w 2265167"/>
              <a:gd name="connsiteY7" fmla="*/ 4437841 h 4814967"/>
              <a:gd name="connsiteX8" fmla="*/ 1885627 w 2265167"/>
              <a:gd name="connsiteY8" fmla="*/ 4814967 h 4814967"/>
              <a:gd name="connsiteX9" fmla="*/ 377126 w 2265167"/>
              <a:gd name="connsiteY9" fmla="*/ 4814966 h 4814967"/>
              <a:gd name="connsiteX10" fmla="*/ 0 w 2265167"/>
              <a:gd name="connsiteY10" fmla="*/ 4437840 h 4814967"/>
              <a:gd name="connsiteX11" fmla="*/ 12700 w 2265167"/>
              <a:gd name="connsiteY11" fmla="*/ 377926 h 4814967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7581 h 4814622"/>
              <a:gd name="connsiteX1" fmla="*/ 285686 w 2265167"/>
              <a:gd name="connsiteY1" fmla="*/ 3630 h 4814622"/>
              <a:gd name="connsiteX2" fmla="*/ 528997 w 2265167"/>
              <a:gd name="connsiteY2" fmla="*/ 4438 h 4814622"/>
              <a:gd name="connsiteX3" fmla="*/ 582972 w 2265167"/>
              <a:gd name="connsiteY3" fmla="*/ 165728 h 4814622"/>
              <a:gd name="connsiteX4" fmla="*/ 1645962 w 2265167"/>
              <a:gd name="connsiteY4" fmla="*/ 170173 h 4814622"/>
              <a:gd name="connsiteX5" fmla="*/ 1734862 w 2265167"/>
              <a:gd name="connsiteY5" fmla="*/ 5074 h 4814622"/>
              <a:gd name="connsiteX6" fmla="*/ 2262754 w 2265167"/>
              <a:gd name="connsiteY6" fmla="*/ 380756 h 4814622"/>
              <a:gd name="connsiteX7" fmla="*/ 2262753 w 2265167"/>
              <a:gd name="connsiteY7" fmla="*/ 4437496 h 4814622"/>
              <a:gd name="connsiteX8" fmla="*/ 1885627 w 2265167"/>
              <a:gd name="connsiteY8" fmla="*/ 4814622 h 4814622"/>
              <a:gd name="connsiteX9" fmla="*/ 377126 w 2265167"/>
              <a:gd name="connsiteY9" fmla="*/ 4814621 h 4814622"/>
              <a:gd name="connsiteX10" fmla="*/ 0 w 2265167"/>
              <a:gd name="connsiteY10" fmla="*/ 4437495 h 4814622"/>
              <a:gd name="connsiteX11" fmla="*/ 12700 w 2265167"/>
              <a:gd name="connsiteY11" fmla="*/ 377581 h 4814622"/>
              <a:gd name="connsiteX0" fmla="*/ 12700 w 2265167"/>
              <a:gd name="connsiteY0" fmla="*/ 373951 h 4810992"/>
              <a:gd name="connsiteX1" fmla="*/ 285686 w 2265167"/>
              <a:gd name="connsiteY1" fmla="*/ 0 h 4810992"/>
              <a:gd name="connsiteX2" fmla="*/ 528997 w 2265167"/>
              <a:gd name="connsiteY2" fmla="*/ 808 h 4810992"/>
              <a:gd name="connsiteX3" fmla="*/ 582972 w 2265167"/>
              <a:gd name="connsiteY3" fmla="*/ 162098 h 4810992"/>
              <a:gd name="connsiteX4" fmla="*/ 1645962 w 2265167"/>
              <a:gd name="connsiteY4" fmla="*/ 166543 h 4810992"/>
              <a:gd name="connsiteX5" fmla="*/ 1734862 w 2265167"/>
              <a:gd name="connsiteY5" fmla="*/ 1444 h 4810992"/>
              <a:gd name="connsiteX6" fmla="*/ 2262754 w 2265167"/>
              <a:gd name="connsiteY6" fmla="*/ 377126 h 4810992"/>
              <a:gd name="connsiteX7" fmla="*/ 2262753 w 2265167"/>
              <a:gd name="connsiteY7" fmla="*/ 4433866 h 4810992"/>
              <a:gd name="connsiteX8" fmla="*/ 1885627 w 2265167"/>
              <a:gd name="connsiteY8" fmla="*/ 4810992 h 4810992"/>
              <a:gd name="connsiteX9" fmla="*/ 377126 w 2265167"/>
              <a:gd name="connsiteY9" fmla="*/ 4810991 h 4810992"/>
              <a:gd name="connsiteX10" fmla="*/ 0 w 2265167"/>
              <a:gd name="connsiteY10" fmla="*/ 4433865 h 4810992"/>
              <a:gd name="connsiteX11" fmla="*/ 12700 w 2265167"/>
              <a:gd name="connsiteY11" fmla="*/ 373951 h 4810992"/>
              <a:gd name="connsiteX0" fmla="*/ 12700 w 2281160"/>
              <a:gd name="connsiteY0" fmla="*/ 418659 h 4855700"/>
              <a:gd name="connsiteX1" fmla="*/ 285686 w 2281160"/>
              <a:gd name="connsiteY1" fmla="*/ 44708 h 4855700"/>
              <a:gd name="connsiteX2" fmla="*/ 528997 w 2281160"/>
              <a:gd name="connsiteY2" fmla="*/ 45516 h 4855700"/>
              <a:gd name="connsiteX3" fmla="*/ 582972 w 2281160"/>
              <a:gd name="connsiteY3" fmla="*/ 206806 h 4855700"/>
              <a:gd name="connsiteX4" fmla="*/ 1645962 w 2281160"/>
              <a:gd name="connsiteY4" fmla="*/ 211251 h 4855700"/>
              <a:gd name="connsiteX5" fmla="*/ 1734862 w 2281160"/>
              <a:gd name="connsiteY5" fmla="*/ 46152 h 4855700"/>
              <a:gd name="connsiteX6" fmla="*/ 2014261 w 2281160"/>
              <a:gd name="connsiteY6" fmla="*/ 84253 h 4855700"/>
              <a:gd name="connsiteX7" fmla="*/ 2262754 w 2281160"/>
              <a:gd name="connsiteY7" fmla="*/ 421834 h 4855700"/>
              <a:gd name="connsiteX8" fmla="*/ 2262753 w 2281160"/>
              <a:gd name="connsiteY8" fmla="*/ 4478574 h 4855700"/>
              <a:gd name="connsiteX9" fmla="*/ 1885627 w 2281160"/>
              <a:gd name="connsiteY9" fmla="*/ 4855700 h 4855700"/>
              <a:gd name="connsiteX10" fmla="*/ 377126 w 2281160"/>
              <a:gd name="connsiteY10" fmla="*/ 4855699 h 4855700"/>
              <a:gd name="connsiteX11" fmla="*/ 0 w 2281160"/>
              <a:gd name="connsiteY11" fmla="*/ 4478573 h 4855700"/>
              <a:gd name="connsiteX12" fmla="*/ 12700 w 2281160"/>
              <a:gd name="connsiteY12" fmla="*/ 418659 h 4855700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36844 h 4873885"/>
              <a:gd name="connsiteX1" fmla="*/ 285686 w 2279514"/>
              <a:gd name="connsiteY1" fmla="*/ 62893 h 4873885"/>
              <a:gd name="connsiteX2" fmla="*/ 528997 w 2279514"/>
              <a:gd name="connsiteY2" fmla="*/ 63701 h 4873885"/>
              <a:gd name="connsiteX3" fmla="*/ 582972 w 2279514"/>
              <a:gd name="connsiteY3" fmla="*/ 224991 h 4873885"/>
              <a:gd name="connsiteX4" fmla="*/ 1645962 w 2279514"/>
              <a:gd name="connsiteY4" fmla="*/ 229436 h 4873885"/>
              <a:gd name="connsiteX5" fmla="*/ 1734862 w 2279514"/>
              <a:gd name="connsiteY5" fmla="*/ 64337 h 4873885"/>
              <a:gd name="connsiteX6" fmla="*/ 2036486 w 2279514"/>
              <a:gd name="connsiteY6" fmla="*/ 67513 h 4873885"/>
              <a:gd name="connsiteX7" fmla="*/ 2262754 w 2279514"/>
              <a:gd name="connsiteY7" fmla="*/ 440019 h 4873885"/>
              <a:gd name="connsiteX8" fmla="*/ 2262753 w 2279514"/>
              <a:gd name="connsiteY8" fmla="*/ 4496759 h 4873885"/>
              <a:gd name="connsiteX9" fmla="*/ 1885627 w 2279514"/>
              <a:gd name="connsiteY9" fmla="*/ 4873885 h 4873885"/>
              <a:gd name="connsiteX10" fmla="*/ 377126 w 2279514"/>
              <a:gd name="connsiteY10" fmla="*/ 4873884 h 4873885"/>
              <a:gd name="connsiteX11" fmla="*/ 0 w 2279514"/>
              <a:gd name="connsiteY11" fmla="*/ 4496758 h 4873885"/>
              <a:gd name="connsiteX12" fmla="*/ 12700 w 2279514"/>
              <a:gd name="connsiteY12" fmla="*/ 436844 h 4873885"/>
              <a:gd name="connsiteX0" fmla="*/ 12700 w 2279514"/>
              <a:gd name="connsiteY0" fmla="*/ 441435 h 4878476"/>
              <a:gd name="connsiteX1" fmla="*/ 285686 w 2279514"/>
              <a:gd name="connsiteY1" fmla="*/ 67484 h 4878476"/>
              <a:gd name="connsiteX2" fmla="*/ 528997 w 2279514"/>
              <a:gd name="connsiteY2" fmla="*/ 68292 h 4878476"/>
              <a:gd name="connsiteX3" fmla="*/ 582972 w 2279514"/>
              <a:gd name="connsiteY3" fmla="*/ 229582 h 4878476"/>
              <a:gd name="connsiteX4" fmla="*/ 1645962 w 2279514"/>
              <a:gd name="connsiteY4" fmla="*/ 234027 h 4878476"/>
              <a:gd name="connsiteX5" fmla="*/ 1734862 w 2279514"/>
              <a:gd name="connsiteY5" fmla="*/ 68928 h 4878476"/>
              <a:gd name="connsiteX6" fmla="*/ 2036486 w 2279514"/>
              <a:gd name="connsiteY6" fmla="*/ 72104 h 4878476"/>
              <a:gd name="connsiteX7" fmla="*/ 2262754 w 2279514"/>
              <a:gd name="connsiteY7" fmla="*/ 444610 h 4878476"/>
              <a:gd name="connsiteX8" fmla="*/ 2262753 w 2279514"/>
              <a:gd name="connsiteY8" fmla="*/ 4501350 h 4878476"/>
              <a:gd name="connsiteX9" fmla="*/ 1885627 w 2279514"/>
              <a:gd name="connsiteY9" fmla="*/ 4878476 h 4878476"/>
              <a:gd name="connsiteX10" fmla="*/ 377126 w 2279514"/>
              <a:gd name="connsiteY10" fmla="*/ 4878475 h 4878476"/>
              <a:gd name="connsiteX11" fmla="*/ 0 w 2279514"/>
              <a:gd name="connsiteY11" fmla="*/ 4501349 h 4878476"/>
              <a:gd name="connsiteX12" fmla="*/ 12700 w 2279514"/>
              <a:gd name="connsiteY12" fmla="*/ 441435 h 4878476"/>
              <a:gd name="connsiteX0" fmla="*/ 12700 w 2263115"/>
              <a:gd name="connsiteY0" fmla="*/ 382311 h 4819352"/>
              <a:gd name="connsiteX1" fmla="*/ 285686 w 2263115"/>
              <a:gd name="connsiteY1" fmla="*/ 8360 h 4819352"/>
              <a:gd name="connsiteX2" fmla="*/ 528997 w 2263115"/>
              <a:gd name="connsiteY2" fmla="*/ 9168 h 4819352"/>
              <a:gd name="connsiteX3" fmla="*/ 582972 w 2263115"/>
              <a:gd name="connsiteY3" fmla="*/ 170458 h 4819352"/>
              <a:gd name="connsiteX4" fmla="*/ 1645962 w 2263115"/>
              <a:gd name="connsiteY4" fmla="*/ 174903 h 4819352"/>
              <a:gd name="connsiteX5" fmla="*/ 1734862 w 2263115"/>
              <a:gd name="connsiteY5" fmla="*/ 9804 h 4819352"/>
              <a:gd name="connsiteX6" fmla="*/ 2036486 w 2263115"/>
              <a:gd name="connsiteY6" fmla="*/ 12980 h 4819352"/>
              <a:gd name="connsiteX7" fmla="*/ 2262754 w 2263115"/>
              <a:gd name="connsiteY7" fmla="*/ 385486 h 4819352"/>
              <a:gd name="connsiteX8" fmla="*/ 2262753 w 2263115"/>
              <a:gd name="connsiteY8" fmla="*/ 4442226 h 4819352"/>
              <a:gd name="connsiteX9" fmla="*/ 1885627 w 2263115"/>
              <a:gd name="connsiteY9" fmla="*/ 4819352 h 4819352"/>
              <a:gd name="connsiteX10" fmla="*/ 377126 w 2263115"/>
              <a:gd name="connsiteY10" fmla="*/ 4819351 h 4819352"/>
              <a:gd name="connsiteX11" fmla="*/ 0 w 2263115"/>
              <a:gd name="connsiteY11" fmla="*/ 4442225 h 4819352"/>
              <a:gd name="connsiteX12" fmla="*/ 12700 w 2263115"/>
              <a:gd name="connsiteY12" fmla="*/ 382311 h 4819352"/>
              <a:gd name="connsiteX0" fmla="*/ 12700 w 2263263"/>
              <a:gd name="connsiteY0" fmla="*/ 399540 h 4836581"/>
              <a:gd name="connsiteX1" fmla="*/ 285686 w 2263263"/>
              <a:gd name="connsiteY1" fmla="*/ 25589 h 4836581"/>
              <a:gd name="connsiteX2" fmla="*/ 528997 w 2263263"/>
              <a:gd name="connsiteY2" fmla="*/ 26397 h 4836581"/>
              <a:gd name="connsiteX3" fmla="*/ 582972 w 2263263"/>
              <a:gd name="connsiteY3" fmla="*/ 187687 h 4836581"/>
              <a:gd name="connsiteX4" fmla="*/ 1645962 w 2263263"/>
              <a:gd name="connsiteY4" fmla="*/ 192132 h 4836581"/>
              <a:gd name="connsiteX5" fmla="*/ 1734862 w 2263263"/>
              <a:gd name="connsiteY5" fmla="*/ 27033 h 4836581"/>
              <a:gd name="connsiteX6" fmla="*/ 2036486 w 2263263"/>
              <a:gd name="connsiteY6" fmla="*/ 30209 h 4836581"/>
              <a:gd name="connsiteX7" fmla="*/ 2262754 w 2263263"/>
              <a:gd name="connsiteY7" fmla="*/ 402715 h 4836581"/>
              <a:gd name="connsiteX8" fmla="*/ 2262753 w 2263263"/>
              <a:gd name="connsiteY8" fmla="*/ 4459455 h 4836581"/>
              <a:gd name="connsiteX9" fmla="*/ 1885627 w 2263263"/>
              <a:gd name="connsiteY9" fmla="*/ 4836581 h 4836581"/>
              <a:gd name="connsiteX10" fmla="*/ 377126 w 2263263"/>
              <a:gd name="connsiteY10" fmla="*/ 4836580 h 4836581"/>
              <a:gd name="connsiteX11" fmla="*/ 0 w 2263263"/>
              <a:gd name="connsiteY11" fmla="*/ 4459454 h 4836581"/>
              <a:gd name="connsiteX12" fmla="*/ 12700 w 2263263"/>
              <a:gd name="connsiteY12" fmla="*/ 399540 h 4836581"/>
              <a:gd name="connsiteX0" fmla="*/ 12700 w 2263140"/>
              <a:gd name="connsiteY0" fmla="*/ 382311 h 4819352"/>
              <a:gd name="connsiteX1" fmla="*/ 285686 w 2263140"/>
              <a:gd name="connsiteY1" fmla="*/ 8360 h 4819352"/>
              <a:gd name="connsiteX2" fmla="*/ 528997 w 2263140"/>
              <a:gd name="connsiteY2" fmla="*/ 9168 h 4819352"/>
              <a:gd name="connsiteX3" fmla="*/ 582972 w 2263140"/>
              <a:gd name="connsiteY3" fmla="*/ 170458 h 4819352"/>
              <a:gd name="connsiteX4" fmla="*/ 1645962 w 2263140"/>
              <a:gd name="connsiteY4" fmla="*/ 174903 h 4819352"/>
              <a:gd name="connsiteX5" fmla="*/ 1734862 w 2263140"/>
              <a:gd name="connsiteY5" fmla="*/ 9804 h 4819352"/>
              <a:gd name="connsiteX6" fmla="*/ 2036486 w 2263140"/>
              <a:gd name="connsiteY6" fmla="*/ 12980 h 4819352"/>
              <a:gd name="connsiteX7" fmla="*/ 2262754 w 2263140"/>
              <a:gd name="connsiteY7" fmla="*/ 385486 h 4819352"/>
              <a:gd name="connsiteX8" fmla="*/ 2262753 w 2263140"/>
              <a:gd name="connsiteY8" fmla="*/ 4442226 h 4819352"/>
              <a:gd name="connsiteX9" fmla="*/ 1885627 w 2263140"/>
              <a:gd name="connsiteY9" fmla="*/ 4819352 h 4819352"/>
              <a:gd name="connsiteX10" fmla="*/ 377126 w 2263140"/>
              <a:gd name="connsiteY10" fmla="*/ 4819351 h 4819352"/>
              <a:gd name="connsiteX11" fmla="*/ 0 w 2263140"/>
              <a:gd name="connsiteY11" fmla="*/ 4442225 h 4819352"/>
              <a:gd name="connsiteX12" fmla="*/ 12700 w 2263140"/>
              <a:gd name="connsiteY12" fmla="*/ 382311 h 4819352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2971"/>
              <a:gd name="connsiteY0" fmla="*/ 383084 h 4820125"/>
              <a:gd name="connsiteX1" fmla="*/ 285686 w 2262971"/>
              <a:gd name="connsiteY1" fmla="*/ 9133 h 4820125"/>
              <a:gd name="connsiteX2" fmla="*/ 528997 w 2262971"/>
              <a:gd name="connsiteY2" fmla="*/ 9941 h 4820125"/>
              <a:gd name="connsiteX3" fmla="*/ 582972 w 2262971"/>
              <a:gd name="connsiteY3" fmla="*/ 171231 h 4820125"/>
              <a:gd name="connsiteX4" fmla="*/ 1645962 w 2262971"/>
              <a:gd name="connsiteY4" fmla="*/ 175676 h 4820125"/>
              <a:gd name="connsiteX5" fmla="*/ 1734862 w 2262971"/>
              <a:gd name="connsiteY5" fmla="*/ 10577 h 4820125"/>
              <a:gd name="connsiteX6" fmla="*/ 2036486 w 2262971"/>
              <a:gd name="connsiteY6" fmla="*/ 13753 h 4820125"/>
              <a:gd name="connsiteX7" fmla="*/ 2262754 w 2262971"/>
              <a:gd name="connsiteY7" fmla="*/ 386259 h 4820125"/>
              <a:gd name="connsiteX8" fmla="*/ 2262753 w 2262971"/>
              <a:gd name="connsiteY8" fmla="*/ 4442999 h 4820125"/>
              <a:gd name="connsiteX9" fmla="*/ 1885627 w 2262971"/>
              <a:gd name="connsiteY9" fmla="*/ 4820125 h 4820125"/>
              <a:gd name="connsiteX10" fmla="*/ 377126 w 2262971"/>
              <a:gd name="connsiteY10" fmla="*/ 4820124 h 4820125"/>
              <a:gd name="connsiteX11" fmla="*/ 0 w 2262971"/>
              <a:gd name="connsiteY11" fmla="*/ 4442998 h 4820125"/>
              <a:gd name="connsiteX12" fmla="*/ 12700 w 2262971"/>
              <a:gd name="connsiteY12" fmla="*/ 383084 h 4820125"/>
              <a:gd name="connsiteX0" fmla="*/ 12700 w 2262971"/>
              <a:gd name="connsiteY0" fmla="*/ 381614 h 4818655"/>
              <a:gd name="connsiteX1" fmla="*/ 285686 w 2262971"/>
              <a:gd name="connsiteY1" fmla="*/ 7663 h 4818655"/>
              <a:gd name="connsiteX2" fmla="*/ 528997 w 2262971"/>
              <a:gd name="connsiteY2" fmla="*/ 8471 h 4818655"/>
              <a:gd name="connsiteX3" fmla="*/ 582972 w 2262971"/>
              <a:gd name="connsiteY3" fmla="*/ 169761 h 4818655"/>
              <a:gd name="connsiteX4" fmla="*/ 1645962 w 2262971"/>
              <a:gd name="connsiteY4" fmla="*/ 174206 h 4818655"/>
              <a:gd name="connsiteX5" fmla="*/ 1734862 w 2262971"/>
              <a:gd name="connsiteY5" fmla="*/ 9107 h 4818655"/>
              <a:gd name="connsiteX6" fmla="*/ 2036486 w 2262971"/>
              <a:gd name="connsiteY6" fmla="*/ 12283 h 4818655"/>
              <a:gd name="connsiteX7" fmla="*/ 2262754 w 2262971"/>
              <a:gd name="connsiteY7" fmla="*/ 384789 h 4818655"/>
              <a:gd name="connsiteX8" fmla="*/ 2262753 w 2262971"/>
              <a:gd name="connsiteY8" fmla="*/ 4441529 h 4818655"/>
              <a:gd name="connsiteX9" fmla="*/ 1885627 w 2262971"/>
              <a:gd name="connsiteY9" fmla="*/ 4818655 h 4818655"/>
              <a:gd name="connsiteX10" fmla="*/ 377126 w 2262971"/>
              <a:gd name="connsiteY10" fmla="*/ 4818654 h 4818655"/>
              <a:gd name="connsiteX11" fmla="*/ 0 w 2262971"/>
              <a:gd name="connsiteY11" fmla="*/ 4441528 h 4818655"/>
              <a:gd name="connsiteX12" fmla="*/ 12700 w 2262971"/>
              <a:gd name="connsiteY12" fmla="*/ 381614 h 4818655"/>
              <a:gd name="connsiteX0" fmla="*/ 12700 w 2263073"/>
              <a:gd name="connsiteY0" fmla="*/ 381614 h 4818655"/>
              <a:gd name="connsiteX1" fmla="*/ 285686 w 2263073"/>
              <a:gd name="connsiteY1" fmla="*/ 7663 h 4818655"/>
              <a:gd name="connsiteX2" fmla="*/ 528997 w 2263073"/>
              <a:gd name="connsiteY2" fmla="*/ 8471 h 4818655"/>
              <a:gd name="connsiteX3" fmla="*/ 582972 w 2263073"/>
              <a:gd name="connsiteY3" fmla="*/ 169761 h 4818655"/>
              <a:gd name="connsiteX4" fmla="*/ 1645962 w 2263073"/>
              <a:gd name="connsiteY4" fmla="*/ 174206 h 4818655"/>
              <a:gd name="connsiteX5" fmla="*/ 1734862 w 2263073"/>
              <a:gd name="connsiteY5" fmla="*/ 9107 h 4818655"/>
              <a:gd name="connsiteX6" fmla="*/ 2036486 w 2263073"/>
              <a:gd name="connsiteY6" fmla="*/ 12283 h 4818655"/>
              <a:gd name="connsiteX7" fmla="*/ 2262754 w 2263073"/>
              <a:gd name="connsiteY7" fmla="*/ 384789 h 4818655"/>
              <a:gd name="connsiteX8" fmla="*/ 2262753 w 2263073"/>
              <a:gd name="connsiteY8" fmla="*/ 4441529 h 4818655"/>
              <a:gd name="connsiteX9" fmla="*/ 1885627 w 2263073"/>
              <a:gd name="connsiteY9" fmla="*/ 4818655 h 4818655"/>
              <a:gd name="connsiteX10" fmla="*/ 377126 w 2263073"/>
              <a:gd name="connsiteY10" fmla="*/ 4818654 h 4818655"/>
              <a:gd name="connsiteX11" fmla="*/ 0 w 2263073"/>
              <a:gd name="connsiteY11" fmla="*/ 4441528 h 4818655"/>
              <a:gd name="connsiteX12" fmla="*/ 12700 w 2263073"/>
              <a:gd name="connsiteY12" fmla="*/ 381614 h 4818655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92797"/>
              <a:gd name="connsiteY0" fmla="*/ 381614 h 4907893"/>
              <a:gd name="connsiteX1" fmla="*/ 285686 w 2292797"/>
              <a:gd name="connsiteY1" fmla="*/ 7663 h 4907893"/>
              <a:gd name="connsiteX2" fmla="*/ 528997 w 2292797"/>
              <a:gd name="connsiteY2" fmla="*/ 8471 h 4907893"/>
              <a:gd name="connsiteX3" fmla="*/ 582972 w 2292797"/>
              <a:gd name="connsiteY3" fmla="*/ 169761 h 4907893"/>
              <a:gd name="connsiteX4" fmla="*/ 1645962 w 2292797"/>
              <a:gd name="connsiteY4" fmla="*/ 174206 h 4907893"/>
              <a:gd name="connsiteX5" fmla="*/ 1734862 w 2292797"/>
              <a:gd name="connsiteY5" fmla="*/ 9107 h 4907893"/>
              <a:gd name="connsiteX6" fmla="*/ 2036486 w 2292797"/>
              <a:gd name="connsiteY6" fmla="*/ 12283 h 4907893"/>
              <a:gd name="connsiteX7" fmla="*/ 2273346 w 2292797"/>
              <a:gd name="connsiteY7" fmla="*/ 374198 h 4907893"/>
              <a:gd name="connsiteX8" fmla="*/ 2262753 w 2292797"/>
              <a:gd name="connsiteY8" fmla="*/ 4441529 h 4907893"/>
              <a:gd name="connsiteX9" fmla="*/ 1885627 w 2292797"/>
              <a:gd name="connsiteY9" fmla="*/ 4818655 h 4907893"/>
              <a:gd name="connsiteX10" fmla="*/ 377126 w 2292797"/>
              <a:gd name="connsiteY10" fmla="*/ 4818654 h 4907893"/>
              <a:gd name="connsiteX11" fmla="*/ 0 w 2292797"/>
              <a:gd name="connsiteY11" fmla="*/ 4441528 h 4907893"/>
              <a:gd name="connsiteX12" fmla="*/ 12700 w 2292797"/>
              <a:gd name="connsiteY12" fmla="*/ 381614 h 4907893"/>
              <a:gd name="connsiteX0" fmla="*/ 12700 w 2273637"/>
              <a:gd name="connsiteY0" fmla="*/ 381614 h 4906584"/>
              <a:gd name="connsiteX1" fmla="*/ 285686 w 2273637"/>
              <a:gd name="connsiteY1" fmla="*/ 7663 h 4906584"/>
              <a:gd name="connsiteX2" fmla="*/ 528997 w 2273637"/>
              <a:gd name="connsiteY2" fmla="*/ 8471 h 4906584"/>
              <a:gd name="connsiteX3" fmla="*/ 582972 w 2273637"/>
              <a:gd name="connsiteY3" fmla="*/ 169761 h 4906584"/>
              <a:gd name="connsiteX4" fmla="*/ 1645962 w 2273637"/>
              <a:gd name="connsiteY4" fmla="*/ 174206 h 4906584"/>
              <a:gd name="connsiteX5" fmla="*/ 1734862 w 2273637"/>
              <a:gd name="connsiteY5" fmla="*/ 9107 h 4906584"/>
              <a:gd name="connsiteX6" fmla="*/ 2036486 w 2273637"/>
              <a:gd name="connsiteY6" fmla="*/ 12283 h 4906584"/>
              <a:gd name="connsiteX7" fmla="*/ 2273346 w 2273637"/>
              <a:gd name="connsiteY7" fmla="*/ 374198 h 4906584"/>
              <a:gd name="connsiteX8" fmla="*/ 2262753 w 2273637"/>
              <a:gd name="connsiteY8" fmla="*/ 4441529 h 4906584"/>
              <a:gd name="connsiteX9" fmla="*/ 1885627 w 2273637"/>
              <a:gd name="connsiteY9" fmla="*/ 4818655 h 4906584"/>
              <a:gd name="connsiteX10" fmla="*/ 377126 w 2273637"/>
              <a:gd name="connsiteY10" fmla="*/ 4818654 h 4906584"/>
              <a:gd name="connsiteX11" fmla="*/ 0 w 2273637"/>
              <a:gd name="connsiteY11" fmla="*/ 4441528 h 4906584"/>
              <a:gd name="connsiteX12" fmla="*/ 12700 w 2273637"/>
              <a:gd name="connsiteY12" fmla="*/ 381614 h 4906584"/>
              <a:gd name="connsiteX0" fmla="*/ 12700 w 2273637"/>
              <a:gd name="connsiteY0" fmla="*/ 381614 h 4818718"/>
              <a:gd name="connsiteX1" fmla="*/ 285686 w 2273637"/>
              <a:gd name="connsiteY1" fmla="*/ 7663 h 4818718"/>
              <a:gd name="connsiteX2" fmla="*/ 528997 w 2273637"/>
              <a:gd name="connsiteY2" fmla="*/ 8471 h 4818718"/>
              <a:gd name="connsiteX3" fmla="*/ 582972 w 2273637"/>
              <a:gd name="connsiteY3" fmla="*/ 169761 h 4818718"/>
              <a:gd name="connsiteX4" fmla="*/ 1645962 w 2273637"/>
              <a:gd name="connsiteY4" fmla="*/ 174206 h 4818718"/>
              <a:gd name="connsiteX5" fmla="*/ 1734862 w 2273637"/>
              <a:gd name="connsiteY5" fmla="*/ 9107 h 4818718"/>
              <a:gd name="connsiteX6" fmla="*/ 2036486 w 2273637"/>
              <a:gd name="connsiteY6" fmla="*/ 12283 h 4818718"/>
              <a:gd name="connsiteX7" fmla="*/ 2273346 w 2273637"/>
              <a:gd name="connsiteY7" fmla="*/ 374198 h 4818718"/>
              <a:gd name="connsiteX8" fmla="*/ 2262753 w 2273637"/>
              <a:gd name="connsiteY8" fmla="*/ 4441529 h 4818718"/>
              <a:gd name="connsiteX9" fmla="*/ 1885627 w 2273637"/>
              <a:gd name="connsiteY9" fmla="*/ 4818655 h 4818718"/>
              <a:gd name="connsiteX10" fmla="*/ 377126 w 2273637"/>
              <a:gd name="connsiteY10" fmla="*/ 4818654 h 4818718"/>
              <a:gd name="connsiteX11" fmla="*/ 0 w 2273637"/>
              <a:gd name="connsiteY11" fmla="*/ 4441528 h 4818718"/>
              <a:gd name="connsiteX12" fmla="*/ 12700 w 2273637"/>
              <a:gd name="connsiteY12" fmla="*/ 381614 h 4818718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7126 w 2292797"/>
              <a:gd name="connsiteY10" fmla="*/ 4818654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2700 w 2292797"/>
              <a:gd name="connsiteY0" fmla="*/ 381614 h 4926411"/>
              <a:gd name="connsiteX1" fmla="*/ 285686 w 2292797"/>
              <a:gd name="connsiteY1" fmla="*/ 7663 h 4926411"/>
              <a:gd name="connsiteX2" fmla="*/ 528997 w 2292797"/>
              <a:gd name="connsiteY2" fmla="*/ 8471 h 4926411"/>
              <a:gd name="connsiteX3" fmla="*/ 582972 w 2292797"/>
              <a:gd name="connsiteY3" fmla="*/ 169761 h 4926411"/>
              <a:gd name="connsiteX4" fmla="*/ 1645962 w 2292797"/>
              <a:gd name="connsiteY4" fmla="*/ 174206 h 4926411"/>
              <a:gd name="connsiteX5" fmla="*/ 1734862 w 2292797"/>
              <a:gd name="connsiteY5" fmla="*/ 9107 h 4926411"/>
              <a:gd name="connsiteX6" fmla="*/ 2036486 w 2292797"/>
              <a:gd name="connsiteY6" fmla="*/ 12283 h 4926411"/>
              <a:gd name="connsiteX7" fmla="*/ 2273346 w 2292797"/>
              <a:gd name="connsiteY7" fmla="*/ 374198 h 4926411"/>
              <a:gd name="connsiteX8" fmla="*/ 2262753 w 2292797"/>
              <a:gd name="connsiteY8" fmla="*/ 4441529 h 4926411"/>
              <a:gd name="connsiteX9" fmla="*/ 1885627 w 2292797"/>
              <a:gd name="connsiteY9" fmla="*/ 4850429 h 4926411"/>
              <a:gd name="connsiteX10" fmla="*/ 370065 w 2292797"/>
              <a:gd name="connsiteY10" fmla="*/ 4843368 h 4926411"/>
              <a:gd name="connsiteX11" fmla="*/ 0 w 2292797"/>
              <a:gd name="connsiteY11" fmla="*/ 4441528 h 4926411"/>
              <a:gd name="connsiteX12" fmla="*/ 12700 w 2292797"/>
              <a:gd name="connsiteY12" fmla="*/ 381614 h 4926411"/>
              <a:gd name="connsiteX0" fmla="*/ 13163 w 2293260"/>
              <a:gd name="connsiteY0" fmla="*/ 381614 h 4926411"/>
              <a:gd name="connsiteX1" fmla="*/ 286149 w 2293260"/>
              <a:gd name="connsiteY1" fmla="*/ 7663 h 4926411"/>
              <a:gd name="connsiteX2" fmla="*/ 529460 w 2293260"/>
              <a:gd name="connsiteY2" fmla="*/ 8471 h 4926411"/>
              <a:gd name="connsiteX3" fmla="*/ 583435 w 2293260"/>
              <a:gd name="connsiteY3" fmla="*/ 169761 h 4926411"/>
              <a:gd name="connsiteX4" fmla="*/ 1646425 w 2293260"/>
              <a:gd name="connsiteY4" fmla="*/ 174206 h 4926411"/>
              <a:gd name="connsiteX5" fmla="*/ 1735325 w 2293260"/>
              <a:gd name="connsiteY5" fmla="*/ 9107 h 4926411"/>
              <a:gd name="connsiteX6" fmla="*/ 2036949 w 2293260"/>
              <a:gd name="connsiteY6" fmla="*/ 12283 h 4926411"/>
              <a:gd name="connsiteX7" fmla="*/ 2273809 w 2293260"/>
              <a:gd name="connsiteY7" fmla="*/ 374198 h 4926411"/>
              <a:gd name="connsiteX8" fmla="*/ 2263216 w 2293260"/>
              <a:gd name="connsiteY8" fmla="*/ 4441529 h 4926411"/>
              <a:gd name="connsiteX9" fmla="*/ 1886090 w 2293260"/>
              <a:gd name="connsiteY9" fmla="*/ 4850429 h 4926411"/>
              <a:gd name="connsiteX10" fmla="*/ 370528 w 2293260"/>
              <a:gd name="connsiteY10" fmla="*/ 4843368 h 4926411"/>
              <a:gd name="connsiteX11" fmla="*/ 463 w 2293260"/>
              <a:gd name="connsiteY11" fmla="*/ 4441528 h 4926411"/>
              <a:gd name="connsiteX12" fmla="*/ 13163 w 2293260"/>
              <a:gd name="connsiteY12" fmla="*/ 381614 h 4926411"/>
              <a:gd name="connsiteX0" fmla="*/ 13163 w 2293260"/>
              <a:gd name="connsiteY0" fmla="*/ 381614 h 4925026"/>
              <a:gd name="connsiteX1" fmla="*/ 286149 w 2293260"/>
              <a:gd name="connsiteY1" fmla="*/ 7663 h 4925026"/>
              <a:gd name="connsiteX2" fmla="*/ 529460 w 2293260"/>
              <a:gd name="connsiteY2" fmla="*/ 8471 h 4925026"/>
              <a:gd name="connsiteX3" fmla="*/ 583435 w 2293260"/>
              <a:gd name="connsiteY3" fmla="*/ 169761 h 4925026"/>
              <a:gd name="connsiteX4" fmla="*/ 1646425 w 2293260"/>
              <a:gd name="connsiteY4" fmla="*/ 174206 h 4925026"/>
              <a:gd name="connsiteX5" fmla="*/ 1735325 w 2293260"/>
              <a:gd name="connsiteY5" fmla="*/ 9107 h 4925026"/>
              <a:gd name="connsiteX6" fmla="*/ 2036949 w 2293260"/>
              <a:gd name="connsiteY6" fmla="*/ 12283 h 4925026"/>
              <a:gd name="connsiteX7" fmla="*/ 2273809 w 2293260"/>
              <a:gd name="connsiteY7" fmla="*/ 374198 h 4925026"/>
              <a:gd name="connsiteX8" fmla="*/ 2263216 w 2293260"/>
              <a:gd name="connsiteY8" fmla="*/ 4441529 h 4925026"/>
              <a:gd name="connsiteX9" fmla="*/ 1886090 w 2293260"/>
              <a:gd name="connsiteY9" fmla="*/ 4850429 h 4925026"/>
              <a:gd name="connsiteX10" fmla="*/ 370528 w 2293260"/>
              <a:gd name="connsiteY10" fmla="*/ 4843368 h 4925026"/>
              <a:gd name="connsiteX11" fmla="*/ 463 w 2293260"/>
              <a:gd name="connsiteY11" fmla="*/ 4441528 h 4925026"/>
              <a:gd name="connsiteX12" fmla="*/ 13163 w 2293260"/>
              <a:gd name="connsiteY12" fmla="*/ 381614 h 4925026"/>
              <a:gd name="connsiteX0" fmla="*/ 13163 w 2274100"/>
              <a:gd name="connsiteY0" fmla="*/ 381614 h 4851295"/>
              <a:gd name="connsiteX1" fmla="*/ 286149 w 2274100"/>
              <a:gd name="connsiteY1" fmla="*/ 7663 h 4851295"/>
              <a:gd name="connsiteX2" fmla="*/ 529460 w 2274100"/>
              <a:gd name="connsiteY2" fmla="*/ 8471 h 4851295"/>
              <a:gd name="connsiteX3" fmla="*/ 583435 w 2274100"/>
              <a:gd name="connsiteY3" fmla="*/ 169761 h 4851295"/>
              <a:gd name="connsiteX4" fmla="*/ 1646425 w 2274100"/>
              <a:gd name="connsiteY4" fmla="*/ 174206 h 4851295"/>
              <a:gd name="connsiteX5" fmla="*/ 1735325 w 2274100"/>
              <a:gd name="connsiteY5" fmla="*/ 9107 h 4851295"/>
              <a:gd name="connsiteX6" fmla="*/ 2036949 w 2274100"/>
              <a:gd name="connsiteY6" fmla="*/ 12283 h 4851295"/>
              <a:gd name="connsiteX7" fmla="*/ 2273809 w 2274100"/>
              <a:gd name="connsiteY7" fmla="*/ 374198 h 4851295"/>
              <a:gd name="connsiteX8" fmla="*/ 2263216 w 2274100"/>
              <a:gd name="connsiteY8" fmla="*/ 4441529 h 4851295"/>
              <a:gd name="connsiteX9" fmla="*/ 1886090 w 2274100"/>
              <a:gd name="connsiteY9" fmla="*/ 4850429 h 4851295"/>
              <a:gd name="connsiteX10" fmla="*/ 370528 w 2274100"/>
              <a:gd name="connsiteY10" fmla="*/ 4843368 h 4851295"/>
              <a:gd name="connsiteX11" fmla="*/ 463 w 2274100"/>
              <a:gd name="connsiteY11" fmla="*/ 4441528 h 4851295"/>
              <a:gd name="connsiteX12" fmla="*/ 13163 w 2274100"/>
              <a:gd name="connsiteY12" fmla="*/ 381614 h 4851295"/>
              <a:gd name="connsiteX0" fmla="*/ 13163 w 2285503"/>
              <a:gd name="connsiteY0" fmla="*/ 452968 h 4950039"/>
              <a:gd name="connsiteX1" fmla="*/ 286149 w 2285503"/>
              <a:gd name="connsiteY1" fmla="*/ 79017 h 4950039"/>
              <a:gd name="connsiteX2" fmla="*/ 529460 w 2285503"/>
              <a:gd name="connsiteY2" fmla="*/ 79825 h 4950039"/>
              <a:gd name="connsiteX3" fmla="*/ 583435 w 2285503"/>
              <a:gd name="connsiteY3" fmla="*/ 241115 h 4950039"/>
              <a:gd name="connsiteX4" fmla="*/ 1646425 w 2285503"/>
              <a:gd name="connsiteY4" fmla="*/ 245560 h 4950039"/>
              <a:gd name="connsiteX5" fmla="*/ 1735325 w 2285503"/>
              <a:gd name="connsiteY5" fmla="*/ 80461 h 4950039"/>
              <a:gd name="connsiteX6" fmla="*/ 2036949 w 2285503"/>
              <a:gd name="connsiteY6" fmla="*/ 83637 h 4950039"/>
              <a:gd name="connsiteX7" fmla="*/ 2273809 w 2285503"/>
              <a:gd name="connsiteY7" fmla="*/ 445552 h 4950039"/>
              <a:gd name="connsiteX8" fmla="*/ 2259685 w 2285503"/>
              <a:gd name="connsiteY8" fmla="*/ 4516413 h 4950039"/>
              <a:gd name="connsiteX9" fmla="*/ 1886090 w 2285503"/>
              <a:gd name="connsiteY9" fmla="*/ 4921783 h 4950039"/>
              <a:gd name="connsiteX10" fmla="*/ 370528 w 2285503"/>
              <a:gd name="connsiteY10" fmla="*/ 4914722 h 4950039"/>
              <a:gd name="connsiteX11" fmla="*/ 463 w 2285503"/>
              <a:gd name="connsiteY11" fmla="*/ 4512882 h 4950039"/>
              <a:gd name="connsiteX12" fmla="*/ 13163 w 2285503"/>
              <a:gd name="connsiteY12" fmla="*/ 452968 h 4950039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85503"/>
              <a:gd name="connsiteY0" fmla="*/ 452968 h 4921783"/>
              <a:gd name="connsiteX1" fmla="*/ 286149 w 2285503"/>
              <a:gd name="connsiteY1" fmla="*/ 79017 h 4921783"/>
              <a:gd name="connsiteX2" fmla="*/ 529460 w 2285503"/>
              <a:gd name="connsiteY2" fmla="*/ 79825 h 4921783"/>
              <a:gd name="connsiteX3" fmla="*/ 583435 w 2285503"/>
              <a:gd name="connsiteY3" fmla="*/ 241115 h 4921783"/>
              <a:gd name="connsiteX4" fmla="*/ 1646425 w 2285503"/>
              <a:gd name="connsiteY4" fmla="*/ 245560 h 4921783"/>
              <a:gd name="connsiteX5" fmla="*/ 1735325 w 2285503"/>
              <a:gd name="connsiteY5" fmla="*/ 80461 h 4921783"/>
              <a:gd name="connsiteX6" fmla="*/ 2036949 w 2285503"/>
              <a:gd name="connsiteY6" fmla="*/ 83637 h 4921783"/>
              <a:gd name="connsiteX7" fmla="*/ 2273809 w 2285503"/>
              <a:gd name="connsiteY7" fmla="*/ 445552 h 4921783"/>
              <a:gd name="connsiteX8" fmla="*/ 2259685 w 2285503"/>
              <a:gd name="connsiteY8" fmla="*/ 4516413 h 4921783"/>
              <a:gd name="connsiteX9" fmla="*/ 1886090 w 2285503"/>
              <a:gd name="connsiteY9" fmla="*/ 4921783 h 4921783"/>
              <a:gd name="connsiteX10" fmla="*/ 370528 w 2285503"/>
              <a:gd name="connsiteY10" fmla="*/ 4914722 h 4921783"/>
              <a:gd name="connsiteX11" fmla="*/ 463 w 2285503"/>
              <a:gd name="connsiteY11" fmla="*/ 4512882 h 4921783"/>
              <a:gd name="connsiteX12" fmla="*/ 13163 w 2285503"/>
              <a:gd name="connsiteY12" fmla="*/ 452968 h 4921783"/>
              <a:gd name="connsiteX0" fmla="*/ 13163 w 2274409"/>
              <a:gd name="connsiteY0" fmla="*/ 452968 h 4921783"/>
              <a:gd name="connsiteX1" fmla="*/ 286149 w 2274409"/>
              <a:gd name="connsiteY1" fmla="*/ 79017 h 4921783"/>
              <a:gd name="connsiteX2" fmla="*/ 529460 w 2274409"/>
              <a:gd name="connsiteY2" fmla="*/ 79825 h 4921783"/>
              <a:gd name="connsiteX3" fmla="*/ 583435 w 2274409"/>
              <a:gd name="connsiteY3" fmla="*/ 241115 h 4921783"/>
              <a:gd name="connsiteX4" fmla="*/ 1646425 w 2274409"/>
              <a:gd name="connsiteY4" fmla="*/ 245560 h 4921783"/>
              <a:gd name="connsiteX5" fmla="*/ 1735325 w 2274409"/>
              <a:gd name="connsiteY5" fmla="*/ 80461 h 4921783"/>
              <a:gd name="connsiteX6" fmla="*/ 2036949 w 2274409"/>
              <a:gd name="connsiteY6" fmla="*/ 83637 h 4921783"/>
              <a:gd name="connsiteX7" fmla="*/ 2273809 w 2274409"/>
              <a:gd name="connsiteY7" fmla="*/ 445552 h 4921783"/>
              <a:gd name="connsiteX8" fmla="*/ 2259685 w 2274409"/>
              <a:gd name="connsiteY8" fmla="*/ 4516413 h 4921783"/>
              <a:gd name="connsiteX9" fmla="*/ 1886090 w 2274409"/>
              <a:gd name="connsiteY9" fmla="*/ 4921783 h 4921783"/>
              <a:gd name="connsiteX10" fmla="*/ 370528 w 2274409"/>
              <a:gd name="connsiteY10" fmla="*/ 4914722 h 4921783"/>
              <a:gd name="connsiteX11" fmla="*/ 463 w 2274409"/>
              <a:gd name="connsiteY11" fmla="*/ 4512882 h 4921783"/>
              <a:gd name="connsiteX12" fmla="*/ 13163 w 2274409"/>
              <a:gd name="connsiteY12" fmla="*/ 452968 h 4921783"/>
              <a:gd name="connsiteX0" fmla="*/ 13163 w 2274409"/>
              <a:gd name="connsiteY0" fmla="*/ 381614 h 4850429"/>
              <a:gd name="connsiteX1" fmla="*/ 286149 w 2274409"/>
              <a:gd name="connsiteY1" fmla="*/ 7663 h 4850429"/>
              <a:gd name="connsiteX2" fmla="*/ 529460 w 2274409"/>
              <a:gd name="connsiteY2" fmla="*/ 8471 h 4850429"/>
              <a:gd name="connsiteX3" fmla="*/ 583435 w 2274409"/>
              <a:gd name="connsiteY3" fmla="*/ 169761 h 4850429"/>
              <a:gd name="connsiteX4" fmla="*/ 1646425 w 2274409"/>
              <a:gd name="connsiteY4" fmla="*/ 174206 h 4850429"/>
              <a:gd name="connsiteX5" fmla="*/ 1735325 w 2274409"/>
              <a:gd name="connsiteY5" fmla="*/ 9107 h 4850429"/>
              <a:gd name="connsiteX6" fmla="*/ 2036949 w 2274409"/>
              <a:gd name="connsiteY6" fmla="*/ 12283 h 4850429"/>
              <a:gd name="connsiteX7" fmla="*/ 2273809 w 2274409"/>
              <a:gd name="connsiteY7" fmla="*/ 374198 h 4850429"/>
              <a:gd name="connsiteX8" fmla="*/ 2259685 w 2274409"/>
              <a:gd name="connsiteY8" fmla="*/ 4445059 h 4850429"/>
              <a:gd name="connsiteX9" fmla="*/ 1886090 w 2274409"/>
              <a:gd name="connsiteY9" fmla="*/ 4850429 h 4850429"/>
              <a:gd name="connsiteX10" fmla="*/ 370528 w 2274409"/>
              <a:gd name="connsiteY10" fmla="*/ 4843368 h 4850429"/>
              <a:gd name="connsiteX11" fmla="*/ 463 w 2274409"/>
              <a:gd name="connsiteY11" fmla="*/ 4441528 h 4850429"/>
              <a:gd name="connsiteX12" fmla="*/ 13163 w 227440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77579"/>
              <a:gd name="connsiteY0" fmla="*/ 381614 h 4850429"/>
              <a:gd name="connsiteX1" fmla="*/ 286149 w 2277579"/>
              <a:gd name="connsiteY1" fmla="*/ 7663 h 4850429"/>
              <a:gd name="connsiteX2" fmla="*/ 529460 w 2277579"/>
              <a:gd name="connsiteY2" fmla="*/ 8471 h 4850429"/>
              <a:gd name="connsiteX3" fmla="*/ 583435 w 2277579"/>
              <a:gd name="connsiteY3" fmla="*/ 169761 h 4850429"/>
              <a:gd name="connsiteX4" fmla="*/ 1646425 w 2277579"/>
              <a:gd name="connsiteY4" fmla="*/ 174206 h 4850429"/>
              <a:gd name="connsiteX5" fmla="*/ 1735325 w 2277579"/>
              <a:gd name="connsiteY5" fmla="*/ 9107 h 4850429"/>
              <a:gd name="connsiteX6" fmla="*/ 2036949 w 2277579"/>
              <a:gd name="connsiteY6" fmla="*/ 12283 h 4850429"/>
              <a:gd name="connsiteX7" fmla="*/ 2273809 w 2277579"/>
              <a:gd name="connsiteY7" fmla="*/ 374198 h 4850429"/>
              <a:gd name="connsiteX8" fmla="*/ 2259685 w 2277579"/>
              <a:gd name="connsiteY8" fmla="*/ 4445059 h 4850429"/>
              <a:gd name="connsiteX9" fmla="*/ 1886090 w 2277579"/>
              <a:gd name="connsiteY9" fmla="*/ 4850429 h 4850429"/>
              <a:gd name="connsiteX10" fmla="*/ 370528 w 2277579"/>
              <a:gd name="connsiteY10" fmla="*/ 4843368 h 4850429"/>
              <a:gd name="connsiteX11" fmla="*/ 463 w 2277579"/>
              <a:gd name="connsiteY11" fmla="*/ 4441528 h 4850429"/>
              <a:gd name="connsiteX12" fmla="*/ 13163 w 2277579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82422"/>
              <a:gd name="connsiteY0" fmla="*/ 381614 h 4850429"/>
              <a:gd name="connsiteX1" fmla="*/ 286149 w 2282422"/>
              <a:gd name="connsiteY1" fmla="*/ 7663 h 4850429"/>
              <a:gd name="connsiteX2" fmla="*/ 529460 w 2282422"/>
              <a:gd name="connsiteY2" fmla="*/ 8471 h 4850429"/>
              <a:gd name="connsiteX3" fmla="*/ 583435 w 2282422"/>
              <a:gd name="connsiteY3" fmla="*/ 169761 h 4850429"/>
              <a:gd name="connsiteX4" fmla="*/ 1646425 w 2282422"/>
              <a:gd name="connsiteY4" fmla="*/ 174206 h 4850429"/>
              <a:gd name="connsiteX5" fmla="*/ 1735325 w 2282422"/>
              <a:gd name="connsiteY5" fmla="*/ 9107 h 4850429"/>
              <a:gd name="connsiteX6" fmla="*/ 2036949 w 2282422"/>
              <a:gd name="connsiteY6" fmla="*/ 12283 h 4850429"/>
              <a:gd name="connsiteX7" fmla="*/ 2273809 w 2282422"/>
              <a:gd name="connsiteY7" fmla="*/ 374198 h 4850429"/>
              <a:gd name="connsiteX8" fmla="*/ 2269789 w 2282422"/>
              <a:gd name="connsiteY8" fmla="*/ 4485474 h 4850429"/>
              <a:gd name="connsiteX9" fmla="*/ 1886090 w 2282422"/>
              <a:gd name="connsiteY9" fmla="*/ 4850429 h 4850429"/>
              <a:gd name="connsiteX10" fmla="*/ 370528 w 2282422"/>
              <a:gd name="connsiteY10" fmla="*/ 4843368 h 4850429"/>
              <a:gd name="connsiteX11" fmla="*/ 463 w 2282422"/>
              <a:gd name="connsiteY11" fmla="*/ 4441528 h 4850429"/>
              <a:gd name="connsiteX12" fmla="*/ 13163 w 2282422"/>
              <a:gd name="connsiteY12" fmla="*/ 381614 h 4850429"/>
              <a:gd name="connsiteX0" fmla="*/ 13163 w 2299878"/>
              <a:gd name="connsiteY0" fmla="*/ 381614 h 4850429"/>
              <a:gd name="connsiteX1" fmla="*/ 286149 w 2299878"/>
              <a:gd name="connsiteY1" fmla="*/ 7663 h 4850429"/>
              <a:gd name="connsiteX2" fmla="*/ 529460 w 2299878"/>
              <a:gd name="connsiteY2" fmla="*/ 8471 h 4850429"/>
              <a:gd name="connsiteX3" fmla="*/ 583435 w 2299878"/>
              <a:gd name="connsiteY3" fmla="*/ 169761 h 4850429"/>
              <a:gd name="connsiteX4" fmla="*/ 1646425 w 2299878"/>
              <a:gd name="connsiteY4" fmla="*/ 174206 h 4850429"/>
              <a:gd name="connsiteX5" fmla="*/ 1735325 w 2299878"/>
              <a:gd name="connsiteY5" fmla="*/ 9107 h 4850429"/>
              <a:gd name="connsiteX6" fmla="*/ 2036949 w 2299878"/>
              <a:gd name="connsiteY6" fmla="*/ 12283 h 4850429"/>
              <a:gd name="connsiteX7" fmla="*/ 2273809 w 2299878"/>
              <a:gd name="connsiteY7" fmla="*/ 374198 h 4850429"/>
              <a:gd name="connsiteX8" fmla="*/ 2275074 w 2299878"/>
              <a:gd name="connsiteY8" fmla="*/ 2414399 h 4850429"/>
              <a:gd name="connsiteX9" fmla="*/ 2269789 w 2299878"/>
              <a:gd name="connsiteY9" fmla="*/ 4485474 h 4850429"/>
              <a:gd name="connsiteX10" fmla="*/ 1886090 w 2299878"/>
              <a:gd name="connsiteY10" fmla="*/ 4850429 h 4850429"/>
              <a:gd name="connsiteX11" fmla="*/ 370528 w 2299878"/>
              <a:gd name="connsiteY11" fmla="*/ 4843368 h 4850429"/>
              <a:gd name="connsiteX12" fmla="*/ 463 w 2299878"/>
              <a:gd name="connsiteY12" fmla="*/ 4441528 h 4850429"/>
              <a:gd name="connsiteX13" fmla="*/ 13163 w 2299878"/>
              <a:gd name="connsiteY13" fmla="*/ 381614 h 4850429"/>
              <a:gd name="connsiteX0" fmla="*/ 13163 w 2297042"/>
              <a:gd name="connsiteY0" fmla="*/ 381614 h 4850429"/>
              <a:gd name="connsiteX1" fmla="*/ 286149 w 2297042"/>
              <a:gd name="connsiteY1" fmla="*/ 7663 h 4850429"/>
              <a:gd name="connsiteX2" fmla="*/ 529460 w 2297042"/>
              <a:gd name="connsiteY2" fmla="*/ 8471 h 4850429"/>
              <a:gd name="connsiteX3" fmla="*/ 583435 w 2297042"/>
              <a:gd name="connsiteY3" fmla="*/ 169761 h 4850429"/>
              <a:gd name="connsiteX4" fmla="*/ 1646425 w 2297042"/>
              <a:gd name="connsiteY4" fmla="*/ 174206 h 4850429"/>
              <a:gd name="connsiteX5" fmla="*/ 1735325 w 2297042"/>
              <a:gd name="connsiteY5" fmla="*/ 9107 h 4850429"/>
              <a:gd name="connsiteX6" fmla="*/ 2036949 w 2297042"/>
              <a:gd name="connsiteY6" fmla="*/ 12283 h 4850429"/>
              <a:gd name="connsiteX7" fmla="*/ 2273809 w 2297042"/>
              <a:gd name="connsiteY7" fmla="*/ 374198 h 4850429"/>
              <a:gd name="connsiteX8" fmla="*/ 2264013 w 2297042"/>
              <a:gd name="connsiteY8" fmla="*/ 2414399 h 4850429"/>
              <a:gd name="connsiteX9" fmla="*/ 2269789 w 2297042"/>
              <a:gd name="connsiteY9" fmla="*/ 4485474 h 4850429"/>
              <a:gd name="connsiteX10" fmla="*/ 1886090 w 2297042"/>
              <a:gd name="connsiteY10" fmla="*/ 4850429 h 4850429"/>
              <a:gd name="connsiteX11" fmla="*/ 370528 w 2297042"/>
              <a:gd name="connsiteY11" fmla="*/ 4843368 h 4850429"/>
              <a:gd name="connsiteX12" fmla="*/ 463 w 2297042"/>
              <a:gd name="connsiteY12" fmla="*/ 4441528 h 4850429"/>
              <a:gd name="connsiteX13" fmla="*/ 13163 w 2297042"/>
              <a:gd name="connsiteY13" fmla="*/ 381614 h 4850429"/>
              <a:gd name="connsiteX0" fmla="*/ 13163 w 2289341"/>
              <a:gd name="connsiteY0" fmla="*/ 381614 h 4850429"/>
              <a:gd name="connsiteX1" fmla="*/ 286149 w 2289341"/>
              <a:gd name="connsiteY1" fmla="*/ 7663 h 4850429"/>
              <a:gd name="connsiteX2" fmla="*/ 529460 w 2289341"/>
              <a:gd name="connsiteY2" fmla="*/ 8471 h 4850429"/>
              <a:gd name="connsiteX3" fmla="*/ 583435 w 2289341"/>
              <a:gd name="connsiteY3" fmla="*/ 169761 h 4850429"/>
              <a:gd name="connsiteX4" fmla="*/ 1646425 w 2289341"/>
              <a:gd name="connsiteY4" fmla="*/ 174206 h 4850429"/>
              <a:gd name="connsiteX5" fmla="*/ 1735325 w 2289341"/>
              <a:gd name="connsiteY5" fmla="*/ 9107 h 4850429"/>
              <a:gd name="connsiteX6" fmla="*/ 2036949 w 2289341"/>
              <a:gd name="connsiteY6" fmla="*/ 12283 h 4850429"/>
              <a:gd name="connsiteX7" fmla="*/ 2273809 w 2289341"/>
              <a:gd name="connsiteY7" fmla="*/ 374198 h 4850429"/>
              <a:gd name="connsiteX8" fmla="*/ 2264013 w 2289341"/>
              <a:gd name="connsiteY8" fmla="*/ 2414399 h 4850429"/>
              <a:gd name="connsiteX9" fmla="*/ 2269789 w 2289341"/>
              <a:gd name="connsiteY9" fmla="*/ 4485474 h 4850429"/>
              <a:gd name="connsiteX10" fmla="*/ 1886090 w 2289341"/>
              <a:gd name="connsiteY10" fmla="*/ 4850429 h 4850429"/>
              <a:gd name="connsiteX11" fmla="*/ 370528 w 2289341"/>
              <a:gd name="connsiteY11" fmla="*/ 4843368 h 4850429"/>
              <a:gd name="connsiteX12" fmla="*/ 463 w 2289341"/>
              <a:gd name="connsiteY12" fmla="*/ 4441528 h 4850429"/>
              <a:gd name="connsiteX13" fmla="*/ 13163 w 2289341"/>
              <a:gd name="connsiteY13" fmla="*/ 381614 h 4850429"/>
              <a:gd name="connsiteX0" fmla="*/ 13163 w 2274287"/>
              <a:gd name="connsiteY0" fmla="*/ 381614 h 4850429"/>
              <a:gd name="connsiteX1" fmla="*/ 286149 w 2274287"/>
              <a:gd name="connsiteY1" fmla="*/ 7663 h 4850429"/>
              <a:gd name="connsiteX2" fmla="*/ 529460 w 2274287"/>
              <a:gd name="connsiteY2" fmla="*/ 8471 h 4850429"/>
              <a:gd name="connsiteX3" fmla="*/ 583435 w 2274287"/>
              <a:gd name="connsiteY3" fmla="*/ 169761 h 4850429"/>
              <a:gd name="connsiteX4" fmla="*/ 1646425 w 2274287"/>
              <a:gd name="connsiteY4" fmla="*/ 174206 h 4850429"/>
              <a:gd name="connsiteX5" fmla="*/ 1735325 w 2274287"/>
              <a:gd name="connsiteY5" fmla="*/ 9107 h 4850429"/>
              <a:gd name="connsiteX6" fmla="*/ 2036949 w 2274287"/>
              <a:gd name="connsiteY6" fmla="*/ 12283 h 4850429"/>
              <a:gd name="connsiteX7" fmla="*/ 2273809 w 2274287"/>
              <a:gd name="connsiteY7" fmla="*/ 374198 h 4850429"/>
              <a:gd name="connsiteX8" fmla="*/ 2264013 w 2274287"/>
              <a:gd name="connsiteY8" fmla="*/ 2414399 h 4850429"/>
              <a:gd name="connsiteX9" fmla="*/ 2269789 w 2274287"/>
              <a:gd name="connsiteY9" fmla="*/ 4485474 h 4850429"/>
              <a:gd name="connsiteX10" fmla="*/ 1886090 w 2274287"/>
              <a:gd name="connsiteY10" fmla="*/ 4850429 h 4850429"/>
              <a:gd name="connsiteX11" fmla="*/ 370528 w 2274287"/>
              <a:gd name="connsiteY11" fmla="*/ 4843368 h 4850429"/>
              <a:gd name="connsiteX12" fmla="*/ 463 w 2274287"/>
              <a:gd name="connsiteY12" fmla="*/ 4441528 h 4850429"/>
              <a:gd name="connsiteX13" fmla="*/ 13163 w 227428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81614 h 4850429"/>
              <a:gd name="connsiteX1" fmla="*/ 286149 w 2272827"/>
              <a:gd name="connsiteY1" fmla="*/ 7663 h 4850429"/>
              <a:gd name="connsiteX2" fmla="*/ 529460 w 2272827"/>
              <a:gd name="connsiteY2" fmla="*/ 8471 h 4850429"/>
              <a:gd name="connsiteX3" fmla="*/ 583435 w 2272827"/>
              <a:gd name="connsiteY3" fmla="*/ 169761 h 4850429"/>
              <a:gd name="connsiteX4" fmla="*/ 1646425 w 2272827"/>
              <a:gd name="connsiteY4" fmla="*/ 174206 h 4850429"/>
              <a:gd name="connsiteX5" fmla="*/ 1735325 w 2272827"/>
              <a:gd name="connsiteY5" fmla="*/ 9107 h 4850429"/>
              <a:gd name="connsiteX6" fmla="*/ 2036949 w 2272827"/>
              <a:gd name="connsiteY6" fmla="*/ 12283 h 4850429"/>
              <a:gd name="connsiteX7" fmla="*/ 2270122 w 2272827"/>
              <a:gd name="connsiteY7" fmla="*/ 377885 h 4850429"/>
              <a:gd name="connsiteX8" fmla="*/ 2264013 w 2272827"/>
              <a:gd name="connsiteY8" fmla="*/ 2414399 h 4850429"/>
              <a:gd name="connsiteX9" fmla="*/ 2269789 w 2272827"/>
              <a:gd name="connsiteY9" fmla="*/ 4485474 h 4850429"/>
              <a:gd name="connsiteX10" fmla="*/ 1886090 w 2272827"/>
              <a:gd name="connsiteY10" fmla="*/ 4850429 h 4850429"/>
              <a:gd name="connsiteX11" fmla="*/ 370528 w 2272827"/>
              <a:gd name="connsiteY11" fmla="*/ 4843368 h 4850429"/>
              <a:gd name="connsiteX12" fmla="*/ 463 w 2272827"/>
              <a:gd name="connsiteY12" fmla="*/ 4441528 h 4850429"/>
              <a:gd name="connsiteX13" fmla="*/ 13163 w 2272827"/>
              <a:gd name="connsiteY13" fmla="*/ 381614 h 4850429"/>
              <a:gd name="connsiteX0" fmla="*/ 13163 w 2272827"/>
              <a:gd name="connsiteY0" fmla="*/ 374592 h 4843407"/>
              <a:gd name="connsiteX1" fmla="*/ 286149 w 2272827"/>
              <a:gd name="connsiteY1" fmla="*/ 641 h 4843407"/>
              <a:gd name="connsiteX2" fmla="*/ 529460 w 2272827"/>
              <a:gd name="connsiteY2" fmla="*/ 1449 h 4843407"/>
              <a:gd name="connsiteX3" fmla="*/ 583435 w 2272827"/>
              <a:gd name="connsiteY3" fmla="*/ 162739 h 4843407"/>
              <a:gd name="connsiteX4" fmla="*/ 1646425 w 2272827"/>
              <a:gd name="connsiteY4" fmla="*/ 167184 h 4843407"/>
              <a:gd name="connsiteX5" fmla="*/ 1735325 w 2272827"/>
              <a:gd name="connsiteY5" fmla="*/ 2085 h 4843407"/>
              <a:gd name="connsiteX6" fmla="*/ 2036949 w 2272827"/>
              <a:gd name="connsiteY6" fmla="*/ 5261 h 4843407"/>
              <a:gd name="connsiteX7" fmla="*/ 2270122 w 2272827"/>
              <a:gd name="connsiteY7" fmla="*/ 370863 h 4843407"/>
              <a:gd name="connsiteX8" fmla="*/ 2264013 w 2272827"/>
              <a:gd name="connsiteY8" fmla="*/ 2407377 h 4843407"/>
              <a:gd name="connsiteX9" fmla="*/ 2269789 w 2272827"/>
              <a:gd name="connsiteY9" fmla="*/ 4478452 h 4843407"/>
              <a:gd name="connsiteX10" fmla="*/ 1886090 w 2272827"/>
              <a:gd name="connsiteY10" fmla="*/ 4843407 h 4843407"/>
              <a:gd name="connsiteX11" fmla="*/ 370528 w 2272827"/>
              <a:gd name="connsiteY11" fmla="*/ 4836346 h 4843407"/>
              <a:gd name="connsiteX12" fmla="*/ 463 w 2272827"/>
              <a:gd name="connsiteY12" fmla="*/ 4434506 h 4843407"/>
              <a:gd name="connsiteX13" fmla="*/ 13163 w 2272827"/>
              <a:gd name="connsiteY13" fmla="*/ 374592 h 4843407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8343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77333 h 4846148"/>
              <a:gd name="connsiteX1" fmla="*/ 286149 w 2272827"/>
              <a:gd name="connsiteY1" fmla="*/ 3382 h 4846148"/>
              <a:gd name="connsiteX2" fmla="*/ 529460 w 2272827"/>
              <a:gd name="connsiteY2" fmla="*/ 4190 h 4846148"/>
              <a:gd name="connsiteX3" fmla="*/ 577085 w 2272827"/>
              <a:gd name="connsiteY3" fmla="*/ 165480 h 4846148"/>
              <a:gd name="connsiteX4" fmla="*/ 1646425 w 2272827"/>
              <a:gd name="connsiteY4" fmla="*/ 169925 h 4846148"/>
              <a:gd name="connsiteX5" fmla="*/ 1735325 w 2272827"/>
              <a:gd name="connsiteY5" fmla="*/ 4826 h 4846148"/>
              <a:gd name="connsiteX6" fmla="*/ 2036949 w 2272827"/>
              <a:gd name="connsiteY6" fmla="*/ 8002 h 4846148"/>
              <a:gd name="connsiteX7" fmla="*/ 2270122 w 2272827"/>
              <a:gd name="connsiteY7" fmla="*/ 373604 h 4846148"/>
              <a:gd name="connsiteX8" fmla="*/ 2264013 w 2272827"/>
              <a:gd name="connsiteY8" fmla="*/ 2410118 h 4846148"/>
              <a:gd name="connsiteX9" fmla="*/ 2269789 w 2272827"/>
              <a:gd name="connsiteY9" fmla="*/ 4481193 h 4846148"/>
              <a:gd name="connsiteX10" fmla="*/ 1886090 w 2272827"/>
              <a:gd name="connsiteY10" fmla="*/ 4846148 h 4846148"/>
              <a:gd name="connsiteX11" fmla="*/ 370528 w 2272827"/>
              <a:gd name="connsiteY11" fmla="*/ 4839087 h 4846148"/>
              <a:gd name="connsiteX12" fmla="*/ 463 w 2272827"/>
              <a:gd name="connsiteY12" fmla="*/ 4437247 h 4846148"/>
              <a:gd name="connsiteX13" fmla="*/ 13163 w 2272827"/>
              <a:gd name="connsiteY13" fmla="*/ 377333 h 4846148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82668 h 4851483"/>
              <a:gd name="connsiteX1" fmla="*/ 286149 w 2272827"/>
              <a:gd name="connsiteY1" fmla="*/ 8717 h 4851483"/>
              <a:gd name="connsiteX2" fmla="*/ 532635 w 2272827"/>
              <a:gd name="connsiteY2" fmla="*/ 0 h 4851483"/>
              <a:gd name="connsiteX3" fmla="*/ 577085 w 2272827"/>
              <a:gd name="connsiteY3" fmla="*/ 170815 h 4851483"/>
              <a:gd name="connsiteX4" fmla="*/ 1646425 w 2272827"/>
              <a:gd name="connsiteY4" fmla="*/ 175260 h 4851483"/>
              <a:gd name="connsiteX5" fmla="*/ 1735325 w 2272827"/>
              <a:gd name="connsiteY5" fmla="*/ 10161 h 4851483"/>
              <a:gd name="connsiteX6" fmla="*/ 2036949 w 2272827"/>
              <a:gd name="connsiteY6" fmla="*/ 13337 h 4851483"/>
              <a:gd name="connsiteX7" fmla="*/ 2270122 w 2272827"/>
              <a:gd name="connsiteY7" fmla="*/ 378939 h 4851483"/>
              <a:gd name="connsiteX8" fmla="*/ 2264013 w 2272827"/>
              <a:gd name="connsiteY8" fmla="*/ 2415453 h 4851483"/>
              <a:gd name="connsiteX9" fmla="*/ 2269789 w 2272827"/>
              <a:gd name="connsiteY9" fmla="*/ 4486528 h 4851483"/>
              <a:gd name="connsiteX10" fmla="*/ 1886090 w 2272827"/>
              <a:gd name="connsiteY10" fmla="*/ 4851483 h 4851483"/>
              <a:gd name="connsiteX11" fmla="*/ 370528 w 2272827"/>
              <a:gd name="connsiteY11" fmla="*/ 4844422 h 4851483"/>
              <a:gd name="connsiteX12" fmla="*/ 463 w 2272827"/>
              <a:gd name="connsiteY12" fmla="*/ 4442582 h 4851483"/>
              <a:gd name="connsiteX13" fmla="*/ 13163 w 2272827"/>
              <a:gd name="connsiteY13" fmla="*/ 382668 h 4851483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86149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  <a:gd name="connsiteX0" fmla="*/ 13163 w 2272827"/>
              <a:gd name="connsiteY0" fmla="*/ 377334 h 4846149"/>
              <a:gd name="connsiteX1" fmla="*/ 270274 w 2272827"/>
              <a:gd name="connsiteY1" fmla="*/ 3383 h 4846149"/>
              <a:gd name="connsiteX2" fmla="*/ 526285 w 2272827"/>
              <a:gd name="connsiteY2" fmla="*/ 1016 h 4846149"/>
              <a:gd name="connsiteX3" fmla="*/ 577085 w 2272827"/>
              <a:gd name="connsiteY3" fmla="*/ 165481 h 4846149"/>
              <a:gd name="connsiteX4" fmla="*/ 1646425 w 2272827"/>
              <a:gd name="connsiteY4" fmla="*/ 169926 h 4846149"/>
              <a:gd name="connsiteX5" fmla="*/ 1735325 w 2272827"/>
              <a:gd name="connsiteY5" fmla="*/ 4827 h 4846149"/>
              <a:gd name="connsiteX6" fmla="*/ 2036949 w 2272827"/>
              <a:gd name="connsiteY6" fmla="*/ 8003 h 4846149"/>
              <a:gd name="connsiteX7" fmla="*/ 2270122 w 2272827"/>
              <a:gd name="connsiteY7" fmla="*/ 373605 h 4846149"/>
              <a:gd name="connsiteX8" fmla="*/ 2264013 w 2272827"/>
              <a:gd name="connsiteY8" fmla="*/ 2410119 h 4846149"/>
              <a:gd name="connsiteX9" fmla="*/ 2269789 w 2272827"/>
              <a:gd name="connsiteY9" fmla="*/ 4481194 h 4846149"/>
              <a:gd name="connsiteX10" fmla="*/ 1886090 w 2272827"/>
              <a:gd name="connsiteY10" fmla="*/ 4846149 h 4846149"/>
              <a:gd name="connsiteX11" fmla="*/ 370528 w 2272827"/>
              <a:gd name="connsiteY11" fmla="*/ 4839088 h 4846149"/>
              <a:gd name="connsiteX12" fmla="*/ 463 w 2272827"/>
              <a:gd name="connsiteY12" fmla="*/ 4437248 h 4846149"/>
              <a:gd name="connsiteX13" fmla="*/ 13163 w 2272827"/>
              <a:gd name="connsiteY13" fmla="*/ 377334 h 4846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2827" h="4846149">
                <a:moveTo>
                  <a:pt x="13163" y="377334"/>
                </a:moveTo>
                <a:cubicBezTo>
                  <a:pt x="-2712" y="194453"/>
                  <a:pt x="23893" y="28783"/>
                  <a:pt x="270274" y="3383"/>
                </a:cubicBezTo>
                <a:cubicBezTo>
                  <a:pt x="350319" y="2594"/>
                  <a:pt x="404965" y="-1370"/>
                  <a:pt x="526285" y="1016"/>
                </a:cubicBezTo>
                <a:cubicBezTo>
                  <a:pt x="527343" y="54779"/>
                  <a:pt x="522052" y="149818"/>
                  <a:pt x="577085" y="165481"/>
                </a:cubicBezTo>
                <a:lnTo>
                  <a:pt x="1646425" y="169926"/>
                </a:lnTo>
                <a:cubicBezTo>
                  <a:pt x="1724636" y="175430"/>
                  <a:pt x="1733481" y="83384"/>
                  <a:pt x="1735325" y="4827"/>
                </a:cubicBezTo>
                <a:cubicBezTo>
                  <a:pt x="1828458" y="-464"/>
                  <a:pt x="1929917" y="-3811"/>
                  <a:pt x="2036949" y="8003"/>
                </a:cubicBezTo>
                <a:cubicBezTo>
                  <a:pt x="2169381" y="42042"/>
                  <a:pt x="2282582" y="89304"/>
                  <a:pt x="2270122" y="373605"/>
                </a:cubicBezTo>
                <a:cubicBezTo>
                  <a:pt x="2258189" y="796080"/>
                  <a:pt x="2264683" y="1724906"/>
                  <a:pt x="2264013" y="2410119"/>
                </a:cubicBezTo>
                <a:cubicBezTo>
                  <a:pt x="2263343" y="3095332"/>
                  <a:pt x="2279314" y="4038318"/>
                  <a:pt x="2269789" y="4481194"/>
                </a:cubicBezTo>
                <a:cubicBezTo>
                  <a:pt x="2261598" y="4841804"/>
                  <a:pt x="2087973" y="4822130"/>
                  <a:pt x="1886090" y="4846149"/>
                </a:cubicBezTo>
                <a:lnTo>
                  <a:pt x="370528" y="4839088"/>
                </a:lnTo>
                <a:cubicBezTo>
                  <a:pt x="162247" y="4839088"/>
                  <a:pt x="-10128" y="4804401"/>
                  <a:pt x="463" y="4437248"/>
                </a:cubicBezTo>
                <a:cubicBezTo>
                  <a:pt x="11054" y="4070095"/>
                  <a:pt x="8930" y="1730639"/>
                  <a:pt x="13163" y="377334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noProof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172429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uter imag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F9ADF90-DA4B-2349-BB54-3C3D60931612}"/>
              </a:ext>
            </a:extLst>
          </p:cNvPr>
          <p:cNvSpPr/>
          <p:nvPr userDrawn="1"/>
        </p:nvSpPr>
        <p:spPr>
          <a:xfrm>
            <a:off x="1" y="5864524"/>
            <a:ext cx="12192000" cy="993476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33E77F-C5A7-614F-88EF-A278343E9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1D4F94C-B06B-8F4F-970E-7FB24259F2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510725"/>
            <a:ext cx="3932237" cy="28671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 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71EAB3-F151-7F4E-B286-5A9458364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939" y="987424"/>
            <a:ext cx="6312022" cy="5262982"/>
          </a:xfrm>
          <a:prstGeom prst="rect">
            <a:avLst/>
          </a:prstGeom>
          <a:effectLst>
            <a:reflection stA="28000" endPos="65000" dir="5400000" sy="-100000" algn="bl" rotWithShape="0"/>
          </a:effectLst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A8FF3AE-2581-B94E-A25C-FB4D74D05BC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529263" y="1182718"/>
            <a:ext cx="5892573" cy="331580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add image</a:t>
            </a:r>
          </a:p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752014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da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F64485A-E9D1-8C43-B600-67684BBABF1F}"/>
              </a:ext>
            </a:extLst>
          </p:cNvPr>
          <p:cNvSpPr/>
          <p:nvPr userDrawn="1"/>
        </p:nvSpPr>
        <p:spPr>
          <a:xfrm>
            <a:off x="-2962592" y="-373380"/>
            <a:ext cx="7604760" cy="7604760"/>
          </a:xfrm>
          <a:prstGeom prst="ellipse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BE4D7A8-4D6A-AC47-9620-F7AD6E40DD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116" y="3535680"/>
            <a:ext cx="2084388" cy="975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Aug.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C24975E-FFC2-4845-95AD-5A664C3E47D9}"/>
              </a:ext>
            </a:extLst>
          </p:cNvPr>
          <p:cNvSpPr txBox="1">
            <a:spLocks/>
          </p:cNvSpPr>
          <p:nvPr userDrawn="1"/>
        </p:nvSpPr>
        <p:spPr>
          <a:xfrm>
            <a:off x="719427" y="2002021"/>
            <a:ext cx="2463575" cy="14269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005E58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pPr algn="ctr"/>
            <a:r>
              <a:rPr lang="en-US" sz="1150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8E03A0-BEF9-0C43-8B7F-244867E2EE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8548" y="987424"/>
            <a:ext cx="3932237" cy="132182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event headline</a:t>
            </a:r>
            <a:endParaRPr lang="en-DK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0A7D830-063A-3C4D-BDAD-E6D81629DA5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08548" y="2510724"/>
            <a:ext cx="3932237" cy="33582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40205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9" Type="http://schemas.openxmlformats.org/officeDocument/2006/relationships/theme" Target="../theme/theme3.xml"/><Relationship Id="rId21" Type="http://schemas.openxmlformats.org/officeDocument/2006/relationships/slideLayout" Target="../slideLayouts/slideLayout53.xml"/><Relationship Id="rId34" Type="http://schemas.openxmlformats.org/officeDocument/2006/relationships/slideLayout" Target="../slideLayouts/slideLayout66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slideLayout" Target="../slideLayouts/slideLayout65.xml"/><Relationship Id="rId38" Type="http://schemas.openxmlformats.org/officeDocument/2006/relationships/slideLayout" Target="../slideLayouts/slideLayout70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37" Type="http://schemas.openxmlformats.org/officeDocument/2006/relationships/slideLayout" Target="../slideLayouts/slideLayout69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36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35" Type="http://schemas.openxmlformats.org/officeDocument/2006/relationships/slideLayout" Target="../slideLayouts/slideLayout67.xml"/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26" Type="http://schemas.openxmlformats.org/officeDocument/2006/relationships/slideLayout" Target="../slideLayouts/slideLayout96.xml"/><Relationship Id="rId3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91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5" Type="http://schemas.openxmlformats.org/officeDocument/2006/relationships/slideLayout" Target="../slideLayouts/slideLayout9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90.xml"/><Relationship Id="rId29" Type="http://schemas.openxmlformats.org/officeDocument/2006/relationships/slideLayout" Target="../slideLayouts/slideLayout99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24" Type="http://schemas.openxmlformats.org/officeDocument/2006/relationships/slideLayout" Target="../slideLayouts/slideLayout94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93.xml"/><Relationship Id="rId28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3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Relationship Id="rId27" Type="http://schemas.openxmlformats.org/officeDocument/2006/relationships/slideLayout" Target="../slideLayouts/slideLayout97.xml"/><Relationship Id="rId30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83A5F9A-4CEE-4B1F-A656-A4C2E3E6B5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5605623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think-cell Slide" r:id="rId19" imgW="473" imgH="473" progId="TCLayout.ActiveDocument.1">
                  <p:embed/>
                </p:oleObj>
              </mc:Choice>
              <mc:Fallback>
                <p:oleObj name="think-cell Slide" r:id="rId19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83A5F9A-4CEE-4B1F-A656-A4C2E3E6B5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E497075-7F49-44F8-AA86-3D733AF50757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40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1D6-80D8-3840-8A9A-41A80DB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3DED-2B4A-C446-85E5-FD401601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6919"/>
            <a:ext cx="10515600" cy="4082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738A16-FFCE-3249-9671-32EABF0566DF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CACA0-946B-3C45-8394-297FF7864893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01DB65-1F11-6C4C-A1C3-F7F52614AFA3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F04D0F-AD48-9049-84D5-4BB17DE67A11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AEF61F-FDD8-2B41-B5A2-95CDB95CE8EE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49207F-DAEE-AA4C-A038-A7E8576242F1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55B432-8FE6-DA48-91AC-09ED219A234B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B5BEED-686D-7343-ABEE-97DC31D8B18C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294A64-9811-5F44-9F09-EE4C0C947F77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9D7BB8-B828-514A-82E7-C17238CEB807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E8D7AC-3876-3941-AAF9-E10059035E3A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91F3F1-9585-2246-AE67-C91D3528E4F4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675982-D877-784C-84E8-3FFF5C12DDAE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BF6FB0-CD73-AC4E-8A05-E5CEB9ABECEA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pic>
        <p:nvPicPr>
          <p:cNvPr id="23" name="Picture 2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271CDCE-E0FC-1548-A865-AFE236FEF31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709466"/>
            <a:ext cx="2658094" cy="78679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FA614F8-8306-8F47-9C00-9BB291B4F0D2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AD332B-DFDE-204C-8ED4-F05FF7783B5F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432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3" r:id="rId11"/>
    <p:sldLayoutId id="2147483675" r:id="rId12"/>
    <p:sldLayoutId id="2147483676" r:id="rId13"/>
    <p:sldLayoutId id="214748367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E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1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1D6-80D8-3840-8A9A-41A80DB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3DED-2B4A-C446-85E5-FD401601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6919"/>
            <a:ext cx="10515600" cy="4082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738A16-FFCE-3249-9671-32EABF0566DF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0CACA0-946B-3C45-8394-297FF7864893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01DB65-1F11-6C4C-A1C3-F7F52614AFA3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F04D0F-AD48-9049-84D5-4BB17DE67A11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AEF61F-FDD8-2B41-B5A2-95CDB95CE8EE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49207F-DAEE-AA4C-A038-A7E8576242F1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55B432-8FE6-DA48-91AC-09ED219A234B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B5BEED-686D-7343-ABEE-97DC31D8B18C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294A64-9811-5F44-9F09-EE4C0C947F77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9D7BB8-B828-514A-82E7-C17238CEB807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E8D7AC-3876-3941-AAF9-E10059035E3A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91F3F1-9585-2246-AE67-C91D3528E4F4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675982-D877-784C-84E8-3FFF5C12DDAE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BF6FB0-CD73-AC4E-8A05-E5CEB9ABECEA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pic>
        <p:nvPicPr>
          <p:cNvPr id="23" name="Picture 2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271CDCE-E0FC-1548-A865-AFE236FEF31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953" y="5709466"/>
            <a:ext cx="2658094" cy="78679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FA614F8-8306-8F47-9C00-9BB291B4F0D2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AD332B-DFDE-204C-8ED4-F05FF7783B5F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561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E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61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1D6-80D8-3840-8A9A-41A80DB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3DED-2B4A-C446-85E5-FD401601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3169"/>
            <a:ext cx="10515600" cy="4526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C0C7E06-CE98-7649-A00A-BBEA76FF8BF0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491" y="6103813"/>
            <a:ext cx="1576172" cy="46654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7FD7A36-71F2-B74C-9DD8-C25E45227AC4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F8E051-7251-DD41-AA23-7BDC198DBA6F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A93D64-C028-4742-A067-1DB8E1397188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11DA55-D47F-494B-84DD-0A4445D17FAA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D26FCE-18CD-FB4D-933D-AD0608B64F00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E73E26-A1C9-D948-9E0D-0FA8547D070E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A5F88C-E01D-B444-A950-AAF34A2AD54E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8C4F98-21E6-1448-A966-99CA480D9674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A517BF-0AED-0F43-B1CF-2CCCCB138059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0A50ED-7305-004D-892B-A49D10C143AF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8D908F-DF09-FA4A-B0C2-BD12AA463395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F099D6-CFFE-3545-909F-18C43A01F14D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BAB7FB-01F4-FC4B-8E3C-785F63116848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65AABE-A6F9-3843-8B43-7C44619D183C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76CE9D-33F4-EE40-A7E2-F0AC9563B0D4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E29C80A-80D0-2241-B78B-9AA6A503E691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680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84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  <p:sldLayoutId id="2147483739" r:id="rId30"/>
    <p:sldLayoutId id="2147483740" r:id="rId31"/>
    <p:sldLayoutId id="2147483741" r:id="rId32"/>
    <p:sldLayoutId id="2147483742" r:id="rId33"/>
    <p:sldLayoutId id="2147483743" r:id="rId34"/>
    <p:sldLayoutId id="2147483744" r:id="rId35"/>
    <p:sldLayoutId id="2147483745" r:id="rId36"/>
    <p:sldLayoutId id="2147483749" r:id="rId37"/>
    <p:sldLayoutId id="2147483751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E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86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D31D6-80D8-3840-8A9A-41A80DB6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820"/>
            <a:ext cx="10515600" cy="851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headline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E3DED-2B4A-C446-85E5-FD401601D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3169"/>
            <a:ext cx="10515600" cy="4526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body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4C0C7E06-CE98-7649-A00A-BBEA76FF8BF0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491" y="6103813"/>
            <a:ext cx="1576172" cy="46654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7FD7A36-71F2-B74C-9DD8-C25E45227AC4}"/>
              </a:ext>
            </a:extLst>
          </p:cNvPr>
          <p:cNvSpPr/>
          <p:nvPr userDrawn="1"/>
        </p:nvSpPr>
        <p:spPr>
          <a:xfrm>
            <a:off x="-2965784" y="266437"/>
            <a:ext cx="1088571" cy="227629"/>
          </a:xfrm>
          <a:prstGeom prst="rect">
            <a:avLst/>
          </a:prstGeom>
          <a:solidFill>
            <a:srgbClr val="00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F8E051-7251-DD41-AA23-7BDC198DBA6F}"/>
              </a:ext>
            </a:extLst>
          </p:cNvPr>
          <p:cNvSpPr/>
          <p:nvPr userDrawn="1"/>
        </p:nvSpPr>
        <p:spPr>
          <a:xfrm>
            <a:off x="-1399849" y="268324"/>
            <a:ext cx="1088571" cy="227629"/>
          </a:xfrm>
          <a:prstGeom prst="rect">
            <a:avLst/>
          </a:prstGeom>
          <a:solidFill>
            <a:srgbClr val="D44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A93D64-C028-4742-A067-1DB8E1397188}"/>
              </a:ext>
            </a:extLst>
          </p:cNvPr>
          <p:cNvSpPr/>
          <p:nvPr userDrawn="1"/>
        </p:nvSpPr>
        <p:spPr>
          <a:xfrm>
            <a:off x="-1399849" y="1202505"/>
            <a:ext cx="1088571" cy="227629"/>
          </a:xfrm>
          <a:prstGeom prst="rect">
            <a:avLst/>
          </a:prstGeom>
          <a:solidFill>
            <a:srgbClr val="A7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11DA55-D47F-494B-84DD-0A4445D17FAA}"/>
              </a:ext>
            </a:extLst>
          </p:cNvPr>
          <p:cNvSpPr/>
          <p:nvPr userDrawn="1"/>
        </p:nvSpPr>
        <p:spPr>
          <a:xfrm>
            <a:off x="-1399850" y="1511095"/>
            <a:ext cx="1088571" cy="227629"/>
          </a:xfrm>
          <a:prstGeom prst="rect">
            <a:avLst/>
          </a:prstGeom>
          <a:solidFill>
            <a:srgbClr val="31B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D26FCE-18CD-FB4D-933D-AD0608B64F00}"/>
              </a:ext>
            </a:extLst>
          </p:cNvPr>
          <p:cNvSpPr/>
          <p:nvPr userDrawn="1"/>
        </p:nvSpPr>
        <p:spPr>
          <a:xfrm>
            <a:off x="-2965785" y="892904"/>
            <a:ext cx="1088571" cy="227629"/>
          </a:xfrm>
          <a:prstGeom prst="rect">
            <a:avLst/>
          </a:prstGeom>
          <a:solidFill>
            <a:srgbClr val="2B2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E73E26-A1C9-D948-9E0D-0FA8547D070E}"/>
              </a:ext>
            </a:extLst>
          </p:cNvPr>
          <p:cNvSpPr/>
          <p:nvPr userDrawn="1"/>
        </p:nvSpPr>
        <p:spPr>
          <a:xfrm>
            <a:off x="-1399850" y="2074488"/>
            <a:ext cx="1088571" cy="227629"/>
          </a:xfrm>
          <a:prstGeom prst="rect">
            <a:avLst/>
          </a:prstGeom>
          <a:solidFill>
            <a:srgbClr val="F2F7F6"/>
          </a:solidFill>
          <a:ln w="3175">
            <a:solidFill>
              <a:srgbClr val="7070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70706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A5F88C-E01D-B444-A950-AAF34A2AD54E}"/>
              </a:ext>
            </a:extLst>
          </p:cNvPr>
          <p:cNvSpPr txBox="1"/>
          <p:nvPr userDrawn="1"/>
        </p:nvSpPr>
        <p:spPr>
          <a:xfrm>
            <a:off x="-2965785" y="682068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8C4F98-21E6-1448-A966-99CA480D9674}"/>
              </a:ext>
            </a:extLst>
          </p:cNvPr>
          <p:cNvSpPr txBox="1"/>
          <p:nvPr userDrawn="1"/>
        </p:nvSpPr>
        <p:spPr>
          <a:xfrm>
            <a:off x="-1399850" y="1866017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da-DK" sz="110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A517BF-0AED-0F43-B1CF-2CCCCB138059}"/>
              </a:ext>
            </a:extLst>
          </p:cNvPr>
          <p:cNvSpPr txBox="1"/>
          <p:nvPr userDrawn="1"/>
        </p:nvSpPr>
        <p:spPr>
          <a:xfrm>
            <a:off x="-2965785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0A50ED-7305-004D-892B-A49D10C143AF}"/>
              </a:ext>
            </a:extLst>
          </p:cNvPr>
          <p:cNvSpPr txBox="1"/>
          <p:nvPr userDrawn="1"/>
        </p:nvSpPr>
        <p:spPr>
          <a:xfrm>
            <a:off x="-1399850" y="47553"/>
            <a:ext cx="1143780" cy="227629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100" baseline="0" err="1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da-DK" sz="1100" baseline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sz="1100">
              <a:solidFill>
                <a:srgbClr val="2B2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8D908F-DF09-FA4A-B0C2-BD12AA463395}"/>
              </a:ext>
            </a:extLst>
          </p:cNvPr>
          <p:cNvSpPr txBox="1"/>
          <p:nvPr userDrawn="1"/>
        </p:nvSpPr>
        <p:spPr>
          <a:xfrm>
            <a:off x="-4842164" y="3121223"/>
            <a:ext cx="459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1" i="0">
                <a:solidFill>
                  <a:srgbClr val="005E5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HEADLINE 1, Arial Black, 40 pt.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F099D6-CFFE-3545-909F-18C43A01F14D}"/>
              </a:ext>
            </a:extLst>
          </p:cNvPr>
          <p:cNvSpPr txBox="1"/>
          <p:nvPr userDrawn="1"/>
        </p:nvSpPr>
        <p:spPr>
          <a:xfrm>
            <a:off x="-3678382" y="3432713"/>
            <a:ext cx="3430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600" b="1" i="0">
                <a:solidFill>
                  <a:srgbClr val="005E5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 2. Arial Blod, 36 pt. 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BAB7FB-01F4-FC4B-8E3C-785F63116848}"/>
              </a:ext>
            </a:extLst>
          </p:cNvPr>
          <p:cNvSpPr txBox="1"/>
          <p:nvPr userDrawn="1"/>
        </p:nvSpPr>
        <p:spPr>
          <a:xfrm>
            <a:off x="-3491345" y="3829478"/>
            <a:ext cx="3243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>
                <a:solidFill>
                  <a:srgbClr val="2B2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text, Arial regular, 20 pt.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65AABE-A6F9-3843-8B43-7C44619D183C}"/>
              </a:ext>
            </a:extLst>
          </p:cNvPr>
          <p:cNvSpPr txBox="1"/>
          <p:nvPr userDrawn="1"/>
        </p:nvSpPr>
        <p:spPr>
          <a:xfrm>
            <a:off x="-2393895" y="4088895"/>
            <a:ext cx="214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DK" sz="1400" b="0" i="0" u="sng">
                <a:solidFill>
                  <a:srgbClr val="D545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Hyperlink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76CE9D-33F4-EE40-A7E2-F0AC9563B0D4}"/>
              </a:ext>
            </a:extLst>
          </p:cNvPr>
          <p:cNvSpPr/>
          <p:nvPr userDrawn="1"/>
        </p:nvSpPr>
        <p:spPr>
          <a:xfrm>
            <a:off x="-1399849" y="552804"/>
            <a:ext cx="1088571" cy="227629"/>
          </a:xfrm>
          <a:prstGeom prst="rect">
            <a:avLst/>
          </a:prstGeom>
          <a:solidFill>
            <a:srgbClr val="EF7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E29C80A-80D0-2241-B78B-9AA6A503E691}"/>
              </a:ext>
            </a:extLst>
          </p:cNvPr>
          <p:cNvSpPr/>
          <p:nvPr userDrawn="1"/>
        </p:nvSpPr>
        <p:spPr>
          <a:xfrm>
            <a:off x="-1399849" y="837284"/>
            <a:ext cx="1088571" cy="227629"/>
          </a:xfrm>
          <a:prstGeom prst="rect">
            <a:avLst/>
          </a:prstGeom>
          <a:solidFill>
            <a:srgbClr val="FC8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729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74" r:id="rId22"/>
    <p:sldLayoutId id="2147483775" r:id="rId23"/>
    <p:sldLayoutId id="2147483776" r:id="rId24"/>
    <p:sldLayoutId id="2147483777" r:id="rId25"/>
    <p:sldLayoutId id="2147483778" r:id="rId26"/>
    <p:sldLayoutId id="2147483779" r:id="rId27"/>
    <p:sldLayoutId id="2147483780" r:id="rId28"/>
    <p:sldLayoutId id="2147483781" r:id="rId29"/>
    <p:sldLayoutId id="2147483782" r:id="rId30"/>
    <p:sldLayoutId id="2147483783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5E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2A2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8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EF414-56B9-5646-9FB2-67D62E13A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760" y="2020084"/>
            <a:ext cx="7659285" cy="2482066"/>
          </a:xfrm>
        </p:spPr>
        <p:txBody>
          <a:bodyPr>
            <a:noAutofit/>
          </a:bodyPr>
          <a:lstStyle/>
          <a:p>
            <a:r>
              <a:rPr lang="nb-NO" sz="6000" dirty="0">
                <a:latin typeface="Arial"/>
                <a:cs typeface="Arial"/>
              </a:rPr>
              <a:t>Forberedelser til </a:t>
            </a:r>
            <a:br>
              <a:rPr lang="nb-NO" sz="6000" dirty="0">
                <a:latin typeface="Arial"/>
                <a:cs typeface="Arial"/>
              </a:rPr>
            </a:br>
            <a:r>
              <a:rPr lang="nb-NO" sz="6000" dirty="0">
                <a:latin typeface="Arial"/>
                <a:cs typeface="Arial"/>
              </a:rPr>
              <a:t>KICK-OFF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E632B-89EB-CA4E-8148-46AF72B3DFB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64760" y="4753854"/>
            <a:ext cx="4141528" cy="5512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1600" b="1" dirty="0">
              <a:solidFill>
                <a:srgbClr val="FC8B5F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42B9E3A-1F53-4750-BCCB-3F12AAA9C209}"/>
              </a:ext>
            </a:extLst>
          </p:cNvPr>
          <p:cNvSpPr txBox="1">
            <a:spLocks/>
          </p:cNvSpPr>
          <p:nvPr/>
        </p:nvSpPr>
        <p:spPr>
          <a:xfrm>
            <a:off x="226142" y="224025"/>
            <a:ext cx="7345912" cy="307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1400" dirty="0">
                <a:solidFill>
                  <a:schemeClr val="bg1"/>
                </a:solidFill>
              </a:rPr>
              <a:t>{</a:t>
            </a:r>
            <a:r>
              <a:rPr lang="nb-NO" sz="1400" dirty="0" err="1">
                <a:solidFill>
                  <a:schemeClr val="bg1"/>
                </a:solidFill>
              </a:rPr>
              <a:t>name</a:t>
            </a:r>
            <a:r>
              <a:rPr lang="nb-NO" sz="1400" dirty="0">
                <a:solidFill>
                  <a:schemeClr val="bg1"/>
                </a:solidFill>
              </a:rPr>
              <a:t>] </a:t>
            </a:r>
            <a:r>
              <a:rPr lang="nb-NO" sz="1400" b="1" dirty="0">
                <a:solidFill>
                  <a:schemeClr val="accent6"/>
                </a:solidFill>
              </a:rPr>
              <a:t>//</a:t>
            </a:r>
            <a:r>
              <a:rPr lang="nb-NO" sz="14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4ACAD9-36C7-461B-AA72-3158660E13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286" b="40622"/>
          <a:stretch/>
        </p:blipFill>
        <p:spPr>
          <a:xfrm>
            <a:off x="10097589" y="126062"/>
            <a:ext cx="1868269" cy="450094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687CCB9-34C1-4E34-B13E-21D7BCCA5955}"/>
              </a:ext>
            </a:extLst>
          </p:cNvPr>
          <p:cNvSpPr txBox="1">
            <a:spLocks/>
          </p:cNvSpPr>
          <p:nvPr/>
        </p:nvSpPr>
        <p:spPr>
          <a:xfrm>
            <a:off x="0" y="949460"/>
            <a:ext cx="3864820" cy="786873"/>
          </a:xfrm>
          <a:prstGeom prst="rect">
            <a:avLst/>
          </a:prstGeom>
          <a:solidFill>
            <a:srgbClr val="FC8B5F"/>
          </a:solidFill>
        </p:spPr>
        <p:txBody>
          <a:bodyPr vert="horz" lIns="72000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3600" b="1">
                <a:solidFill>
                  <a:schemeClr val="accent1"/>
                </a:solidFill>
              </a:rPr>
              <a:t>DE02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A8F21A-4A23-4911-A3B8-76F44F54D9A7}"/>
              </a:ext>
            </a:extLst>
          </p:cNvPr>
          <p:cNvSpPr/>
          <p:nvPr/>
        </p:nvSpPr>
        <p:spPr>
          <a:xfrm>
            <a:off x="8678238" y="5286054"/>
            <a:ext cx="3513762" cy="157194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A99006D-399D-4301-A79F-29A41DEC9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258" y="2473704"/>
            <a:ext cx="7435721" cy="743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8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0884-2B48-864A-9AFE-A0D66147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Arial"/>
                <a:cs typeface="Arial"/>
              </a:rPr>
              <a:t>Formål med Kick-</a:t>
            </a:r>
            <a:r>
              <a:rPr lang="nb-NO" dirty="0" err="1">
                <a:latin typeface="Arial"/>
                <a:cs typeface="Arial"/>
              </a:rPr>
              <a:t>off</a:t>
            </a:r>
            <a:r>
              <a:rPr lang="nb-NO" dirty="0">
                <a:latin typeface="Arial"/>
                <a:cs typeface="Arial"/>
              </a:rPr>
              <a:t> workshop</a:t>
            </a:r>
            <a:endParaRPr lang="nb-NO" dirty="0">
              <a:cs typeface="Arial"/>
            </a:endParaRPr>
          </a:p>
        </p:txBody>
      </p:sp>
      <p:sp>
        <p:nvSpPr>
          <p:cNvPr id="12" name="Tekstfelt 48">
            <a:extLst>
              <a:ext uri="{FF2B5EF4-FFF2-40B4-BE49-F238E27FC236}">
                <a16:creationId xmlns:a16="http://schemas.microsoft.com/office/drawing/2014/main" id="{44C03D9A-4CE0-C447-9767-CB9B6427C0F4}"/>
              </a:ext>
            </a:extLst>
          </p:cNvPr>
          <p:cNvSpPr txBox="1"/>
          <p:nvPr/>
        </p:nvSpPr>
        <p:spPr>
          <a:xfrm>
            <a:off x="5925826" y="-1100549"/>
            <a:ext cx="321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Dette kan måles på resultatet</a:t>
            </a:r>
            <a:b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som skapes - </a:t>
            </a:r>
            <a:r>
              <a:rPr kumimoji="0" lang="nb-NO" sz="1400" b="1" i="1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lagging</a:t>
            </a:r>
            <a:r>
              <a:rPr kumimoji="0" lang="nb-NO" sz="1400" b="1" i="1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1" i="1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</a:t>
            </a:r>
          </a:p>
        </p:txBody>
      </p:sp>
      <p:sp>
        <p:nvSpPr>
          <p:cNvPr id="13" name="Tekstfelt 50">
            <a:extLst>
              <a:ext uri="{FF2B5EF4-FFF2-40B4-BE49-F238E27FC236}">
                <a16:creationId xmlns:a16="http://schemas.microsoft.com/office/drawing/2014/main" id="{665B572F-5F79-B04D-850A-5BC5F817D815}"/>
              </a:ext>
            </a:extLst>
          </p:cNvPr>
          <p:cNvSpPr txBox="1"/>
          <p:nvPr/>
        </p:nvSpPr>
        <p:spPr>
          <a:xfrm>
            <a:off x="9144514" y="-1096865"/>
            <a:ext cx="321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 eller måles på atferd som skaper resultatet - </a:t>
            </a: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leading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5A25D11-979C-4ADC-AF06-FD360B79F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91295"/>
            <a:ext cx="8730803" cy="3714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latin typeface="Arial"/>
                <a:cs typeface="Arial"/>
              </a:rPr>
              <a:t>Skape enighet om hvorfor vi setter i gang dette initiativet – Hvorfor gjør vi dette og hvordan støtter det strategien?</a:t>
            </a:r>
            <a:endParaRPr lang="nb-NO" dirty="0"/>
          </a:p>
          <a:p>
            <a:r>
              <a:rPr lang="nb-NO" dirty="0">
                <a:latin typeface="Arial"/>
                <a:cs typeface="Arial"/>
              </a:rPr>
              <a:t>Skape en fellesforståelse for prosjektet og en sterk forankring av prosjektets omfang og leveranser. Når kan vi si at prosjektet har vært en suksess?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2267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A168E-ED81-4637-B8A5-943B9C057A7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98194" y="1714048"/>
            <a:ext cx="2920380" cy="12479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>
                <a:latin typeface="Arial"/>
                <a:cs typeface="Arial"/>
              </a:rPr>
              <a:t>Kjerneteam</a:t>
            </a:r>
            <a:endParaRPr lang="nb-NO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DAA47-2EBB-47FB-AB28-DC562BE0F2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98194" y="1218627"/>
            <a:ext cx="2920380" cy="496134"/>
          </a:xfrm>
        </p:spPr>
        <p:txBody>
          <a:bodyPr/>
          <a:lstStyle/>
          <a:p>
            <a:r>
              <a:rPr lang="nb-NO" dirty="0"/>
              <a:t>Deltakere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40884-2B48-864A-9AFE-A0D66147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Arial"/>
                <a:cs typeface="Arial"/>
              </a:rPr>
              <a:t>Agenda for Kick-</a:t>
            </a:r>
            <a:r>
              <a:rPr lang="nb-NO" dirty="0" err="1">
                <a:latin typeface="Arial"/>
                <a:cs typeface="Arial"/>
              </a:rPr>
              <a:t>off</a:t>
            </a:r>
            <a:r>
              <a:rPr lang="nb-NO" dirty="0">
                <a:latin typeface="Arial"/>
                <a:cs typeface="Arial"/>
              </a:rPr>
              <a:t> </a:t>
            </a:r>
            <a:br>
              <a:rPr lang="nb-NO" dirty="0">
                <a:latin typeface="Arial"/>
                <a:cs typeface="Arial"/>
              </a:rPr>
            </a:br>
            <a:r>
              <a:rPr lang="nb-NO" dirty="0">
                <a:latin typeface="Arial"/>
                <a:cs typeface="Arial"/>
              </a:rPr>
              <a:t>workshop</a:t>
            </a:r>
            <a:endParaRPr lang="nb-NO" dirty="0">
              <a:cs typeface="Arial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5A25D11-979C-4ADC-AF06-FD360B79F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510724"/>
            <a:ext cx="7152989" cy="312864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latin typeface="Arial"/>
                <a:cs typeface="Arial"/>
              </a:rPr>
              <a:t> Velkommen og introduksjon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latin typeface="Arial"/>
                <a:cs typeface="Arial"/>
              </a:rPr>
              <a:t> Presentere formål, omfang og plan for prosjektet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latin typeface="Arial"/>
                <a:cs typeface="Arial"/>
              </a:rPr>
              <a:t> Tjenester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latin typeface="Arial"/>
                <a:cs typeface="Arial"/>
              </a:rPr>
              <a:t> Definere suksessfaktorer/risiko for prosjektet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latin typeface="Arial"/>
                <a:cs typeface="Arial"/>
              </a:rPr>
              <a:t> Sette prosjektorganisasjon og møtestrukturer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>
                <a:latin typeface="Arial"/>
                <a:cs typeface="Arial"/>
              </a:rPr>
              <a:t> Oppsummering og veien videre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12" name="Tekstfelt 48">
            <a:extLst>
              <a:ext uri="{FF2B5EF4-FFF2-40B4-BE49-F238E27FC236}">
                <a16:creationId xmlns:a16="http://schemas.microsoft.com/office/drawing/2014/main" id="{44C03D9A-4CE0-C447-9767-CB9B6427C0F4}"/>
              </a:ext>
            </a:extLst>
          </p:cNvPr>
          <p:cNvSpPr txBox="1"/>
          <p:nvPr/>
        </p:nvSpPr>
        <p:spPr>
          <a:xfrm>
            <a:off x="5925826" y="-1100549"/>
            <a:ext cx="321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Dette kan måles på resultatet</a:t>
            </a:r>
            <a:b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som skapes - </a:t>
            </a:r>
            <a:r>
              <a:rPr kumimoji="0" lang="nb-NO" sz="1400" b="1" i="1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lagging</a:t>
            </a:r>
            <a:r>
              <a:rPr kumimoji="0" lang="nb-NO" sz="1400" b="1" i="1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1" i="1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</a:t>
            </a:r>
          </a:p>
        </p:txBody>
      </p:sp>
      <p:sp>
        <p:nvSpPr>
          <p:cNvPr id="13" name="Tekstfelt 50">
            <a:extLst>
              <a:ext uri="{FF2B5EF4-FFF2-40B4-BE49-F238E27FC236}">
                <a16:creationId xmlns:a16="http://schemas.microsoft.com/office/drawing/2014/main" id="{665B572F-5F79-B04D-850A-5BC5F817D815}"/>
              </a:ext>
            </a:extLst>
          </p:cNvPr>
          <p:cNvSpPr txBox="1"/>
          <p:nvPr/>
        </p:nvSpPr>
        <p:spPr>
          <a:xfrm>
            <a:off x="9144514" y="-1096865"/>
            <a:ext cx="321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 eller måles på atferd som skaper resultatet - </a:t>
            </a: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leading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3D70B64-B2BB-48CD-BF6E-96414B627B57}"/>
              </a:ext>
            </a:extLst>
          </p:cNvPr>
          <p:cNvSpPr txBox="1">
            <a:spLocks/>
          </p:cNvSpPr>
          <p:nvPr/>
        </p:nvSpPr>
        <p:spPr>
          <a:xfrm>
            <a:off x="8326692" y="3477180"/>
            <a:ext cx="2920380" cy="12479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2A2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b="1" dirty="0">
                <a:latin typeface="Arial"/>
                <a:cs typeface="Arial"/>
              </a:rPr>
              <a:t>Tid: </a:t>
            </a:r>
            <a:endParaRPr lang="nb-NO" sz="2400" b="1" dirty="0"/>
          </a:p>
          <a:p>
            <a:pPr marL="342900" indent="-342900">
              <a:buChar char="•"/>
            </a:pPr>
            <a:r>
              <a:rPr lang="nb-NO" dirty="0">
                <a:latin typeface="Arial"/>
                <a:cs typeface="Arial"/>
              </a:rPr>
              <a:t>Bookes</a:t>
            </a:r>
          </a:p>
          <a:p>
            <a:r>
              <a:rPr lang="nb-NO" sz="2400" b="1" dirty="0">
                <a:latin typeface="Arial"/>
                <a:cs typeface="Arial"/>
              </a:rPr>
              <a:t>Sted:</a:t>
            </a:r>
            <a:endParaRPr lang="nb-NO" sz="2400" b="1" dirty="0" err="1"/>
          </a:p>
          <a:p>
            <a:pPr marL="342900" indent="-342900">
              <a:buFont typeface="Arial,Sans-Serif" panose="020B0604020202020204" pitchFamily="34" charset="0"/>
              <a:buChar char="•"/>
            </a:pPr>
            <a:r>
              <a:rPr lang="nb-NO" dirty="0">
                <a:latin typeface="Arial"/>
                <a:cs typeface="Arial"/>
              </a:rPr>
              <a:t>Digitalt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1605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0884-2B48-864A-9AFE-A0D66147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latin typeface="Arial"/>
                <a:cs typeface="Arial"/>
              </a:rPr>
              <a:t>Gruppeforberedelser – </a:t>
            </a:r>
            <a:br>
              <a:rPr lang="nb-NO" dirty="0">
                <a:latin typeface="Arial"/>
                <a:cs typeface="Arial"/>
              </a:rPr>
            </a:br>
            <a:r>
              <a:rPr lang="nb-NO" dirty="0">
                <a:latin typeface="Arial"/>
                <a:cs typeface="Arial"/>
              </a:rPr>
              <a:t>Om {</a:t>
            </a:r>
            <a:r>
              <a:rPr lang="nb-NO" dirty="0" err="1">
                <a:latin typeface="Arial"/>
                <a:cs typeface="Arial"/>
              </a:rPr>
              <a:t>name</a:t>
            </a:r>
            <a:r>
              <a:rPr lang="nb-NO" dirty="0">
                <a:latin typeface="Arial"/>
                <a:cs typeface="Arial"/>
              </a:rPr>
              <a:t>}</a:t>
            </a:r>
          </a:p>
        </p:txBody>
      </p:sp>
      <p:sp>
        <p:nvSpPr>
          <p:cNvPr id="12" name="Tekstfelt 48">
            <a:extLst>
              <a:ext uri="{FF2B5EF4-FFF2-40B4-BE49-F238E27FC236}">
                <a16:creationId xmlns:a16="http://schemas.microsoft.com/office/drawing/2014/main" id="{44C03D9A-4CE0-C447-9767-CB9B6427C0F4}"/>
              </a:ext>
            </a:extLst>
          </p:cNvPr>
          <p:cNvSpPr txBox="1"/>
          <p:nvPr/>
        </p:nvSpPr>
        <p:spPr>
          <a:xfrm>
            <a:off x="5925826" y="-1100549"/>
            <a:ext cx="321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Dette kan måles på resultatet</a:t>
            </a:r>
            <a:b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som skapes - </a:t>
            </a:r>
            <a:r>
              <a:rPr kumimoji="0" lang="nb-NO" sz="1400" b="1" i="1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lagging</a:t>
            </a:r>
            <a:r>
              <a:rPr kumimoji="0" lang="nb-NO" sz="1400" b="1" i="1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1" i="1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</a:t>
            </a:r>
          </a:p>
        </p:txBody>
      </p:sp>
      <p:sp>
        <p:nvSpPr>
          <p:cNvPr id="13" name="Tekstfelt 50">
            <a:extLst>
              <a:ext uri="{FF2B5EF4-FFF2-40B4-BE49-F238E27FC236}">
                <a16:creationId xmlns:a16="http://schemas.microsoft.com/office/drawing/2014/main" id="{665B572F-5F79-B04D-850A-5BC5F817D815}"/>
              </a:ext>
            </a:extLst>
          </p:cNvPr>
          <p:cNvSpPr txBox="1"/>
          <p:nvPr/>
        </p:nvSpPr>
        <p:spPr>
          <a:xfrm>
            <a:off x="9144514" y="-1096865"/>
            <a:ext cx="321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 eller måles på atferd som skaper resultatet - </a:t>
            </a: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leading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5A25D11-979C-4ADC-AF06-FD360B79F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91294"/>
            <a:ext cx="8842421" cy="44403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effectLst/>
                <a:latin typeface="Arial"/>
                <a:cs typeface="Arial"/>
              </a:rPr>
              <a:t>En kort presentasjon av {</a:t>
            </a:r>
            <a:r>
              <a:rPr lang="nb-NO" dirty="0" err="1">
                <a:latin typeface="Arial"/>
                <a:cs typeface="Arial"/>
              </a:rPr>
              <a:t>name</a:t>
            </a:r>
            <a:r>
              <a:rPr lang="nb-NO" dirty="0">
                <a:latin typeface="Arial"/>
                <a:cs typeface="Arial"/>
              </a:rPr>
              <a:t>} </a:t>
            </a:r>
            <a:r>
              <a:rPr lang="nb-NO" dirty="0">
                <a:effectLst/>
                <a:latin typeface="Arial"/>
                <a:cs typeface="Arial"/>
              </a:rPr>
              <a:t>med fokus på CRM, Sales &amp; </a:t>
            </a:r>
            <a:r>
              <a:rPr lang="nb-NO" dirty="0" err="1">
                <a:effectLst/>
                <a:latin typeface="Arial"/>
                <a:cs typeface="Arial"/>
              </a:rPr>
              <a:t>Marketing</a:t>
            </a:r>
            <a:r>
              <a:rPr lang="nb-NO" dirty="0">
                <a:effectLst/>
                <a:latin typeface="Arial"/>
                <a:cs typeface="Arial"/>
              </a:rPr>
              <a:t> og </a:t>
            </a:r>
            <a:r>
              <a:rPr lang="nb-NO" dirty="0" err="1">
                <a:effectLst/>
                <a:latin typeface="Arial"/>
                <a:cs typeface="Arial"/>
              </a:rPr>
              <a:t>Customer</a:t>
            </a:r>
            <a:r>
              <a:rPr lang="nb-NO" dirty="0">
                <a:effectLst/>
                <a:latin typeface="Arial"/>
                <a:cs typeface="Arial"/>
              </a:rPr>
              <a:t> Service.</a:t>
            </a:r>
          </a:p>
          <a:p>
            <a:r>
              <a:rPr lang="nb-NO" dirty="0">
                <a:effectLst/>
                <a:latin typeface="Arial"/>
                <a:cs typeface="Arial"/>
              </a:rPr>
              <a:t>En kort presentasjon av </a:t>
            </a:r>
            <a:r>
              <a:rPr lang="nb-NO" dirty="0">
                <a:latin typeface="Arial"/>
                <a:cs typeface="Arial"/>
              </a:rPr>
              <a:t>{</a:t>
            </a:r>
            <a:r>
              <a:rPr lang="nb-NO" dirty="0" err="1">
                <a:latin typeface="Arial"/>
                <a:cs typeface="Arial"/>
              </a:rPr>
              <a:t>name</a:t>
            </a:r>
            <a:r>
              <a:rPr lang="nb-NO" dirty="0">
                <a:latin typeface="Arial"/>
                <a:cs typeface="Arial"/>
              </a:rPr>
              <a:t>} </a:t>
            </a:r>
            <a:r>
              <a:rPr lang="nb-NO" dirty="0">
                <a:effectLst/>
                <a:latin typeface="Arial"/>
                <a:cs typeface="Arial"/>
              </a:rPr>
              <a:t>hovedmålsetninger for dette prosjektet</a:t>
            </a:r>
            <a:r>
              <a:rPr lang="nb-NO" dirty="0">
                <a:latin typeface="Arial"/>
                <a:cs typeface="Arial"/>
              </a:rPr>
              <a:t> 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2643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0884-2B48-864A-9AFE-A0D66147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>
                <a:latin typeface="Arial"/>
                <a:cs typeface="Arial"/>
              </a:rPr>
              <a:t>Gruppeforberedelser - Prosjektorganisasjonen</a:t>
            </a:r>
          </a:p>
        </p:txBody>
      </p:sp>
      <p:sp>
        <p:nvSpPr>
          <p:cNvPr id="12" name="Tekstfelt 48">
            <a:extLst>
              <a:ext uri="{FF2B5EF4-FFF2-40B4-BE49-F238E27FC236}">
                <a16:creationId xmlns:a16="http://schemas.microsoft.com/office/drawing/2014/main" id="{44C03D9A-4CE0-C447-9767-CB9B6427C0F4}"/>
              </a:ext>
            </a:extLst>
          </p:cNvPr>
          <p:cNvSpPr txBox="1"/>
          <p:nvPr/>
        </p:nvSpPr>
        <p:spPr>
          <a:xfrm>
            <a:off x="5925826" y="-1100549"/>
            <a:ext cx="321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Dette kan måles på resultatet</a:t>
            </a:r>
            <a:b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som skapes - </a:t>
            </a:r>
            <a:r>
              <a:rPr kumimoji="0" lang="nb-NO" sz="1400" b="1" i="1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lagging</a:t>
            </a:r>
            <a:r>
              <a:rPr kumimoji="0" lang="nb-NO" sz="1400" b="1" i="1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1" i="1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</a:t>
            </a:r>
          </a:p>
        </p:txBody>
      </p:sp>
      <p:sp>
        <p:nvSpPr>
          <p:cNvPr id="13" name="Tekstfelt 50">
            <a:extLst>
              <a:ext uri="{FF2B5EF4-FFF2-40B4-BE49-F238E27FC236}">
                <a16:creationId xmlns:a16="http://schemas.microsoft.com/office/drawing/2014/main" id="{665B572F-5F79-B04D-850A-5BC5F817D815}"/>
              </a:ext>
            </a:extLst>
          </p:cNvPr>
          <p:cNvSpPr txBox="1"/>
          <p:nvPr/>
        </p:nvSpPr>
        <p:spPr>
          <a:xfrm>
            <a:off x="9144514" y="-1096865"/>
            <a:ext cx="321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 eller måles på atferd som skaper resultatet - </a:t>
            </a: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leading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5A25D11-979C-4ADC-AF06-FD360B79F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91294"/>
            <a:ext cx="8842421" cy="444031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nb-NO" dirty="0">
                <a:latin typeface="Arial"/>
                <a:cs typeface="Arial"/>
              </a:rPr>
              <a:t>For å kunne levere et vellykket prosjekt og samtidig opprettholde effektiviteter vi avhengige av sette sammen en prosjektorganisasjon som har rett kompetanse og samtidig fått mandat til å sette av tid og ta avgjørelser i prosjektet.</a:t>
            </a:r>
            <a:endParaRPr lang="nb-NO" dirty="0"/>
          </a:p>
          <a:p>
            <a:pPr>
              <a:buFont typeface="Arial"/>
            </a:pPr>
            <a:r>
              <a:rPr lang="nb-NO" dirty="0">
                <a:latin typeface="Arial"/>
                <a:cs typeface="Arial"/>
              </a:rPr>
              <a:t>Hvem skal lede prosjektet fra deres side? Personen(e) som utnevnes vil samarbeide tett med prosjektleder fra SuperOffice og vil være ansvarlig for leveranse og fremdrift i prosjektet.</a:t>
            </a:r>
            <a:endParaRPr lang="nb-NO" dirty="0"/>
          </a:p>
          <a:p>
            <a:pPr>
              <a:buFont typeface="Arial"/>
            </a:pPr>
            <a:r>
              <a:rPr lang="nb-NO" dirty="0">
                <a:latin typeface="Arial"/>
                <a:cs typeface="Arial"/>
              </a:rPr>
              <a:t>Hvem skal kjerneteamet (prosjektgruppe) bestå av? Kjerneteamet vil delta i workshops og dermed bidra med kompetanse og erfaring slik at vi skaper resultater i hver fase av prosjektet. Deltakere i kjerneteamet må forstå virksomhetens generelle forretningslogikk, som virksomhetens </a:t>
            </a:r>
            <a:r>
              <a:rPr lang="nb-NO" dirty="0" err="1">
                <a:latin typeface="Arial"/>
                <a:cs typeface="Arial"/>
              </a:rPr>
              <a:t>KPIer</a:t>
            </a:r>
            <a:r>
              <a:rPr lang="nb-NO" dirty="0">
                <a:latin typeface="Arial"/>
                <a:cs typeface="Arial"/>
              </a:rPr>
              <a:t>/målsetninger, kundepolitikk og interne rutiner (innen salg, kundeservice og/eller markedsføring).</a:t>
            </a:r>
            <a:endParaRPr lang="nb-NO" dirty="0"/>
          </a:p>
          <a:p>
            <a:pPr>
              <a:buFont typeface="Arial"/>
              <a:buChar char="•"/>
            </a:pPr>
            <a:r>
              <a:rPr lang="nb-NO" dirty="0">
                <a:latin typeface="Arial"/>
                <a:cs typeface="Arial"/>
              </a:rPr>
              <a:t>Er det andre personer som bør involveres i prosjektet? Dette kan for eksempel være personer som sitter med spesialkompetanse innen IT drift, rapportering, økonomi o.l.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0484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0884-2B48-864A-9AFE-A0D66147E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Arial"/>
                <a:cs typeface="Arial"/>
              </a:rPr>
              <a:t>Individuelle forberedelser</a:t>
            </a:r>
          </a:p>
        </p:txBody>
      </p:sp>
      <p:sp>
        <p:nvSpPr>
          <p:cNvPr id="12" name="Tekstfelt 48">
            <a:extLst>
              <a:ext uri="{FF2B5EF4-FFF2-40B4-BE49-F238E27FC236}">
                <a16:creationId xmlns:a16="http://schemas.microsoft.com/office/drawing/2014/main" id="{44C03D9A-4CE0-C447-9767-CB9B6427C0F4}"/>
              </a:ext>
            </a:extLst>
          </p:cNvPr>
          <p:cNvSpPr txBox="1"/>
          <p:nvPr/>
        </p:nvSpPr>
        <p:spPr>
          <a:xfrm>
            <a:off x="5925826" y="-1100549"/>
            <a:ext cx="321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Dette kan måles på resultatet</a:t>
            </a:r>
            <a:b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som skapes - </a:t>
            </a:r>
            <a:r>
              <a:rPr kumimoji="0" lang="nb-NO" sz="1400" b="1" i="1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lagging</a:t>
            </a:r>
            <a:r>
              <a:rPr kumimoji="0" lang="nb-NO" sz="1400" b="1" i="1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1" i="1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</a:t>
            </a:r>
          </a:p>
        </p:txBody>
      </p:sp>
      <p:sp>
        <p:nvSpPr>
          <p:cNvPr id="13" name="Tekstfelt 50">
            <a:extLst>
              <a:ext uri="{FF2B5EF4-FFF2-40B4-BE49-F238E27FC236}">
                <a16:creationId xmlns:a16="http://schemas.microsoft.com/office/drawing/2014/main" id="{665B572F-5F79-B04D-850A-5BC5F817D815}"/>
              </a:ext>
            </a:extLst>
          </p:cNvPr>
          <p:cNvSpPr txBox="1"/>
          <p:nvPr/>
        </p:nvSpPr>
        <p:spPr>
          <a:xfrm>
            <a:off x="9144514" y="-1096865"/>
            <a:ext cx="3218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 eller måles på atferd som skaper resultatet - </a:t>
            </a: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leading</a:t>
            </a:r>
            <a:r>
              <a:rPr kumimoji="0" lang="nb-NO" sz="1400" b="1" i="0" u="none" strike="noStrike" kern="1200" cap="none" spc="0" normalizeH="0" baseline="0" noProof="0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1" i="0" u="none" strike="noStrike" kern="1200" cap="none" spc="0" normalizeH="0" baseline="0" noProof="0" err="1">
                <a:ln>
                  <a:noFill/>
                </a:ln>
                <a:solidFill>
                  <a:srgbClr val="2B292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indicators</a:t>
            </a:r>
            <a:endParaRPr kumimoji="0" lang="nb-NO" sz="1400" b="1" i="0" u="none" strike="noStrike" kern="1200" cap="none" spc="0" normalizeH="0" baseline="0" noProof="0">
              <a:ln>
                <a:noFill/>
              </a:ln>
              <a:solidFill>
                <a:srgbClr val="2B292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5A25D11-979C-4ADC-AF06-FD360B79F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591295"/>
            <a:ext cx="8730803" cy="3714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dirty="0">
                <a:latin typeface="Arial"/>
                <a:cs typeface="Arial"/>
              </a:rPr>
              <a:t>Hver enkelt deltaker bes om å tenke igjennom følgende spørsmål før gjennomføring av workshop.</a:t>
            </a:r>
            <a:endParaRPr lang="nb-NO" dirty="0"/>
          </a:p>
          <a:p>
            <a:r>
              <a:rPr lang="nb-NO" dirty="0">
                <a:latin typeface="Arial"/>
                <a:cs typeface="Arial"/>
              </a:rPr>
              <a:t>Hva er forventningene dine til dette prosjektet?</a:t>
            </a:r>
            <a:endParaRPr lang="nb-NO" dirty="0"/>
          </a:p>
          <a:p>
            <a:r>
              <a:rPr lang="nb-NO" dirty="0">
                <a:latin typeface="Arial"/>
                <a:cs typeface="Arial"/>
              </a:rPr>
              <a:t>Hvilken betydning har dette prosjektet for deg, din avdeling og firmaet som helhet?</a:t>
            </a:r>
            <a:endParaRPr lang="nb-NO" dirty="0"/>
          </a:p>
          <a:p>
            <a:r>
              <a:rPr lang="nb-NO" dirty="0">
                <a:latin typeface="Arial"/>
                <a:cs typeface="Arial"/>
              </a:rPr>
              <a:t>Hvordan kan du tilrettelegge for at dette prosjektet blir en suksess?</a:t>
            </a:r>
            <a:endParaRPr lang="nb-NO" dirty="0"/>
          </a:p>
          <a:p>
            <a:r>
              <a:rPr lang="nb-NO" dirty="0">
                <a:latin typeface="Arial"/>
                <a:cs typeface="Arial"/>
              </a:rPr>
              <a:t>Hva vil være ditt personlige bidrag til prosjektet?</a:t>
            </a:r>
            <a:endParaRPr lang="nb-NO" dirty="0"/>
          </a:p>
          <a:p>
            <a:pPr marL="171450" indent="-17145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5014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1577D4F-F5DF-1D4C-8B62-C43F634EFC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nb-NO" dirty="0"/>
              <a:t>Vi gleder oss til videre samarbeid!</a:t>
            </a:r>
          </a:p>
        </p:txBody>
      </p:sp>
    </p:spTree>
    <p:extLst>
      <p:ext uri="{BB962C8B-B14F-4D97-AF65-F5344CB8AC3E}">
        <p14:creationId xmlns:p14="http://schemas.microsoft.com/office/powerpoint/2010/main" val="13119274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TsGz4NiL.kOpjbNEG7xw"/>
</p:tagLst>
</file>

<file path=ppt/theme/theme1.xml><?xml version="1.0" encoding="utf-8"?>
<a:theme xmlns:a="http://schemas.openxmlformats.org/drawingml/2006/main" name="Title slides and deviders ">
  <a:themeElements>
    <a:clrScheme name="Custom 2">
      <a:dk1>
        <a:srgbClr val="2B2929"/>
      </a:dk1>
      <a:lt1>
        <a:srgbClr val="FFFFFF"/>
      </a:lt1>
      <a:dk2>
        <a:srgbClr val="F1F7F5"/>
      </a:dk2>
      <a:lt2>
        <a:srgbClr val="A6D3DD"/>
      </a:lt2>
      <a:accent1>
        <a:srgbClr val="005E58"/>
      </a:accent1>
      <a:accent2>
        <a:srgbClr val="F1F7F5"/>
      </a:accent2>
      <a:accent3>
        <a:srgbClr val="EF7445"/>
      </a:accent3>
      <a:accent4>
        <a:srgbClr val="FC8A5E"/>
      </a:accent4>
      <a:accent5>
        <a:srgbClr val="A6D3DD"/>
      </a:accent5>
      <a:accent6>
        <a:srgbClr val="30B393"/>
      </a:accent6>
      <a:hlink>
        <a:srgbClr val="005E58"/>
      </a:hlink>
      <a:folHlink>
        <a:srgbClr val="D445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itle slides and deviders ">
  <a:themeElements>
    <a:clrScheme name="Custom 2">
      <a:dk1>
        <a:srgbClr val="2B2929"/>
      </a:dk1>
      <a:lt1>
        <a:srgbClr val="FFFFFF"/>
      </a:lt1>
      <a:dk2>
        <a:srgbClr val="F1F7F5"/>
      </a:dk2>
      <a:lt2>
        <a:srgbClr val="A6D3DD"/>
      </a:lt2>
      <a:accent1>
        <a:srgbClr val="005E58"/>
      </a:accent1>
      <a:accent2>
        <a:srgbClr val="F1F7F5"/>
      </a:accent2>
      <a:accent3>
        <a:srgbClr val="EF7445"/>
      </a:accent3>
      <a:accent4>
        <a:srgbClr val="FC8A5E"/>
      </a:accent4>
      <a:accent5>
        <a:srgbClr val="A6D3DD"/>
      </a:accent5>
      <a:accent6>
        <a:srgbClr val="30B393"/>
      </a:accent6>
      <a:hlink>
        <a:srgbClr val="005E58"/>
      </a:hlink>
      <a:folHlink>
        <a:srgbClr val="D445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tent slides">
  <a:themeElements>
    <a:clrScheme name="SuperOffice">
      <a:dk1>
        <a:srgbClr val="2B2929"/>
      </a:dk1>
      <a:lt1>
        <a:srgbClr val="FFFFFF"/>
      </a:lt1>
      <a:dk2>
        <a:srgbClr val="F1F7F5"/>
      </a:dk2>
      <a:lt2>
        <a:srgbClr val="A6D3DD"/>
      </a:lt2>
      <a:accent1>
        <a:srgbClr val="005E58"/>
      </a:accent1>
      <a:accent2>
        <a:srgbClr val="F1F7F5"/>
      </a:accent2>
      <a:accent3>
        <a:srgbClr val="EF7445"/>
      </a:accent3>
      <a:accent4>
        <a:srgbClr val="FC8A5E"/>
      </a:accent4>
      <a:accent5>
        <a:srgbClr val="A6D3DD"/>
      </a:accent5>
      <a:accent6>
        <a:srgbClr val="30B393"/>
      </a:accent6>
      <a:hlink>
        <a:srgbClr val="005E58"/>
      </a:hlink>
      <a:folHlink>
        <a:srgbClr val="D445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slides">
  <a:themeElements>
    <a:clrScheme name="SuperOffice">
      <a:dk1>
        <a:srgbClr val="2B2929"/>
      </a:dk1>
      <a:lt1>
        <a:srgbClr val="FFFFFF"/>
      </a:lt1>
      <a:dk2>
        <a:srgbClr val="F1F7F5"/>
      </a:dk2>
      <a:lt2>
        <a:srgbClr val="A6D3DD"/>
      </a:lt2>
      <a:accent1>
        <a:srgbClr val="005E58"/>
      </a:accent1>
      <a:accent2>
        <a:srgbClr val="F1F7F5"/>
      </a:accent2>
      <a:accent3>
        <a:srgbClr val="EF7445"/>
      </a:accent3>
      <a:accent4>
        <a:srgbClr val="FC8A5E"/>
      </a:accent4>
      <a:accent5>
        <a:srgbClr val="A6D3DD"/>
      </a:accent5>
      <a:accent6>
        <a:srgbClr val="30B393"/>
      </a:accent6>
      <a:hlink>
        <a:srgbClr val="005E58"/>
      </a:hlink>
      <a:folHlink>
        <a:srgbClr val="D4450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8DDB2A6F8E7D2458FF5853B25AC807C" ma:contentTypeVersion="6" ma:contentTypeDescription="Opprett et nytt dokument." ma:contentTypeScope="" ma:versionID="d1e826d0b216da67e0d48f0643f7d27c">
  <xsd:schema xmlns:xsd="http://www.w3.org/2001/XMLSchema" xmlns:xs="http://www.w3.org/2001/XMLSchema" xmlns:p="http://schemas.microsoft.com/office/2006/metadata/properties" xmlns:ns2="efd2af32-ac93-4c82-8fdd-7c4dbca48b46" xmlns:ns3="cdd43a3e-81f5-428d-93ff-d3ea02b7e06d" targetNamespace="http://schemas.microsoft.com/office/2006/metadata/properties" ma:root="true" ma:fieldsID="0fad10e66390838717f78eb4376d9638" ns2:_="" ns3:_="">
    <xsd:import namespace="efd2af32-ac93-4c82-8fdd-7c4dbca48b46"/>
    <xsd:import namespace="cdd43a3e-81f5-428d-93ff-d3ea02b7e0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d2af32-ac93-4c82-8fdd-7c4dbca48b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d43a3e-81f5-428d-93ff-d3ea02b7e06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D12BC1-D915-4EA3-BDFB-473D07A0BE21}">
  <ds:schemaRefs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7f39bb16-fd68-45bf-bae2-c6816d6a4299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bd3b1102-7859-4ec0-9fbc-131478542fc4"/>
  </ds:schemaRefs>
</ds:datastoreItem>
</file>

<file path=customXml/itemProps2.xml><?xml version="1.0" encoding="utf-8"?>
<ds:datastoreItem xmlns:ds="http://schemas.openxmlformats.org/officeDocument/2006/customXml" ds:itemID="{2DAE4715-1471-42F2-87D8-68F375FDF9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C10560-FF6C-49EE-824A-5B2C0CA7508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Title slides and deviders </vt:lpstr>
      <vt:lpstr>1_Title slides and deviders </vt:lpstr>
      <vt:lpstr>4_Content slides</vt:lpstr>
      <vt:lpstr>Content slides</vt:lpstr>
      <vt:lpstr>Forberedelser til  KICK-OFF WORKSHOP</vt:lpstr>
      <vt:lpstr>Formål med Kick-off workshop</vt:lpstr>
      <vt:lpstr>Agenda for Kick-off  workshop</vt:lpstr>
      <vt:lpstr>Gruppeforberedelser –  Om {name}</vt:lpstr>
      <vt:lpstr>Gruppeforberedelser - Prosjektorganisasjonen</vt:lpstr>
      <vt:lpstr>Individuelle forberedelser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SuperOffice CRM</dc:title>
  <dc:creator>Søren Fur Fischer</dc:creator>
  <cp:lastModifiedBy>Daniel Nguyen</cp:lastModifiedBy>
  <cp:revision>117</cp:revision>
  <dcterms:created xsi:type="dcterms:W3CDTF">2020-06-05T10:46:50Z</dcterms:created>
  <dcterms:modified xsi:type="dcterms:W3CDTF">2022-01-18T11:06:56Z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0x01010013538467E9EEBF408A391D29135D74C4</vt:lpwstr>
  </property>
</Properties>
</file>