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81" r:id="rId5"/>
    <p:sldMasterId id="2147483710" r:id="rId6"/>
  </p:sldMasterIdLst>
  <p:notesMasterIdLst>
    <p:notesMasterId r:id="rId51"/>
  </p:notesMasterIdLst>
  <p:sldIdLst>
    <p:sldId id="1731651321" r:id="rId7"/>
    <p:sldId id="1731651280" r:id="rId8"/>
    <p:sldId id="1731651288" r:id="rId9"/>
    <p:sldId id="267" r:id="rId10"/>
    <p:sldId id="1731651289" r:id="rId11"/>
    <p:sldId id="1731651290" r:id="rId12"/>
    <p:sldId id="1731651291" r:id="rId13"/>
    <p:sldId id="1731651298" r:id="rId14"/>
    <p:sldId id="1731651299" r:id="rId15"/>
    <p:sldId id="1731651300" r:id="rId16"/>
    <p:sldId id="1731651302" r:id="rId17"/>
    <p:sldId id="1731651274" r:id="rId18"/>
    <p:sldId id="1731651277" r:id="rId19"/>
    <p:sldId id="1731651320" r:id="rId20"/>
    <p:sldId id="1731650834" r:id="rId21"/>
    <p:sldId id="1731651292" r:id="rId22"/>
    <p:sldId id="1731651242" r:id="rId23"/>
    <p:sldId id="1731651301" r:id="rId24"/>
    <p:sldId id="1731651303" r:id="rId25"/>
    <p:sldId id="1731651305" r:id="rId26"/>
    <p:sldId id="1731651304" r:id="rId27"/>
    <p:sldId id="1731651269" r:id="rId28"/>
    <p:sldId id="1731651263" r:id="rId29"/>
    <p:sldId id="1731650553" r:id="rId30"/>
    <p:sldId id="1731651295" r:id="rId31"/>
    <p:sldId id="1731651314" r:id="rId32"/>
    <p:sldId id="1731651313" r:id="rId33"/>
    <p:sldId id="1731651293" r:id="rId34"/>
    <p:sldId id="1731651307" r:id="rId35"/>
    <p:sldId id="1731651306" r:id="rId36"/>
    <p:sldId id="1731651308" r:id="rId37"/>
    <p:sldId id="1731651309" r:id="rId38"/>
    <p:sldId id="1731651294" r:id="rId39"/>
    <p:sldId id="1731651275" r:id="rId40"/>
    <p:sldId id="1731651276" r:id="rId41"/>
    <p:sldId id="1731651310" r:id="rId42"/>
    <p:sldId id="1731651315" r:id="rId43"/>
    <p:sldId id="1731651316" r:id="rId44"/>
    <p:sldId id="1731651317" r:id="rId45"/>
    <p:sldId id="1731651311" r:id="rId46"/>
    <p:sldId id="1731650576" r:id="rId47"/>
    <p:sldId id="1731651319" r:id="rId48"/>
    <p:sldId id="1731651318" r:id="rId49"/>
    <p:sldId id="1731651244" r:id="rId50"/>
  </p:sldIdLst>
  <p:sldSz cx="12192000" cy="6858000"/>
  <p:notesSz cx="6858000" cy="9144000"/>
  <p:custDataLst>
    <p:tags r:id="rId5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Velkommen" id="{37AE6C0B-CAF3-F445-84D9-5B34BBE41447}">
          <p14:sldIdLst>
            <p14:sldId id="1731651321"/>
            <p14:sldId id="1731651280"/>
          </p14:sldIdLst>
        </p14:section>
        <p14:section name="Introduksjon" id="{2B26A020-D22D-4849-9786-FF229A9E1BA2}">
          <p14:sldIdLst>
            <p14:sldId id="1731651288"/>
            <p14:sldId id="267"/>
            <p14:sldId id="1731651289"/>
            <p14:sldId id="1731651290"/>
            <p14:sldId id="1731651291"/>
            <p14:sldId id="1731651298"/>
            <p14:sldId id="1731651299"/>
            <p14:sldId id="1731651300"/>
            <p14:sldId id="1731651302"/>
            <p14:sldId id="1731651274"/>
            <p14:sldId id="1731651277"/>
            <p14:sldId id="1731651320"/>
            <p14:sldId id="1731650834"/>
          </p14:sldIdLst>
        </p14:section>
        <p14:section name="Formål, omfang &amp; plan" id="{DE0078FA-E31B-F848-B3F2-38CE18C536E6}">
          <p14:sldIdLst>
            <p14:sldId id="1731651292"/>
            <p14:sldId id="1731651242"/>
            <p14:sldId id="1731651301"/>
            <p14:sldId id="1731651303"/>
            <p14:sldId id="1731651305"/>
            <p14:sldId id="1731651304"/>
            <p14:sldId id="1731651269"/>
            <p14:sldId id="1731651263"/>
            <p14:sldId id="1731650553"/>
          </p14:sldIdLst>
        </p14:section>
        <p14:section name="KPI" id="{D8572592-967C-2C49-93C4-C47D8097078E}">
          <p14:sldIdLst>
            <p14:sldId id="1731651295"/>
            <p14:sldId id="1731651314"/>
            <p14:sldId id="1731651313"/>
          </p14:sldIdLst>
        </p14:section>
        <p14:section name="Suksesskriterier" id="{7A869405-65CF-C64C-897B-CC2D7343DBCB}">
          <p14:sldIdLst>
            <p14:sldId id="1731651293"/>
            <p14:sldId id="1731651307"/>
          </p14:sldIdLst>
        </p14:section>
        <p14:section name="Suksessfaktorer" id="{2121BF38-328B-8740-8F16-CD4E2058BD4F}">
          <p14:sldIdLst>
            <p14:sldId id="1731651306"/>
            <p14:sldId id="1731651308"/>
            <p14:sldId id="1731651309"/>
          </p14:sldIdLst>
        </p14:section>
        <p14:section name="Prosjektorganisering" id="{A13B6949-5B7E-C74E-8F36-15D8C3884EEE}">
          <p14:sldIdLst>
            <p14:sldId id="1731651294"/>
            <p14:sldId id="1731651275"/>
            <p14:sldId id="1731651276"/>
            <p14:sldId id="1731651310"/>
          </p14:sldIdLst>
        </p14:section>
        <p14:section name="Oppsummering og veien videre" id="{2596BE17-B39A-A24A-8C8D-EE039A749943}">
          <p14:sldIdLst>
            <p14:sldId id="1731651315"/>
            <p14:sldId id="1731651316"/>
            <p14:sldId id="1731651317"/>
            <p14:sldId id="1731651311"/>
            <p14:sldId id="1731650576"/>
            <p14:sldId id="1731651319"/>
            <p14:sldId id="1731651318"/>
            <p14:sldId id="1731651244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7545"/>
    <a:srgbClr val="FC8B5F"/>
    <a:srgbClr val="D4450D"/>
    <a:srgbClr val="005E58"/>
    <a:srgbClr val="EF744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19DF131-A0E1-4313-88B7-F8B2CB7A68AA}" v="2" dt="2021-09-29T07:57:29.58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3" d="100"/>
          <a:sy n="73" d="100"/>
        </p:scale>
        <p:origin x="78" y="7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theme" Target="theme/theme1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presProps" Target="presProps.xml"/><Relationship Id="rId58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tableStyles" Target="tableStyles.xml"/><Relationship Id="rId8" Type="http://schemas.openxmlformats.org/officeDocument/2006/relationships/slide" Target="slides/slide2.xml"/><Relationship Id="rId51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microsoft.com/office/2016/11/relationships/changesInfo" Target="changesInfos/changesInfo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tags" Target="tags/tag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ex Pelan" userId="0f2803ee-6420-431a-8481-41eebae873c4" providerId="ADAL" clId="{B1C53183-0E81-D740-A801-625348DF0980}"/>
    <pc:docChg chg="undo custSel modSld">
      <pc:chgData name="Alex Pelan" userId="0f2803ee-6420-431a-8481-41eebae873c4" providerId="ADAL" clId="{B1C53183-0E81-D740-A801-625348DF0980}" dt="2021-09-02T10:30:28.588" v="121" actId="20577"/>
      <pc:docMkLst>
        <pc:docMk/>
      </pc:docMkLst>
      <pc:sldChg chg="addSp delSp modSp mod">
        <pc:chgData name="Alex Pelan" userId="0f2803ee-6420-431a-8481-41eebae873c4" providerId="ADAL" clId="{B1C53183-0E81-D740-A801-625348DF0980}" dt="2021-08-24T05:57:23.819" v="93" actId="207"/>
        <pc:sldMkLst>
          <pc:docMk/>
          <pc:sldMk cId="3319210383" sldId="1731650553"/>
        </pc:sldMkLst>
        <pc:spChg chg="mod">
          <ac:chgData name="Alex Pelan" userId="0f2803ee-6420-431a-8481-41eebae873c4" providerId="ADAL" clId="{B1C53183-0E81-D740-A801-625348DF0980}" dt="2021-08-24T05:57:23.819" v="93" actId="207"/>
          <ac:spMkLst>
            <pc:docMk/>
            <pc:sldMk cId="3319210383" sldId="1731650553"/>
            <ac:spMk id="2" creationId="{D6FFE47E-0B95-B142-BEE3-34EFD0CCEB67}"/>
          </ac:spMkLst>
        </pc:spChg>
        <pc:spChg chg="del">
          <ac:chgData name="Alex Pelan" userId="0f2803ee-6420-431a-8481-41eebae873c4" providerId="ADAL" clId="{B1C53183-0E81-D740-A801-625348DF0980}" dt="2021-08-24T05:51:15.782" v="7" actId="478"/>
          <ac:spMkLst>
            <pc:docMk/>
            <pc:sldMk cId="3319210383" sldId="1731650553"/>
            <ac:spMk id="7" creationId="{E61C23C8-23F7-D547-90E4-5079D6398D7D}"/>
          </ac:spMkLst>
        </pc:spChg>
        <pc:spChg chg="del">
          <ac:chgData name="Alex Pelan" userId="0f2803ee-6420-431a-8481-41eebae873c4" providerId="ADAL" clId="{B1C53183-0E81-D740-A801-625348DF0980}" dt="2021-08-24T05:51:18.006" v="8" actId="478"/>
          <ac:spMkLst>
            <pc:docMk/>
            <pc:sldMk cId="3319210383" sldId="1731650553"/>
            <ac:spMk id="12" creationId="{4E001D9F-99F7-FC40-B00E-F527C6BF0266}"/>
          </ac:spMkLst>
        </pc:spChg>
        <pc:picChg chg="add mod modCrop">
          <ac:chgData name="Alex Pelan" userId="0f2803ee-6420-431a-8481-41eebae873c4" providerId="ADAL" clId="{B1C53183-0E81-D740-A801-625348DF0980}" dt="2021-08-24T05:56:20.255" v="84" actId="18131"/>
          <ac:picMkLst>
            <pc:docMk/>
            <pc:sldMk cId="3319210383" sldId="1731650553"/>
            <ac:picMk id="4" creationId="{C701247A-8160-A747-82B6-3A21A95868F3}"/>
          </ac:picMkLst>
        </pc:picChg>
        <pc:cxnChg chg="del">
          <ac:chgData name="Alex Pelan" userId="0f2803ee-6420-431a-8481-41eebae873c4" providerId="ADAL" clId="{B1C53183-0E81-D740-A801-625348DF0980}" dt="2021-08-24T05:51:19.754" v="9" actId="478"/>
          <ac:cxnSpMkLst>
            <pc:docMk/>
            <pc:sldMk cId="3319210383" sldId="1731650553"/>
            <ac:cxnSpMk id="15" creationId="{E00F01DE-61C0-BF40-9A73-4E99E49FE0DC}"/>
          </ac:cxnSpMkLst>
        </pc:cxnChg>
      </pc:sldChg>
      <pc:sldChg chg="modSp mod">
        <pc:chgData name="Alex Pelan" userId="0f2803ee-6420-431a-8481-41eebae873c4" providerId="ADAL" clId="{B1C53183-0E81-D740-A801-625348DF0980}" dt="2021-09-02T10:28:36.853" v="94" actId="1076"/>
        <pc:sldMkLst>
          <pc:docMk/>
          <pc:sldMk cId="3818971662" sldId="1731651269"/>
        </pc:sldMkLst>
        <pc:spChg chg="mod">
          <ac:chgData name="Alex Pelan" userId="0f2803ee-6420-431a-8481-41eebae873c4" providerId="ADAL" clId="{B1C53183-0E81-D740-A801-625348DF0980}" dt="2021-09-02T10:28:36.853" v="94" actId="1076"/>
          <ac:spMkLst>
            <pc:docMk/>
            <pc:sldMk cId="3818971662" sldId="1731651269"/>
            <ac:spMk id="7" creationId="{00EFD0EE-656A-574B-BBE0-E75CE23873FF}"/>
          </ac:spMkLst>
        </pc:spChg>
        <pc:cxnChg chg="mod">
          <ac:chgData name="Alex Pelan" userId="0f2803ee-6420-431a-8481-41eebae873c4" providerId="ADAL" clId="{B1C53183-0E81-D740-A801-625348DF0980}" dt="2021-09-02T10:28:36.853" v="94" actId="1076"/>
          <ac:cxnSpMkLst>
            <pc:docMk/>
            <pc:sldMk cId="3818971662" sldId="1731651269"/>
            <ac:cxnSpMk id="15" creationId="{70FC7FE4-19AE-694F-AF16-4EC82A9133CC}"/>
          </ac:cxnSpMkLst>
        </pc:cxnChg>
      </pc:sldChg>
      <pc:sldChg chg="addSp delSp modSp mod">
        <pc:chgData name="Alex Pelan" userId="0f2803ee-6420-431a-8481-41eebae873c4" providerId="ADAL" clId="{B1C53183-0E81-D740-A801-625348DF0980}" dt="2021-08-24T05:51:43.547" v="14"/>
        <pc:sldMkLst>
          <pc:docMk/>
          <pc:sldMk cId="640873637" sldId="1731651288"/>
        </pc:sldMkLst>
        <pc:spChg chg="add del mod">
          <ac:chgData name="Alex Pelan" userId="0f2803ee-6420-431a-8481-41eebae873c4" providerId="ADAL" clId="{B1C53183-0E81-D740-A801-625348DF0980}" dt="2021-08-24T05:51:43.547" v="14"/>
          <ac:spMkLst>
            <pc:docMk/>
            <pc:sldMk cId="640873637" sldId="1731651288"/>
            <ac:spMk id="3" creationId="{6F2A45B2-B18D-3B45-8630-015DA25DADA0}"/>
          </ac:spMkLst>
        </pc:spChg>
      </pc:sldChg>
      <pc:sldChg chg="modSp mod">
        <pc:chgData name="Alex Pelan" userId="0f2803ee-6420-431a-8481-41eebae873c4" providerId="ADAL" clId="{B1C53183-0E81-D740-A801-625348DF0980}" dt="2021-09-02T10:30:03.680" v="99" actId="20577"/>
        <pc:sldMkLst>
          <pc:docMk/>
          <pc:sldMk cId="523959455" sldId="1731651307"/>
        </pc:sldMkLst>
        <pc:spChg chg="mod">
          <ac:chgData name="Alex Pelan" userId="0f2803ee-6420-431a-8481-41eebae873c4" providerId="ADAL" clId="{B1C53183-0E81-D740-A801-625348DF0980}" dt="2021-09-02T10:30:03.680" v="99" actId="20577"/>
          <ac:spMkLst>
            <pc:docMk/>
            <pc:sldMk cId="523959455" sldId="1731651307"/>
            <ac:spMk id="5" creationId="{24D72FF4-3829-494F-8D63-4DE33AB953A5}"/>
          </ac:spMkLst>
        </pc:spChg>
      </pc:sldChg>
      <pc:sldChg chg="addSp delSp modSp mod">
        <pc:chgData name="Alex Pelan" userId="0f2803ee-6420-431a-8481-41eebae873c4" providerId="ADAL" clId="{B1C53183-0E81-D740-A801-625348DF0980}" dt="2021-09-02T10:30:28.588" v="121" actId="20577"/>
        <pc:sldMkLst>
          <pc:docMk/>
          <pc:sldMk cId="795491893" sldId="1731651308"/>
        </pc:sldMkLst>
        <pc:spChg chg="add del mod">
          <ac:chgData name="Alex Pelan" userId="0f2803ee-6420-431a-8481-41eebae873c4" providerId="ADAL" clId="{B1C53183-0E81-D740-A801-625348DF0980}" dt="2021-09-02T10:30:28.588" v="121" actId="20577"/>
          <ac:spMkLst>
            <pc:docMk/>
            <pc:sldMk cId="795491893" sldId="1731651308"/>
            <ac:spMk id="6" creationId="{37759B4E-4251-F746-A1BC-517FF77CE5C2}"/>
          </ac:spMkLst>
        </pc:spChg>
      </pc:sldChg>
    </pc:docChg>
  </pc:docChgLst>
  <pc:docChgLst>
    <pc:chgData name="Alex Pelan" userId="0f2803ee-6420-431a-8481-41eebae873c4" providerId="ADAL" clId="{11DFAB7D-7ADE-2447-893B-5142D2846941}"/>
    <pc:docChg chg="undo redo custSel addSld delSld modSld sldOrd modMainMaster addSection modSection">
      <pc:chgData name="Alex Pelan" userId="0f2803ee-6420-431a-8481-41eebae873c4" providerId="ADAL" clId="{11DFAB7D-7ADE-2447-893B-5142D2846941}" dt="2021-05-31T09:47:41.161" v="5024" actId="1076"/>
      <pc:docMkLst>
        <pc:docMk/>
      </pc:docMkLst>
      <pc:sldChg chg="del">
        <pc:chgData name="Alex Pelan" userId="0f2803ee-6420-431a-8481-41eebae873c4" providerId="ADAL" clId="{11DFAB7D-7ADE-2447-893B-5142D2846941}" dt="2021-04-22T10:24:08.996" v="10" actId="2696"/>
        <pc:sldMkLst>
          <pc:docMk/>
          <pc:sldMk cId="2251352867" sldId="256"/>
        </pc:sldMkLst>
      </pc:sldChg>
      <pc:sldChg chg="modSp add mod">
        <pc:chgData name="Alex Pelan" userId="0f2803ee-6420-431a-8481-41eebae873c4" providerId="ADAL" clId="{11DFAB7D-7ADE-2447-893B-5142D2846941}" dt="2021-04-29T08:04:30.112" v="855" actId="207"/>
        <pc:sldMkLst>
          <pc:docMk/>
          <pc:sldMk cId="148608899" sldId="257"/>
        </pc:sldMkLst>
        <pc:spChg chg="mod">
          <ac:chgData name="Alex Pelan" userId="0f2803ee-6420-431a-8481-41eebae873c4" providerId="ADAL" clId="{11DFAB7D-7ADE-2447-893B-5142D2846941}" dt="2021-04-22T10:24:01.599" v="9" actId="20577"/>
          <ac:spMkLst>
            <pc:docMk/>
            <pc:sldMk cId="148608899" sldId="257"/>
            <ac:spMk id="2" creationId="{159EF414-56B9-5646-9FB2-67D62E13AE48}"/>
          </ac:spMkLst>
        </pc:spChg>
        <pc:spChg chg="mod">
          <ac:chgData name="Alex Pelan" userId="0f2803ee-6420-431a-8481-41eebae873c4" providerId="ADAL" clId="{11DFAB7D-7ADE-2447-893B-5142D2846941}" dt="2021-04-29T08:04:30.112" v="855" actId="207"/>
          <ac:spMkLst>
            <pc:docMk/>
            <pc:sldMk cId="148608899" sldId="257"/>
            <ac:spMk id="3" creationId="{6EBE632B-89EB-CA4E-8148-46AF72B3DFBA}"/>
          </ac:spMkLst>
        </pc:spChg>
      </pc:sldChg>
      <pc:sldChg chg="del">
        <pc:chgData name="Alex Pelan" userId="0f2803ee-6420-431a-8481-41eebae873c4" providerId="ADAL" clId="{11DFAB7D-7ADE-2447-893B-5142D2846941}" dt="2021-04-22T10:30:54.854" v="116" actId="2696"/>
        <pc:sldMkLst>
          <pc:docMk/>
          <pc:sldMk cId="2316896625" sldId="258"/>
        </pc:sldMkLst>
      </pc:sldChg>
      <pc:sldChg chg="modSp add del mod modShow">
        <pc:chgData name="Alex Pelan" userId="0f2803ee-6420-431a-8481-41eebae873c4" providerId="ADAL" clId="{11DFAB7D-7ADE-2447-893B-5142D2846941}" dt="2021-04-29T10:34:04.767" v="2231" actId="2696"/>
        <pc:sldMkLst>
          <pc:docMk/>
          <pc:sldMk cId="1203316686" sldId="259"/>
        </pc:sldMkLst>
        <pc:graphicFrameChg chg="mod modGraphic">
          <ac:chgData name="Alex Pelan" userId="0f2803ee-6420-431a-8481-41eebae873c4" providerId="ADAL" clId="{11DFAB7D-7ADE-2447-893B-5142D2846941}" dt="2021-04-22T10:28:17.856" v="70"/>
          <ac:graphicFrameMkLst>
            <pc:docMk/>
            <pc:sldMk cId="1203316686" sldId="259"/>
            <ac:graphicFrameMk id="4" creationId="{4BF889A1-938E-234F-B4E8-5E05AFAE382F}"/>
          </ac:graphicFrameMkLst>
        </pc:graphicFrameChg>
      </pc:sldChg>
      <pc:sldChg chg="modSp add mod">
        <pc:chgData name="Alex Pelan" userId="0f2803ee-6420-431a-8481-41eebae873c4" providerId="ADAL" clId="{11DFAB7D-7ADE-2447-893B-5142D2846941}" dt="2021-04-22T10:30:20.544" v="113" actId="20577"/>
        <pc:sldMkLst>
          <pc:docMk/>
          <pc:sldMk cId="3943942891" sldId="267"/>
        </pc:sldMkLst>
        <pc:spChg chg="mod">
          <ac:chgData name="Alex Pelan" userId="0f2803ee-6420-431a-8481-41eebae873c4" providerId="ADAL" clId="{11DFAB7D-7ADE-2447-893B-5142D2846941}" dt="2021-04-22T10:29:09.838" v="80" actId="20577"/>
          <ac:spMkLst>
            <pc:docMk/>
            <pc:sldMk cId="3943942891" sldId="267"/>
            <ac:spMk id="2" creationId="{15840884-2B48-864A-9AFE-A0D66147E81E}"/>
          </ac:spMkLst>
        </pc:spChg>
        <pc:spChg chg="mod">
          <ac:chgData name="Alex Pelan" userId="0f2803ee-6420-431a-8481-41eebae873c4" providerId="ADAL" clId="{11DFAB7D-7ADE-2447-893B-5142D2846941}" dt="2021-04-22T10:30:20.544" v="113" actId="20577"/>
          <ac:spMkLst>
            <pc:docMk/>
            <pc:sldMk cId="3943942891" sldId="267"/>
            <ac:spMk id="4" creationId="{97BBE5ED-6D6E-7845-A284-8053C9CAF4FE}"/>
          </ac:spMkLst>
        </pc:spChg>
      </pc:sldChg>
      <pc:sldChg chg="add del">
        <pc:chgData name="Alex Pelan" userId="0f2803ee-6420-431a-8481-41eebae873c4" providerId="ADAL" clId="{11DFAB7D-7ADE-2447-893B-5142D2846941}" dt="2021-04-29T08:19:40.445" v="970" actId="2696"/>
        <pc:sldMkLst>
          <pc:docMk/>
          <pc:sldMk cId="2950915442" sldId="270"/>
        </pc:sldMkLst>
      </pc:sldChg>
      <pc:sldChg chg="del">
        <pc:chgData name="Alex Pelan" userId="0f2803ee-6420-431a-8481-41eebae873c4" providerId="ADAL" clId="{11DFAB7D-7ADE-2447-893B-5142D2846941}" dt="2021-04-22T10:28:48.416" v="71" actId="2696"/>
        <pc:sldMkLst>
          <pc:docMk/>
          <pc:sldMk cId="2852876688" sldId="292"/>
        </pc:sldMkLst>
      </pc:sldChg>
      <pc:sldChg chg="del">
        <pc:chgData name="Alex Pelan" userId="0f2803ee-6420-431a-8481-41eebae873c4" providerId="ADAL" clId="{11DFAB7D-7ADE-2447-893B-5142D2846941}" dt="2021-04-22T11:01:01.618" v="372" actId="2696"/>
        <pc:sldMkLst>
          <pc:docMk/>
          <pc:sldMk cId="630160247" sldId="315"/>
        </pc:sldMkLst>
      </pc:sldChg>
      <pc:sldChg chg="del">
        <pc:chgData name="Alex Pelan" userId="0f2803ee-6420-431a-8481-41eebae873c4" providerId="ADAL" clId="{11DFAB7D-7ADE-2447-893B-5142D2846941}" dt="2021-04-22T13:50:11" v="850" actId="2696"/>
        <pc:sldMkLst>
          <pc:docMk/>
          <pc:sldMk cId="1617205088" sldId="1731650431"/>
        </pc:sldMkLst>
      </pc:sldChg>
      <pc:sldChg chg="del">
        <pc:chgData name="Alex Pelan" userId="0f2803ee-6420-431a-8481-41eebae873c4" providerId="ADAL" clId="{11DFAB7D-7ADE-2447-893B-5142D2846941}" dt="2021-04-22T10:32:27.517" v="118" actId="2696"/>
        <pc:sldMkLst>
          <pc:docMk/>
          <pc:sldMk cId="1901134502" sldId="1731650441"/>
        </pc:sldMkLst>
      </pc:sldChg>
      <pc:sldChg chg="del">
        <pc:chgData name="Alex Pelan" userId="0f2803ee-6420-431a-8481-41eebae873c4" providerId="ADAL" clId="{11DFAB7D-7ADE-2447-893B-5142D2846941}" dt="2021-04-22T10:32:27.517" v="118" actId="2696"/>
        <pc:sldMkLst>
          <pc:docMk/>
          <pc:sldMk cId="829578437" sldId="1731650442"/>
        </pc:sldMkLst>
      </pc:sldChg>
      <pc:sldChg chg="del">
        <pc:chgData name="Alex Pelan" userId="0f2803ee-6420-431a-8481-41eebae873c4" providerId="ADAL" clId="{11DFAB7D-7ADE-2447-893B-5142D2846941}" dt="2021-04-22T11:25:05.964" v="499" actId="2696"/>
        <pc:sldMkLst>
          <pc:docMk/>
          <pc:sldMk cId="3057943165" sldId="1731650443"/>
        </pc:sldMkLst>
      </pc:sldChg>
      <pc:sldChg chg="del">
        <pc:chgData name="Alex Pelan" userId="0f2803ee-6420-431a-8481-41eebae873c4" providerId="ADAL" clId="{11DFAB7D-7ADE-2447-893B-5142D2846941}" dt="2021-04-22T10:32:27.517" v="118" actId="2696"/>
        <pc:sldMkLst>
          <pc:docMk/>
          <pc:sldMk cId="407471686" sldId="1731650444"/>
        </pc:sldMkLst>
      </pc:sldChg>
      <pc:sldChg chg="del">
        <pc:chgData name="Alex Pelan" userId="0f2803ee-6420-431a-8481-41eebae873c4" providerId="ADAL" clId="{11DFAB7D-7ADE-2447-893B-5142D2846941}" dt="2021-04-22T10:30:31.762" v="114" actId="2696"/>
        <pc:sldMkLst>
          <pc:docMk/>
          <pc:sldMk cId="305146918" sldId="1731650550"/>
        </pc:sldMkLst>
      </pc:sldChg>
      <pc:sldChg chg="addSp modSp mod">
        <pc:chgData name="Alex Pelan" userId="0f2803ee-6420-431a-8481-41eebae873c4" providerId="ADAL" clId="{11DFAB7D-7ADE-2447-893B-5142D2846941}" dt="2021-04-29T09:20:20.564" v="1704" actId="20577"/>
        <pc:sldMkLst>
          <pc:docMk/>
          <pc:sldMk cId="3319210383" sldId="1731650553"/>
        </pc:sldMkLst>
        <pc:spChg chg="add mod">
          <ac:chgData name="Alex Pelan" userId="0f2803ee-6420-431a-8481-41eebae873c4" providerId="ADAL" clId="{11DFAB7D-7ADE-2447-893B-5142D2846941}" dt="2021-04-29T09:20:20.564" v="1704" actId="20577"/>
          <ac:spMkLst>
            <pc:docMk/>
            <pc:sldMk cId="3319210383" sldId="1731650553"/>
            <ac:spMk id="7" creationId="{E61C23C8-23F7-D547-90E4-5079D6398D7D}"/>
          </ac:spMkLst>
        </pc:spChg>
      </pc:sldChg>
      <pc:sldChg chg="del ord">
        <pc:chgData name="Alex Pelan" userId="0f2803ee-6420-431a-8481-41eebae873c4" providerId="ADAL" clId="{11DFAB7D-7ADE-2447-893B-5142D2846941}" dt="2021-04-29T10:40:46.361" v="2384" actId="2696"/>
        <pc:sldMkLst>
          <pc:docMk/>
          <pc:sldMk cId="1546383545" sldId="1731650559"/>
        </pc:sldMkLst>
      </pc:sldChg>
      <pc:sldChg chg="del">
        <pc:chgData name="Alex Pelan" userId="0f2803ee-6420-431a-8481-41eebae873c4" providerId="ADAL" clId="{11DFAB7D-7ADE-2447-893B-5142D2846941}" dt="2021-04-22T10:25:38.604" v="11" actId="2696"/>
        <pc:sldMkLst>
          <pc:docMk/>
          <pc:sldMk cId="387455171" sldId="1731650566"/>
        </pc:sldMkLst>
      </pc:sldChg>
      <pc:sldChg chg="del ord">
        <pc:chgData name="Alex Pelan" userId="0f2803ee-6420-431a-8481-41eebae873c4" providerId="ADAL" clId="{11DFAB7D-7ADE-2447-893B-5142D2846941}" dt="2021-04-29T09:33:24.412" v="2170" actId="2696"/>
        <pc:sldMkLst>
          <pc:docMk/>
          <pc:sldMk cId="3913789861" sldId="1731650567"/>
        </pc:sldMkLst>
      </pc:sldChg>
      <pc:sldChg chg="del">
        <pc:chgData name="Alex Pelan" userId="0f2803ee-6420-431a-8481-41eebae873c4" providerId="ADAL" clId="{11DFAB7D-7ADE-2447-893B-5142D2846941}" dt="2021-04-29T09:33:07.798" v="2169" actId="2696"/>
        <pc:sldMkLst>
          <pc:docMk/>
          <pc:sldMk cId="2309773496" sldId="1731650568"/>
        </pc:sldMkLst>
      </pc:sldChg>
      <pc:sldChg chg="del">
        <pc:chgData name="Alex Pelan" userId="0f2803ee-6420-431a-8481-41eebae873c4" providerId="ADAL" clId="{11DFAB7D-7ADE-2447-893B-5142D2846941}" dt="2021-04-22T11:25:05.964" v="499" actId="2696"/>
        <pc:sldMkLst>
          <pc:docMk/>
          <pc:sldMk cId="1225903991" sldId="1731650570"/>
        </pc:sldMkLst>
      </pc:sldChg>
      <pc:sldChg chg="del">
        <pc:chgData name="Alex Pelan" userId="0f2803ee-6420-431a-8481-41eebae873c4" providerId="ADAL" clId="{11DFAB7D-7ADE-2447-893B-5142D2846941}" dt="2021-04-29T09:21:51.027" v="1731" actId="2696"/>
        <pc:sldMkLst>
          <pc:docMk/>
          <pc:sldMk cId="1413977348" sldId="1731650571"/>
        </pc:sldMkLst>
      </pc:sldChg>
      <pc:sldChg chg="del ord">
        <pc:chgData name="Alex Pelan" userId="0f2803ee-6420-431a-8481-41eebae873c4" providerId="ADAL" clId="{11DFAB7D-7ADE-2447-893B-5142D2846941}" dt="2021-04-29T10:34:33.789" v="2232" actId="2696"/>
        <pc:sldMkLst>
          <pc:docMk/>
          <pc:sldMk cId="1456919573" sldId="1731650572"/>
        </pc:sldMkLst>
      </pc:sldChg>
      <pc:sldChg chg="del">
        <pc:chgData name="Alex Pelan" userId="0f2803ee-6420-431a-8481-41eebae873c4" providerId="ADAL" clId="{11DFAB7D-7ADE-2447-893B-5142D2846941}" dt="2021-04-29T11:44:17.652" v="2842" actId="2696"/>
        <pc:sldMkLst>
          <pc:docMk/>
          <pc:sldMk cId="3858082125" sldId="1731650574"/>
        </pc:sldMkLst>
      </pc:sldChg>
      <pc:sldChg chg="addSp delSp modSp del mod ord">
        <pc:chgData name="Alex Pelan" userId="0f2803ee-6420-431a-8481-41eebae873c4" providerId="ADAL" clId="{11DFAB7D-7ADE-2447-893B-5142D2846941}" dt="2021-04-29T11:36:16.258" v="2722" actId="2696"/>
        <pc:sldMkLst>
          <pc:docMk/>
          <pc:sldMk cId="268277732" sldId="1731650575"/>
        </pc:sldMkLst>
        <pc:spChg chg="add del mod">
          <ac:chgData name="Alex Pelan" userId="0f2803ee-6420-431a-8481-41eebae873c4" providerId="ADAL" clId="{11DFAB7D-7ADE-2447-893B-5142D2846941}" dt="2021-04-29T10:46:40.563" v="2409" actId="478"/>
          <ac:spMkLst>
            <pc:docMk/>
            <pc:sldMk cId="268277732" sldId="1731650575"/>
            <ac:spMk id="18" creationId="{D7404750-754D-704E-B2A5-E66C12848F02}"/>
          </ac:spMkLst>
        </pc:spChg>
        <pc:spChg chg="mod">
          <ac:chgData name="Alex Pelan" userId="0f2803ee-6420-431a-8481-41eebae873c4" providerId="ADAL" clId="{11DFAB7D-7ADE-2447-893B-5142D2846941}" dt="2021-04-29T10:44:27.052" v="2391" actId="208"/>
          <ac:spMkLst>
            <pc:docMk/>
            <pc:sldMk cId="268277732" sldId="1731650575"/>
            <ac:spMk id="25" creationId="{AF1B2A8F-E930-2343-BF66-E9E77488BF13}"/>
          </ac:spMkLst>
        </pc:spChg>
        <pc:spChg chg="mod">
          <ac:chgData name="Alex Pelan" userId="0f2803ee-6420-431a-8481-41eebae873c4" providerId="ADAL" clId="{11DFAB7D-7ADE-2447-893B-5142D2846941}" dt="2021-04-29T10:41:06.231" v="2389" actId="20577"/>
          <ac:spMkLst>
            <pc:docMk/>
            <pc:sldMk cId="268277732" sldId="1731650575"/>
            <ac:spMk id="39" creationId="{55C96823-DDF7-3540-8FFC-91ADB885BE6D}"/>
          </ac:spMkLst>
        </pc:spChg>
        <pc:spChg chg="mod">
          <ac:chgData name="Alex Pelan" userId="0f2803ee-6420-431a-8481-41eebae873c4" providerId="ADAL" clId="{11DFAB7D-7ADE-2447-893B-5142D2846941}" dt="2021-04-29T10:57:42.459" v="2651" actId="20577"/>
          <ac:spMkLst>
            <pc:docMk/>
            <pc:sldMk cId="268277732" sldId="1731650575"/>
            <ac:spMk id="40" creationId="{F668CB9C-580F-284C-9F03-5A97FFD3C373}"/>
          </ac:spMkLst>
        </pc:spChg>
      </pc:sldChg>
      <pc:sldChg chg="delSp modSp mod">
        <pc:chgData name="Alex Pelan" userId="0f2803ee-6420-431a-8481-41eebae873c4" providerId="ADAL" clId="{11DFAB7D-7ADE-2447-893B-5142D2846941}" dt="2021-04-29T12:24:27.406" v="4722" actId="207"/>
        <pc:sldMkLst>
          <pc:docMk/>
          <pc:sldMk cId="3939947290" sldId="1731650576"/>
        </pc:sldMkLst>
        <pc:spChg chg="mod">
          <ac:chgData name="Alex Pelan" userId="0f2803ee-6420-431a-8481-41eebae873c4" providerId="ADAL" clId="{11DFAB7D-7ADE-2447-893B-5142D2846941}" dt="2021-04-29T12:24:27.406" v="4722" actId="207"/>
          <ac:spMkLst>
            <pc:docMk/>
            <pc:sldMk cId="3939947290" sldId="1731650576"/>
            <ac:spMk id="67" creationId="{35A4505B-17B5-ED4B-91A7-97632DF2F049}"/>
          </ac:spMkLst>
        </pc:spChg>
        <pc:cxnChg chg="del">
          <ac:chgData name="Alex Pelan" userId="0f2803ee-6420-431a-8481-41eebae873c4" providerId="ADAL" clId="{11DFAB7D-7ADE-2447-893B-5142D2846941}" dt="2021-04-29T12:09:42.873" v="3782" actId="478"/>
          <ac:cxnSpMkLst>
            <pc:docMk/>
            <pc:sldMk cId="3939947290" sldId="1731650576"/>
            <ac:cxnSpMk id="15" creationId="{19B2CA89-9177-2244-BB2C-03CD785E21E8}"/>
          </ac:cxnSpMkLst>
        </pc:cxnChg>
        <pc:cxnChg chg="del">
          <ac:chgData name="Alex Pelan" userId="0f2803ee-6420-431a-8481-41eebae873c4" providerId="ADAL" clId="{11DFAB7D-7ADE-2447-893B-5142D2846941}" dt="2021-04-29T12:09:30.005" v="3780" actId="478"/>
          <ac:cxnSpMkLst>
            <pc:docMk/>
            <pc:sldMk cId="3939947290" sldId="1731650576"/>
            <ac:cxnSpMk id="16" creationId="{B20D5952-E15B-5440-9F1E-5F3FE51A4C30}"/>
          </ac:cxnSpMkLst>
        </pc:cxnChg>
        <pc:cxnChg chg="del">
          <ac:chgData name="Alex Pelan" userId="0f2803ee-6420-431a-8481-41eebae873c4" providerId="ADAL" clId="{11DFAB7D-7ADE-2447-893B-5142D2846941}" dt="2021-04-29T12:09:40.232" v="3781" actId="478"/>
          <ac:cxnSpMkLst>
            <pc:docMk/>
            <pc:sldMk cId="3939947290" sldId="1731650576"/>
            <ac:cxnSpMk id="77" creationId="{1FABC14C-5299-3040-99CB-F94B350E2455}"/>
          </ac:cxnSpMkLst>
        </pc:cxnChg>
      </pc:sldChg>
      <pc:sldChg chg="del">
        <pc:chgData name="Alex Pelan" userId="0f2803ee-6420-431a-8481-41eebae873c4" providerId="ADAL" clId="{11DFAB7D-7ADE-2447-893B-5142D2846941}" dt="2021-04-29T09:35:51.453" v="2176" actId="2696"/>
        <pc:sldMkLst>
          <pc:docMk/>
          <pc:sldMk cId="1944638254" sldId="1731650577"/>
        </pc:sldMkLst>
      </pc:sldChg>
      <pc:sldChg chg="del">
        <pc:chgData name="Alex Pelan" userId="0f2803ee-6420-431a-8481-41eebae873c4" providerId="ADAL" clId="{11DFAB7D-7ADE-2447-893B-5142D2846941}" dt="2021-04-29T09:35:58.238" v="2177" actId="2696"/>
        <pc:sldMkLst>
          <pc:docMk/>
          <pc:sldMk cId="897453948" sldId="1731650578"/>
        </pc:sldMkLst>
      </pc:sldChg>
      <pc:sldChg chg="del">
        <pc:chgData name="Alex Pelan" userId="0f2803ee-6420-431a-8481-41eebae873c4" providerId="ADAL" clId="{11DFAB7D-7ADE-2447-893B-5142D2846941}" dt="2021-04-29T09:30:58.187" v="2115" actId="2696"/>
        <pc:sldMkLst>
          <pc:docMk/>
          <pc:sldMk cId="2388669693" sldId="1731650583"/>
        </pc:sldMkLst>
      </pc:sldChg>
      <pc:sldChg chg="addSp modSp add mod">
        <pc:chgData name="Alex Pelan" userId="0f2803ee-6420-431a-8481-41eebae873c4" providerId="ADAL" clId="{11DFAB7D-7ADE-2447-893B-5142D2846941}" dt="2021-05-04T09:02:35.944" v="4908" actId="1076"/>
        <pc:sldMkLst>
          <pc:docMk/>
          <pc:sldMk cId="2238140496" sldId="1731650834"/>
        </pc:sldMkLst>
        <pc:spChg chg="add mod">
          <ac:chgData name="Alex Pelan" userId="0f2803ee-6420-431a-8481-41eebae873c4" providerId="ADAL" clId="{11DFAB7D-7ADE-2447-893B-5142D2846941}" dt="2021-05-04T09:02:35.944" v="4908" actId="1076"/>
          <ac:spMkLst>
            <pc:docMk/>
            <pc:sldMk cId="2238140496" sldId="1731650834"/>
            <ac:spMk id="17" creationId="{C4FC2D31-509F-E848-8F37-D23921EFF21E}"/>
          </ac:spMkLst>
        </pc:spChg>
      </pc:sldChg>
      <pc:sldChg chg="del ord">
        <pc:chgData name="Alex Pelan" userId="0f2803ee-6420-431a-8481-41eebae873c4" providerId="ADAL" clId="{11DFAB7D-7ADE-2447-893B-5142D2846941}" dt="2021-04-29T09:34:58.159" v="2173" actId="2696"/>
        <pc:sldMkLst>
          <pc:docMk/>
          <pc:sldMk cId="2587608087" sldId="1731650834"/>
        </pc:sldMkLst>
      </pc:sldChg>
      <pc:sldChg chg="add del">
        <pc:chgData name="Alex Pelan" userId="0f2803ee-6420-431a-8481-41eebae873c4" providerId="ADAL" clId="{11DFAB7D-7ADE-2447-893B-5142D2846941}" dt="2021-04-29T11:36:26.866" v="2723" actId="2696"/>
        <pc:sldMkLst>
          <pc:docMk/>
          <pc:sldMk cId="3382114935" sldId="1731651076"/>
        </pc:sldMkLst>
      </pc:sldChg>
      <pc:sldChg chg="del">
        <pc:chgData name="Alex Pelan" userId="0f2803ee-6420-431a-8481-41eebae873c4" providerId="ADAL" clId="{11DFAB7D-7ADE-2447-893B-5142D2846941}" dt="2021-04-22T10:25:38.604" v="11" actId="2696"/>
        <pc:sldMkLst>
          <pc:docMk/>
          <pc:sldMk cId="4139471186" sldId="1731651208"/>
        </pc:sldMkLst>
      </pc:sldChg>
      <pc:sldChg chg="del">
        <pc:chgData name="Alex Pelan" userId="0f2803ee-6420-431a-8481-41eebae873c4" providerId="ADAL" clId="{11DFAB7D-7ADE-2447-893B-5142D2846941}" dt="2021-04-22T10:25:38.604" v="11" actId="2696"/>
        <pc:sldMkLst>
          <pc:docMk/>
          <pc:sldMk cId="2823322208" sldId="1731651209"/>
        </pc:sldMkLst>
      </pc:sldChg>
      <pc:sldChg chg="modSp del mod">
        <pc:chgData name="Alex Pelan" userId="0f2803ee-6420-431a-8481-41eebae873c4" providerId="ADAL" clId="{11DFAB7D-7ADE-2447-893B-5142D2846941}" dt="2021-04-29T11:50:50.597" v="2962" actId="2696"/>
        <pc:sldMkLst>
          <pc:docMk/>
          <pc:sldMk cId="2403090587" sldId="1731651220"/>
        </pc:sldMkLst>
        <pc:spChg chg="mod">
          <ac:chgData name="Alex Pelan" userId="0f2803ee-6420-431a-8481-41eebae873c4" providerId="ADAL" clId="{11DFAB7D-7ADE-2447-893B-5142D2846941}" dt="2021-04-29T11:45:28.690" v="2850" actId="20577"/>
          <ac:spMkLst>
            <pc:docMk/>
            <pc:sldMk cId="2403090587" sldId="1731651220"/>
            <ac:spMk id="11" creationId="{1D8608CA-8EAA-2A4C-B85C-D95473BAC2FC}"/>
          </ac:spMkLst>
        </pc:spChg>
        <pc:spChg chg="mod">
          <ac:chgData name="Alex Pelan" userId="0f2803ee-6420-431a-8481-41eebae873c4" providerId="ADAL" clId="{11DFAB7D-7ADE-2447-893B-5142D2846941}" dt="2021-04-29T11:45:18.874" v="2847" actId="20577"/>
          <ac:spMkLst>
            <pc:docMk/>
            <pc:sldMk cId="2403090587" sldId="1731651220"/>
            <ac:spMk id="25" creationId="{4865A92C-0306-8545-A183-14A66329A5D4}"/>
          </ac:spMkLst>
        </pc:spChg>
        <pc:spChg chg="mod">
          <ac:chgData name="Alex Pelan" userId="0f2803ee-6420-431a-8481-41eebae873c4" providerId="ADAL" clId="{11DFAB7D-7ADE-2447-893B-5142D2846941}" dt="2021-04-29T11:45:25.304" v="2849" actId="20577"/>
          <ac:spMkLst>
            <pc:docMk/>
            <pc:sldMk cId="2403090587" sldId="1731651220"/>
            <ac:spMk id="26" creationId="{062A2DC2-9DBB-7746-AEFE-3E515CA685B5}"/>
          </ac:spMkLst>
        </pc:spChg>
        <pc:spChg chg="mod">
          <ac:chgData name="Alex Pelan" userId="0f2803ee-6420-431a-8481-41eebae873c4" providerId="ADAL" clId="{11DFAB7D-7ADE-2447-893B-5142D2846941}" dt="2021-04-29T11:45:22.696" v="2848" actId="20577"/>
          <ac:spMkLst>
            <pc:docMk/>
            <pc:sldMk cId="2403090587" sldId="1731651220"/>
            <ac:spMk id="27" creationId="{21D18A4C-A198-1B47-87BD-FD716314E754}"/>
          </ac:spMkLst>
        </pc:spChg>
      </pc:sldChg>
      <pc:sldChg chg="del">
        <pc:chgData name="Alex Pelan" userId="0f2803ee-6420-431a-8481-41eebae873c4" providerId="ADAL" clId="{11DFAB7D-7ADE-2447-893B-5142D2846941}" dt="2021-04-22T10:25:38.604" v="11" actId="2696"/>
        <pc:sldMkLst>
          <pc:docMk/>
          <pc:sldMk cId="1942117905" sldId="1731651228"/>
        </pc:sldMkLst>
      </pc:sldChg>
      <pc:sldChg chg="del">
        <pc:chgData name="Alex Pelan" userId="0f2803ee-6420-431a-8481-41eebae873c4" providerId="ADAL" clId="{11DFAB7D-7ADE-2447-893B-5142D2846941}" dt="2021-04-22T11:01:01.618" v="372" actId="2696"/>
        <pc:sldMkLst>
          <pc:docMk/>
          <pc:sldMk cId="1307925950" sldId="1731651229"/>
        </pc:sldMkLst>
      </pc:sldChg>
      <pc:sldChg chg="addSp delSp modSp del mod ord">
        <pc:chgData name="Alex Pelan" userId="0f2803ee-6420-431a-8481-41eebae873c4" providerId="ADAL" clId="{11DFAB7D-7ADE-2447-893B-5142D2846941}" dt="2021-05-04T09:02:27.048" v="4907" actId="2696"/>
        <pc:sldMkLst>
          <pc:docMk/>
          <pc:sldMk cId="892637141" sldId="1731651231"/>
        </pc:sldMkLst>
        <pc:spChg chg="mod">
          <ac:chgData name="Alex Pelan" userId="0f2803ee-6420-431a-8481-41eebae873c4" providerId="ADAL" clId="{11DFAB7D-7ADE-2447-893B-5142D2846941}" dt="2021-04-29T09:06:46.432" v="1339" actId="20577"/>
          <ac:spMkLst>
            <pc:docMk/>
            <pc:sldMk cId="892637141" sldId="1731651231"/>
            <ac:spMk id="30" creationId="{ECA301ED-2E4D-D84E-BAA1-4EB48F371250}"/>
          </ac:spMkLst>
        </pc:spChg>
        <pc:spChg chg="add mod">
          <ac:chgData name="Alex Pelan" userId="0f2803ee-6420-431a-8481-41eebae873c4" providerId="ADAL" clId="{11DFAB7D-7ADE-2447-893B-5142D2846941}" dt="2021-04-29T09:07:07.035" v="1349" actId="20577"/>
          <ac:spMkLst>
            <pc:docMk/>
            <pc:sldMk cId="892637141" sldId="1731651231"/>
            <ac:spMk id="31" creationId="{F17C8144-058B-2F42-A083-18F1CB0C44A9}"/>
          </ac:spMkLst>
        </pc:spChg>
        <pc:spChg chg="add del mod">
          <ac:chgData name="Alex Pelan" userId="0f2803ee-6420-431a-8481-41eebae873c4" providerId="ADAL" clId="{11DFAB7D-7ADE-2447-893B-5142D2846941}" dt="2021-04-30T09:50:36.522" v="4812"/>
          <ac:spMkLst>
            <pc:docMk/>
            <pc:sldMk cId="892637141" sldId="1731651231"/>
            <ac:spMk id="32" creationId="{F56BAD7D-BAEB-F84F-BA1F-DFD47217C9D0}"/>
          </ac:spMkLst>
        </pc:spChg>
        <pc:spChg chg="add del mod">
          <ac:chgData name="Alex Pelan" userId="0f2803ee-6420-431a-8481-41eebae873c4" providerId="ADAL" clId="{11DFAB7D-7ADE-2447-893B-5142D2846941}" dt="2021-04-30T09:50:36.522" v="4812"/>
          <ac:spMkLst>
            <pc:docMk/>
            <pc:sldMk cId="892637141" sldId="1731651231"/>
            <ac:spMk id="33" creationId="{02CADF03-B33A-4448-8336-842BB492280A}"/>
          </ac:spMkLst>
        </pc:spChg>
        <pc:spChg chg="add del mod">
          <ac:chgData name="Alex Pelan" userId="0f2803ee-6420-431a-8481-41eebae873c4" providerId="ADAL" clId="{11DFAB7D-7ADE-2447-893B-5142D2846941}" dt="2021-04-30T09:50:36.522" v="4812"/>
          <ac:spMkLst>
            <pc:docMk/>
            <pc:sldMk cId="892637141" sldId="1731651231"/>
            <ac:spMk id="34" creationId="{DBA9BA3D-17F2-9F41-967F-3DFFF7F35F82}"/>
          </ac:spMkLst>
        </pc:spChg>
        <pc:spChg chg="add del mod">
          <ac:chgData name="Alex Pelan" userId="0f2803ee-6420-431a-8481-41eebae873c4" providerId="ADAL" clId="{11DFAB7D-7ADE-2447-893B-5142D2846941}" dt="2021-04-30T09:50:36.522" v="4812"/>
          <ac:spMkLst>
            <pc:docMk/>
            <pc:sldMk cId="892637141" sldId="1731651231"/>
            <ac:spMk id="35" creationId="{85F8B929-F88F-1948-A9AD-DE060F4397B4}"/>
          </ac:spMkLst>
        </pc:spChg>
        <pc:spChg chg="add del mod">
          <ac:chgData name="Alex Pelan" userId="0f2803ee-6420-431a-8481-41eebae873c4" providerId="ADAL" clId="{11DFAB7D-7ADE-2447-893B-5142D2846941}" dt="2021-04-30T09:50:36.522" v="4812"/>
          <ac:spMkLst>
            <pc:docMk/>
            <pc:sldMk cId="892637141" sldId="1731651231"/>
            <ac:spMk id="36" creationId="{6CB156E8-E8BE-BD49-8B6C-0C0DD58EF7EC}"/>
          </ac:spMkLst>
        </pc:spChg>
        <pc:spChg chg="add del mod">
          <ac:chgData name="Alex Pelan" userId="0f2803ee-6420-431a-8481-41eebae873c4" providerId="ADAL" clId="{11DFAB7D-7ADE-2447-893B-5142D2846941}" dt="2021-04-30T09:50:36.522" v="4812"/>
          <ac:spMkLst>
            <pc:docMk/>
            <pc:sldMk cId="892637141" sldId="1731651231"/>
            <ac:spMk id="37" creationId="{D0E9F71B-7DAB-1340-830C-D299F97DC6C7}"/>
          </ac:spMkLst>
        </pc:spChg>
      </pc:sldChg>
      <pc:sldChg chg="del">
        <pc:chgData name="Alex Pelan" userId="0f2803ee-6420-431a-8481-41eebae873c4" providerId="ADAL" clId="{11DFAB7D-7ADE-2447-893B-5142D2846941}" dt="2021-04-22T10:25:38.604" v="11" actId="2696"/>
        <pc:sldMkLst>
          <pc:docMk/>
          <pc:sldMk cId="2466443427" sldId="1731651232"/>
        </pc:sldMkLst>
      </pc:sldChg>
      <pc:sldChg chg="del">
        <pc:chgData name="Alex Pelan" userId="0f2803ee-6420-431a-8481-41eebae873c4" providerId="ADAL" clId="{11DFAB7D-7ADE-2447-893B-5142D2846941}" dt="2021-04-22T11:01:01.618" v="372" actId="2696"/>
        <pc:sldMkLst>
          <pc:docMk/>
          <pc:sldMk cId="1529861259" sldId="1731651234"/>
        </pc:sldMkLst>
      </pc:sldChg>
      <pc:sldChg chg="del">
        <pc:chgData name="Alex Pelan" userId="0f2803ee-6420-431a-8481-41eebae873c4" providerId="ADAL" clId="{11DFAB7D-7ADE-2447-893B-5142D2846941}" dt="2021-04-22T11:01:01.618" v="372" actId="2696"/>
        <pc:sldMkLst>
          <pc:docMk/>
          <pc:sldMk cId="3857059604" sldId="1731651236"/>
        </pc:sldMkLst>
      </pc:sldChg>
      <pc:sldChg chg="del">
        <pc:chgData name="Alex Pelan" userId="0f2803ee-6420-431a-8481-41eebae873c4" providerId="ADAL" clId="{11DFAB7D-7ADE-2447-893B-5142D2846941}" dt="2021-04-22T11:01:01.618" v="372" actId="2696"/>
        <pc:sldMkLst>
          <pc:docMk/>
          <pc:sldMk cId="2111765423" sldId="1731651237"/>
        </pc:sldMkLst>
      </pc:sldChg>
      <pc:sldChg chg="del">
        <pc:chgData name="Alex Pelan" userId="0f2803ee-6420-431a-8481-41eebae873c4" providerId="ADAL" clId="{11DFAB7D-7ADE-2447-893B-5142D2846941}" dt="2021-04-22T11:01:01.618" v="372" actId="2696"/>
        <pc:sldMkLst>
          <pc:docMk/>
          <pc:sldMk cId="1132842448" sldId="1731651239"/>
        </pc:sldMkLst>
      </pc:sldChg>
      <pc:sldChg chg="del">
        <pc:chgData name="Alex Pelan" userId="0f2803ee-6420-431a-8481-41eebae873c4" providerId="ADAL" clId="{11DFAB7D-7ADE-2447-893B-5142D2846941}" dt="2021-04-22T11:01:01.618" v="372" actId="2696"/>
        <pc:sldMkLst>
          <pc:docMk/>
          <pc:sldMk cId="2385093549" sldId="1731651240"/>
        </pc:sldMkLst>
      </pc:sldChg>
      <pc:sldChg chg="del">
        <pc:chgData name="Alex Pelan" userId="0f2803ee-6420-431a-8481-41eebae873c4" providerId="ADAL" clId="{11DFAB7D-7ADE-2447-893B-5142D2846941}" dt="2021-04-22T10:25:38.604" v="11" actId="2696"/>
        <pc:sldMkLst>
          <pc:docMk/>
          <pc:sldMk cId="1027353480" sldId="1731651241"/>
        </pc:sldMkLst>
      </pc:sldChg>
      <pc:sldChg chg="modSp add mod">
        <pc:chgData name="Alex Pelan" userId="0f2803ee-6420-431a-8481-41eebae873c4" providerId="ADAL" clId="{11DFAB7D-7ADE-2447-893B-5142D2846941}" dt="2021-04-29T09:11:53.253" v="1385" actId="20577"/>
        <pc:sldMkLst>
          <pc:docMk/>
          <pc:sldMk cId="613499795" sldId="1731651242"/>
        </pc:sldMkLst>
        <pc:spChg chg="mod">
          <ac:chgData name="Alex Pelan" userId="0f2803ee-6420-431a-8481-41eebae873c4" providerId="ADAL" clId="{11DFAB7D-7ADE-2447-893B-5142D2846941}" dt="2021-04-29T09:11:53.253" v="1385" actId="20577"/>
          <ac:spMkLst>
            <pc:docMk/>
            <pc:sldMk cId="613499795" sldId="1731651242"/>
            <ac:spMk id="5" creationId="{24D72FF4-3829-494F-8D63-4DE33AB953A5}"/>
          </ac:spMkLst>
        </pc:spChg>
      </pc:sldChg>
      <pc:sldChg chg="del">
        <pc:chgData name="Alex Pelan" userId="0f2803ee-6420-431a-8481-41eebae873c4" providerId="ADAL" clId="{11DFAB7D-7ADE-2447-893B-5142D2846941}" dt="2021-04-29T08:20:12.208" v="972" actId="2696"/>
        <pc:sldMkLst>
          <pc:docMk/>
          <pc:sldMk cId="2773127026" sldId="1731651242"/>
        </pc:sldMkLst>
      </pc:sldChg>
      <pc:sldChg chg="addSp delSp modSp del mod ord modClrScheme chgLayout">
        <pc:chgData name="Alex Pelan" userId="0f2803ee-6420-431a-8481-41eebae873c4" providerId="ADAL" clId="{11DFAB7D-7ADE-2447-893B-5142D2846941}" dt="2021-04-29T11:43:08.418" v="2809" actId="2696"/>
        <pc:sldMkLst>
          <pc:docMk/>
          <pc:sldMk cId="2314069948" sldId="1731651243"/>
        </pc:sldMkLst>
        <pc:spChg chg="add del mod ord">
          <ac:chgData name="Alex Pelan" userId="0f2803ee-6420-431a-8481-41eebae873c4" providerId="ADAL" clId="{11DFAB7D-7ADE-2447-893B-5142D2846941}" dt="2021-04-29T11:38:08.853" v="2734" actId="700"/>
          <ac:spMkLst>
            <pc:docMk/>
            <pc:sldMk cId="2314069948" sldId="1731651243"/>
            <ac:spMk id="2" creationId="{101C3C0D-5734-EC4C-B628-473D0C903F1A}"/>
          </ac:spMkLst>
        </pc:spChg>
        <pc:spChg chg="add del mod ord">
          <ac:chgData name="Alex Pelan" userId="0f2803ee-6420-431a-8481-41eebae873c4" providerId="ADAL" clId="{11DFAB7D-7ADE-2447-893B-5142D2846941}" dt="2021-04-29T11:38:08.853" v="2734" actId="700"/>
          <ac:spMkLst>
            <pc:docMk/>
            <pc:sldMk cId="2314069948" sldId="1731651243"/>
            <ac:spMk id="4" creationId="{447622A1-C97E-8B4A-8D08-23781DC4F5A5}"/>
          </ac:spMkLst>
        </pc:spChg>
        <pc:spChg chg="add del mod ord">
          <ac:chgData name="Alex Pelan" userId="0f2803ee-6420-431a-8481-41eebae873c4" providerId="ADAL" clId="{11DFAB7D-7ADE-2447-893B-5142D2846941}" dt="2021-04-29T11:38:08.853" v="2734" actId="700"/>
          <ac:spMkLst>
            <pc:docMk/>
            <pc:sldMk cId="2314069948" sldId="1731651243"/>
            <ac:spMk id="6" creationId="{41429855-0577-DC41-8436-1CA17CDDAD7D}"/>
          </ac:spMkLst>
        </pc:spChg>
        <pc:spChg chg="add del mod ord">
          <ac:chgData name="Alex Pelan" userId="0f2803ee-6420-431a-8481-41eebae873c4" providerId="ADAL" clId="{11DFAB7D-7ADE-2447-893B-5142D2846941}" dt="2021-04-29T11:38:08.853" v="2734" actId="700"/>
          <ac:spMkLst>
            <pc:docMk/>
            <pc:sldMk cId="2314069948" sldId="1731651243"/>
            <ac:spMk id="8" creationId="{A056B87D-2A32-5046-A302-41A3197C87B8}"/>
          </ac:spMkLst>
        </pc:spChg>
        <pc:spChg chg="add del mod ord">
          <ac:chgData name="Alex Pelan" userId="0f2803ee-6420-431a-8481-41eebae873c4" providerId="ADAL" clId="{11DFAB7D-7ADE-2447-893B-5142D2846941}" dt="2021-04-29T11:38:08.853" v="2734" actId="700"/>
          <ac:spMkLst>
            <pc:docMk/>
            <pc:sldMk cId="2314069948" sldId="1731651243"/>
            <ac:spMk id="11" creationId="{D5E8C40B-3A8A-F64D-A692-6779F8F48EAC}"/>
          </ac:spMkLst>
        </pc:spChg>
        <pc:spChg chg="add del mod ord">
          <ac:chgData name="Alex Pelan" userId="0f2803ee-6420-431a-8481-41eebae873c4" providerId="ADAL" clId="{11DFAB7D-7ADE-2447-893B-5142D2846941}" dt="2021-04-29T11:38:08.853" v="2734" actId="700"/>
          <ac:spMkLst>
            <pc:docMk/>
            <pc:sldMk cId="2314069948" sldId="1731651243"/>
            <ac:spMk id="12" creationId="{F011C6B8-791F-D642-B5D6-60295A20AB85}"/>
          </ac:spMkLst>
        </pc:spChg>
        <pc:spChg chg="add del mod ord">
          <ac:chgData name="Alex Pelan" userId="0f2803ee-6420-431a-8481-41eebae873c4" providerId="ADAL" clId="{11DFAB7D-7ADE-2447-893B-5142D2846941}" dt="2021-04-29T11:38:08.853" v="2734" actId="700"/>
          <ac:spMkLst>
            <pc:docMk/>
            <pc:sldMk cId="2314069948" sldId="1731651243"/>
            <ac:spMk id="13" creationId="{699338F3-56F5-7A4C-8FDE-C2EDCCC80B14}"/>
          </ac:spMkLst>
        </pc:spChg>
        <pc:spChg chg="add del mod ord">
          <ac:chgData name="Alex Pelan" userId="0f2803ee-6420-431a-8481-41eebae873c4" providerId="ADAL" clId="{11DFAB7D-7ADE-2447-893B-5142D2846941}" dt="2021-04-29T11:38:08.853" v="2734" actId="700"/>
          <ac:spMkLst>
            <pc:docMk/>
            <pc:sldMk cId="2314069948" sldId="1731651243"/>
            <ac:spMk id="14" creationId="{AF64B9AC-6748-B342-9AB7-0DDA19172E38}"/>
          </ac:spMkLst>
        </pc:spChg>
        <pc:spChg chg="add del mod ord">
          <ac:chgData name="Alex Pelan" userId="0f2803ee-6420-431a-8481-41eebae873c4" providerId="ADAL" clId="{11DFAB7D-7ADE-2447-893B-5142D2846941}" dt="2021-04-29T11:38:08.853" v="2734" actId="700"/>
          <ac:spMkLst>
            <pc:docMk/>
            <pc:sldMk cId="2314069948" sldId="1731651243"/>
            <ac:spMk id="18" creationId="{9A2F9274-FBA3-2B45-8C56-0BB3D435684B}"/>
          </ac:spMkLst>
        </pc:spChg>
        <pc:spChg chg="add del mod ord">
          <ac:chgData name="Alex Pelan" userId="0f2803ee-6420-431a-8481-41eebae873c4" providerId="ADAL" clId="{11DFAB7D-7ADE-2447-893B-5142D2846941}" dt="2021-04-29T11:38:08.853" v="2734" actId="700"/>
          <ac:spMkLst>
            <pc:docMk/>
            <pc:sldMk cId="2314069948" sldId="1731651243"/>
            <ac:spMk id="19" creationId="{8CF95964-2BB6-7B47-99A1-702AB006E61F}"/>
          </ac:spMkLst>
        </pc:spChg>
        <pc:spChg chg="add del mod ord">
          <ac:chgData name="Alex Pelan" userId="0f2803ee-6420-431a-8481-41eebae873c4" providerId="ADAL" clId="{11DFAB7D-7ADE-2447-893B-5142D2846941}" dt="2021-04-29T11:38:08.853" v="2734" actId="700"/>
          <ac:spMkLst>
            <pc:docMk/>
            <pc:sldMk cId="2314069948" sldId="1731651243"/>
            <ac:spMk id="20" creationId="{BBB26A0F-E04A-1E49-864B-0E559BCA8DFF}"/>
          </ac:spMkLst>
        </pc:spChg>
        <pc:spChg chg="add del mod ord">
          <ac:chgData name="Alex Pelan" userId="0f2803ee-6420-431a-8481-41eebae873c4" providerId="ADAL" clId="{11DFAB7D-7ADE-2447-893B-5142D2846941}" dt="2021-04-29T11:38:08.853" v="2734" actId="700"/>
          <ac:spMkLst>
            <pc:docMk/>
            <pc:sldMk cId="2314069948" sldId="1731651243"/>
            <ac:spMk id="21" creationId="{9B8F07D0-95F6-7B48-B48E-23D588C07466}"/>
          </ac:spMkLst>
        </pc:spChg>
        <pc:spChg chg="mod">
          <ac:chgData name="Alex Pelan" userId="0f2803ee-6420-431a-8481-41eebae873c4" providerId="ADAL" clId="{11DFAB7D-7ADE-2447-893B-5142D2846941}" dt="2021-04-29T10:37:51.974" v="2290" actId="20577"/>
          <ac:spMkLst>
            <pc:docMk/>
            <pc:sldMk cId="2314069948" sldId="1731651243"/>
            <ac:spMk id="39" creationId="{1F937B2F-D84D-6240-92CF-02AD79AF0E34}"/>
          </ac:spMkLst>
        </pc:spChg>
        <pc:spChg chg="mod">
          <ac:chgData name="Alex Pelan" userId="0f2803ee-6420-431a-8481-41eebae873c4" providerId="ADAL" clId="{11DFAB7D-7ADE-2447-893B-5142D2846941}" dt="2021-04-29T10:39:19.766" v="2339" actId="20577"/>
          <ac:spMkLst>
            <pc:docMk/>
            <pc:sldMk cId="2314069948" sldId="1731651243"/>
            <ac:spMk id="40" creationId="{9FBF6364-18C8-514F-B843-E6BBC9164496}"/>
          </ac:spMkLst>
        </pc:spChg>
        <pc:spChg chg="mod">
          <ac:chgData name="Alex Pelan" userId="0f2803ee-6420-431a-8481-41eebae873c4" providerId="ADAL" clId="{11DFAB7D-7ADE-2447-893B-5142D2846941}" dt="2021-04-29T10:40:04.207" v="2383" actId="20577"/>
          <ac:spMkLst>
            <pc:docMk/>
            <pc:sldMk cId="2314069948" sldId="1731651243"/>
            <ac:spMk id="41" creationId="{B33A9DDC-8462-6E4F-8410-993AF6741506}"/>
          </ac:spMkLst>
        </pc:spChg>
        <pc:spChg chg="mod">
          <ac:chgData name="Alex Pelan" userId="0f2803ee-6420-431a-8481-41eebae873c4" providerId="ADAL" clId="{11DFAB7D-7ADE-2447-893B-5142D2846941}" dt="2021-04-29T11:36:55.899" v="2727" actId="20577"/>
          <ac:spMkLst>
            <pc:docMk/>
            <pc:sldMk cId="2314069948" sldId="1731651243"/>
            <ac:spMk id="42" creationId="{086F0B0E-6E2A-2745-A78D-8C082798BAAE}"/>
          </ac:spMkLst>
        </pc:spChg>
        <pc:picChg chg="mod">
          <ac:chgData name="Alex Pelan" userId="0f2803ee-6420-431a-8481-41eebae873c4" providerId="ADAL" clId="{11DFAB7D-7ADE-2447-893B-5142D2846941}" dt="2021-04-29T11:37:20.329" v="2729" actId="207"/>
          <ac:picMkLst>
            <pc:docMk/>
            <pc:sldMk cId="2314069948" sldId="1731651243"/>
            <ac:picMk id="3" creationId="{5C08993E-AA96-804E-9AC1-B88D65CEEBB2}"/>
          </ac:picMkLst>
        </pc:picChg>
        <pc:picChg chg="mod">
          <ac:chgData name="Alex Pelan" userId="0f2803ee-6420-431a-8481-41eebae873c4" providerId="ADAL" clId="{11DFAB7D-7ADE-2447-893B-5142D2846941}" dt="2021-04-29T11:37:20.329" v="2729" actId="207"/>
          <ac:picMkLst>
            <pc:docMk/>
            <pc:sldMk cId="2314069948" sldId="1731651243"/>
            <ac:picMk id="5" creationId="{3A77E5E4-3DE3-1F4B-A0B3-B84476DA3831}"/>
          </ac:picMkLst>
        </pc:picChg>
        <pc:picChg chg="mod">
          <ac:chgData name="Alex Pelan" userId="0f2803ee-6420-431a-8481-41eebae873c4" providerId="ADAL" clId="{11DFAB7D-7ADE-2447-893B-5142D2846941}" dt="2021-04-29T11:37:20.329" v="2729" actId="207"/>
          <ac:picMkLst>
            <pc:docMk/>
            <pc:sldMk cId="2314069948" sldId="1731651243"/>
            <ac:picMk id="7" creationId="{17568621-A3F1-4C4C-A995-9EAA4496A51D}"/>
          </ac:picMkLst>
        </pc:picChg>
        <pc:picChg chg="mod">
          <ac:chgData name="Alex Pelan" userId="0f2803ee-6420-431a-8481-41eebae873c4" providerId="ADAL" clId="{11DFAB7D-7ADE-2447-893B-5142D2846941}" dt="2021-04-29T11:37:12.142" v="2728" actId="207"/>
          <ac:picMkLst>
            <pc:docMk/>
            <pc:sldMk cId="2314069948" sldId="1731651243"/>
            <ac:picMk id="9" creationId="{AF115331-1A87-054B-A36B-6F9F4640C387}"/>
          </ac:picMkLst>
        </pc:picChg>
        <pc:picChg chg="mod">
          <ac:chgData name="Alex Pelan" userId="0f2803ee-6420-431a-8481-41eebae873c4" providerId="ADAL" clId="{11DFAB7D-7ADE-2447-893B-5142D2846941}" dt="2021-04-29T11:37:20.329" v="2729" actId="207"/>
          <ac:picMkLst>
            <pc:docMk/>
            <pc:sldMk cId="2314069948" sldId="1731651243"/>
            <ac:picMk id="17" creationId="{46DA2DEE-6B12-1144-BFE2-7CF1C1AF6466}"/>
          </ac:picMkLst>
        </pc:picChg>
        <pc:cxnChg chg="del">
          <ac:chgData name="Alex Pelan" userId="0f2803ee-6420-431a-8481-41eebae873c4" providerId="ADAL" clId="{11DFAB7D-7ADE-2447-893B-5142D2846941}" dt="2021-04-29T11:37:23.292" v="2730" actId="478"/>
          <ac:cxnSpMkLst>
            <pc:docMk/>
            <pc:sldMk cId="2314069948" sldId="1731651243"/>
            <ac:cxnSpMk id="15" creationId="{19B2CA89-9177-2244-BB2C-03CD785E21E8}"/>
          </ac:cxnSpMkLst>
        </pc:cxnChg>
        <pc:cxnChg chg="del">
          <ac:chgData name="Alex Pelan" userId="0f2803ee-6420-431a-8481-41eebae873c4" providerId="ADAL" clId="{11DFAB7D-7ADE-2447-893B-5142D2846941}" dt="2021-04-29T11:37:25.962" v="2731" actId="478"/>
          <ac:cxnSpMkLst>
            <pc:docMk/>
            <pc:sldMk cId="2314069948" sldId="1731651243"/>
            <ac:cxnSpMk id="16" creationId="{B20D5952-E15B-5440-9F1E-5F3FE51A4C30}"/>
          </ac:cxnSpMkLst>
        </pc:cxnChg>
      </pc:sldChg>
      <pc:sldChg chg="add del">
        <pc:chgData name="Alex Pelan" userId="0f2803ee-6420-431a-8481-41eebae873c4" providerId="ADAL" clId="{11DFAB7D-7ADE-2447-893B-5142D2846941}" dt="2021-04-29T08:20:20.135" v="973" actId="2696"/>
        <pc:sldMkLst>
          <pc:docMk/>
          <pc:sldMk cId="1853739496" sldId="1731651245"/>
        </pc:sldMkLst>
      </pc:sldChg>
      <pc:sldChg chg="del">
        <pc:chgData name="Alex Pelan" userId="0f2803ee-6420-431a-8481-41eebae873c4" providerId="ADAL" clId="{11DFAB7D-7ADE-2447-893B-5142D2846941}" dt="2021-04-22T10:25:38.604" v="11" actId="2696"/>
        <pc:sldMkLst>
          <pc:docMk/>
          <pc:sldMk cId="2407113733" sldId="1731651245"/>
        </pc:sldMkLst>
      </pc:sldChg>
      <pc:sldChg chg="del">
        <pc:chgData name="Alex Pelan" userId="0f2803ee-6420-431a-8481-41eebae873c4" providerId="ADAL" clId="{11DFAB7D-7ADE-2447-893B-5142D2846941}" dt="2021-04-22T10:25:38.604" v="11" actId="2696"/>
        <pc:sldMkLst>
          <pc:docMk/>
          <pc:sldMk cId="2686350280" sldId="1731651246"/>
        </pc:sldMkLst>
      </pc:sldChg>
      <pc:sldChg chg="del">
        <pc:chgData name="Alex Pelan" userId="0f2803ee-6420-431a-8481-41eebae873c4" providerId="ADAL" clId="{11DFAB7D-7ADE-2447-893B-5142D2846941}" dt="2021-04-22T10:25:38.604" v="11" actId="2696"/>
        <pc:sldMkLst>
          <pc:docMk/>
          <pc:sldMk cId="807287833" sldId="1731651247"/>
        </pc:sldMkLst>
      </pc:sldChg>
      <pc:sldChg chg="del ord">
        <pc:chgData name="Alex Pelan" userId="0f2803ee-6420-431a-8481-41eebae873c4" providerId="ADAL" clId="{11DFAB7D-7ADE-2447-893B-5142D2846941}" dt="2021-04-22T11:01:42.372" v="373" actId="2696"/>
        <pc:sldMkLst>
          <pc:docMk/>
          <pc:sldMk cId="778175269" sldId="1731651248"/>
        </pc:sldMkLst>
      </pc:sldChg>
      <pc:sldChg chg="del ord">
        <pc:chgData name="Alex Pelan" userId="0f2803ee-6420-431a-8481-41eebae873c4" providerId="ADAL" clId="{11DFAB7D-7ADE-2447-893B-5142D2846941}" dt="2021-04-22T11:00:25.208" v="371" actId="2696"/>
        <pc:sldMkLst>
          <pc:docMk/>
          <pc:sldMk cId="1765861099" sldId="1731651249"/>
        </pc:sldMkLst>
      </pc:sldChg>
      <pc:sldChg chg="modSp del mod">
        <pc:chgData name="Alex Pelan" userId="0f2803ee-6420-431a-8481-41eebae873c4" providerId="ADAL" clId="{11DFAB7D-7ADE-2447-893B-5142D2846941}" dt="2021-04-29T12:06:23.927" v="3672" actId="2696"/>
        <pc:sldMkLst>
          <pc:docMk/>
          <pc:sldMk cId="3968117128" sldId="1731651250"/>
        </pc:sldMkLst>
        <pc:spChg chg="mod">
          <ac:chgData name="Alex Pelan" userId="0f2803ee-6420-431a-8481-41eebae873c4" providerId="ADAL" clId="{11DFAB7D-7ADE-2447-893B-5142D2846941}" dt="2021-04-29T11:55:45.026" v="3014" actId="20577"/>
          <ac:spMkLst>
            <pc:docMk/>
            <pc:sldMk cId="3968117128" sldId="1731651250"/>
            <ac:spMk id="19" creationId="{A0DA7124-84C3-F64A-A93B-AF1CD7FAABF4}"/>
          </ac:spMkLst>
        </pc:spChg>
        <pc:spChg chg="mod">
          <ac:chgData name="Alex Pelan" userId="0f2803ee-6420-431a-8481-41eebae873c4" providerId="ADAL" clId="{11DFAB7D-7ADE-2447-893B-5142D2846941}" dt="2021-04-29T11:55:27.092" v="2965" actId="20577"/>
          <ac:spMkLst>
            <pc:docMk/>
            <pc:sldMk cId="3968117128" sldId="1731651250"/>
            <ac:spMk id="20" creationId="{E1FDB53C-6D41-2E4C-BF1F-5B6A21323AF7}"/>
          </ac:spMkLst>
        </pc:spChg>
      </pc:sldChg>
      <pc:sldChg chg="del">
        <pc:chgData name="Alex Pelan" userId="0f2803ee-6420-431a-8481-41eebae873c4" providerId="ADAL" clId="{11DFAB7D-7ADE-2447-893B-5142D2846941}" dt="2021-04-29T09:39:48.673" v="2220" actId="2696"/>
        <pc:sldMkLst>
          <pc:docMk/>
          <pc:sldMk cId="2025609066" sldId="1731651251"/>
        </pc:sldMkLst>
      </pc:sldChg>
      <pc:sldChg chg="add del">
        <pc:chgData name="Alex Pelan" userId="0f2803ee-6420-431a-8481-41eebae873c4" providerId="ADAL" clId="{11DFAB7D-7ADE-2447-893B-5142D2846941}" dt="2021-04-29T09:39:48.673" v="2220" actId="2696"/>
        <pc:sldMkLst>
          <pc:docMk/>
          <pc:sldMk cId="1024915114" sldId="1731651252"/>
        </pc:sldMkLst>
      </pc:sldChg>
      <pc:sldChg chg="add del">
        <pc:chgData name="Alex Pelan" userId="0f2803ee-6420-431a-8481-41eebae873c4" providerId="ADAL" clId="{11DFAB7D-7ADE-2447-893B-5142D2846941}" dt="2021-04-29T08:20:20.135" v="973" actId="2696"/>
        <pc:sldMkLst>
          <pc:docMk/>
          <pc:sldMk cId="3021852935" sldId="1731651253"/>
        </pc:sldMkLst>
      </pc:sldChg>
      <pc:sldChg chg="add del">
        <pc:chgData name="Alex Pelan" userId="0f2803ee-6420-431a-8481-41eebae873c4" providerId="ADAL" clId="{11DFAB7D-7ADE-2447-893B-5142D2846941}" dt="2021-04-29T08:20:20.135" v="973" actId="2696"/>
        <pc:sldMkLst>
          <pc:docMk/>
          <pc:sldMk cId="4248978006" sldId="1731651254"/>
        </pc:sldMkLst>
      </pc:sldChg>
      <pc:sldChg chg="add del ord">
        <pc:chgData name="Alex Pelan" userId="0f2803ee-6420-431a-8481-41eebae873c4" providerId="ADAL" clId="{11DFAB7D-7ADE-2447-893B-5142D2846941}" dt="2021-04-29T08:20:20.135" v="973" actId="2696"/>
        <pc:sldMkLst>
          <pc:docMk/>
          <pc:sldMk cId="675498054" sldId="1731651255"/>
        </pc:sldMkLst>
      </pc:sldChg>
      <pc:sldChg chg="add ord">
        <pc:chgData name="Alex Pelan" userId="0f2803ee-6420-431a-8481-41eebae873c4" providerId="ADAL" clId="{11DFAB7D-7ADE-2447-893B-5142D2846941}" dt="2021-04-22T13:50:13.587" v="852" actId="20578"/>
        <pc:sldMkLst>
          <pc:docMk/>
          <pc:sldMk cId="2598067458" sldId="1731651263"/>
        </pc:sldMkLst>
      </pc:sldChg>
      <pc:sldChg chg="addSp delSp modSp add del mod">
        <pc:chgData name="Alex Pelan" userId="0f2803ee-6420-431a-8481-41eebae873c4" providerId="ADAL" clId="{11DFAB7D-7ADE-2447-893B-5142D2846941}" dt="2021-04-29T09:12:15.516" v="1409" actId="2696"/>
        <pc:sldMkLst>
          <pc:docMk/>
          <pc:sldMk cId="3286305247" sldId="1731651268"/>
        </pc:sldMkLst>
        <pc:spChg chg="add del mod">
          <ac:chgData name="Alex Pelan" userId="0f2803ee-6420-431a-8481-41eebae873c4" providerId="ADAL" clId="{11DFAB7D-7ADE-2447-893B-5142D2846941}" dt="2021-04-22T11:26:31.112" v="504" actId="478"/>
          <ac:spMkLst>
            <pc:docMk/>
            <pc:sldMk cId="3286305247" sldId="1731651268"/>
            <ac:spMk id="2" creationId="{2B6686B4-6765-BF46-A1DB-43C3990A61D7}"/>
          </ac:spMkLst>
        </pc:spChg>
        <pc:spChg chg="add del mod">
          <ac:chgData name="Alex Pelan" userId="0f2803ee-6420-431a-8481-41eebae873c4" providerId="ADAL" clId="{11DFAB7D-7ADE-2447-893B-5142D2846941}" dt="2021-04-22T11:26:55.958" v="507" actId="478"/>
          <ac:spMkLst>
            <pc:docMk/>
            <pc:sldMk cId="3286305247" sldId="1731651268"/>
            <ac:spMk id="3" creationId="{51752B19-7D3F-FC4D-A3FA-B2F34811D295}"/>
          </ac:spMkLst>
        </pc:spChg>
        <pc:spChg chg="add del mod">
          <ac:chgData name="Alex Pelan" userId="0f2803ee-6420-431a-8481-41eebae873c4" providerId="ADAL" clId="{11DFAB7D-7ADE-2447-893B-5142D2846941}" dt="2021-04-22T11:36:31.200" v="847" actId="478"/>
          <ac:spMkLst>
            <pc:docMk/>
            <pc:sldMk cId="3286305247" sldId="1731651268"/>
            <ac:spMk id="4" creationId="{EB37589D-1F57-4447-8E5B-481A0CD6539F}"/>
          </ac:spMkLst>
        </pc:spChg>
        <pc:spChg chg="mod">
          <ac:chgData name="Alex Pelan" userId="0f2803ee-6420-431a-8481-41eebae873c4" providerId="ADAL" clId="{11DFAB7D-7ADE-2447-893B-5142D2846941}" dt="2021-04-22T11:23:31.292" v="441" actId="20577"/>
          <ac:spMkLst>
            <pc:docMk/>
            <pc:sldMk cId="3286305247" sldId="1731651268"/>
            <ac:spMk id="6" creationId="{F9433886-32EB-2044-BF51-6D9CA67F38DE}"/>
          </ac:spMkLst>
        </pc:spChg>
        <pc:spChg chg="mod">
          <ac:chgData name="Alex Pelan" userId="0f2803ee-6420-431a-8481-41eebae873c4" providerId="ADAL" clId="{11DFAB7D-7ADE-2447-893B-5142D2846941}" dt="2021-04-22T11:23:46.933" v="470" actId="20577"/>
          <ac:spMkLst>
            <pc:docMk/>
            <pc:sldMk cId="3286305247" sldId="1731651268"/>
            <ac:spMk id="34" creationId="{2B7D349D-B0B0-B74A-8398-E345F6E43643}"/>
          </ac:spMkLst>
        </pc:spChg>
        <pc:spChg chg="add del mod">
          <ac:chgData name="Alex Pelan" userId="0f2803ee-6420-431a-8481-41eebae873c4" providerId="ADAL" clId="{11DFAB7D-7ADE-2447-893B-5142D2846941}" dt="2021-04-22T11:36:31.200" v="847" actId="478"/>
          <ac:spMkLst>
            <pc:docMk/>
            <pc:sldMk cId="3286305247" sldId="1731651268"/>
            <ac:spMk id="57" creationId="{F2C0F6BC-824A-B14F-863C-568E31D52C5A}"/>
          </ac:spMkLst>
        </pc:spChg>
        <pc:spChg chg="del">
          <ac:chgData name="Alex Pelan" userId="0f2803ee-6420-431a-8481-41eebae873c4" providerId="ADAL" clId="{11DFAB7D-7ADE-2447-893B-5142D2846941}" dt="2021-04-22T11:03:27.220" v="375" actId="478"/>
          <ac:spMkLst>
            <pc:docMk/>
            <pc:sldMk cId="3286305247" sldId="1731651268"/>
            <ac:spMk id="70" creationId="{C76E7909-BD5C-8E4F-B30B-2D41ADD02560}"/>
          </ac:spMkLst>
        </pc:spChg>
        <pc:spChg chg="add del mod">
          <ac:chgData name="Alex Pelan" userId="0f2803ee-6420-431a-8481-41eebae873c4" providerId="ADAL" clId="{11DFAB7D-7ADE-2447-893B-5142D2846941}" dt="2021-04-22T11:36:31.200" v="847" actId="478"/>
          <ac:spMkLst>
            <pc:docMk/>
            <pc:sldMk cId="3286305247" sldId="1731651268"/>
            <ac:spMk id="71" creationId="{5B178AE4-7B0C-9141-8165-E24B0C33125C}"/>
          </ac:spMkLst>
        </pc:spChg>
        <pc:spChg chg="add del mod">
          <ac:chgData name="Alex Pelan" userId="0f2803ee-6420-431a-8481-41eebae873c4" providerId="ADAL" clId="{11DFAB7D-7ADE-2447-893B-5142D2846941}" dt="2021-04-22T11:36:31.200" v="847" actId="478"/>
          <ac:spMkLst>
            <pc:docMk/>
            <pc:sldMk cId="3286305247" sldId="1731651268"/>
            <ac:spMk id="74" creationId="{CD8B4F51-8059-894C-948A-E30A550F6578}"/>
          </ac:spMkLst>
        </pc:spChg>
        <pc:spChg chg="add del mod">
          <ac:chgData name="Alex Pelan" userId="0f2803ee-6420-431a-8481-41eebae873c4" providerId="ADAL" clId="{11DFAB7D-7ADE-2447-893B-5142D2846941}" dt="2021-04-22T11:36:31.200" v="847" actId="478"/>
          <ac:spMkLst>
            <pc:docMk/>
            <pc:sldMk cId="3286305247" sldId="1731651268"/>
            <ac:spMk id="75" creationId="{7347DC9E-1DDF-8F4D-8BB0-89753EE474F9}"/>
          </ac:spMkLst>
        </pc:spChg>
        <pc:cxnChg chg="add del mod">
          <ac:chgData name="Alex Pelan" userId="0f2803ee-6420-431a-8481-41eebae873c4" providerId="ADAL" clId="{11DFAB7D-7ADE-2447-893B-5142D2846941}" dt="2021-04-22T11:36:41.782" v="848" actId="478"/>
          <ac:cxnSpMkLst>
            <pc:docMk/>
            <pc:sldMk cId="3286305247" sldId="1731651268"/>
            <ac:cxnSpMk id="23" creationId="{62CEA0E4-CE71-5045-8919-76F37A9319E5}"/>
          </ac:cxnSpMkLst>
        </pc:cxnChg>
        <pc:cxnChg chg="add del mod">
          <ac:chgData name="Alex Pelan" userId="0f2803ee-6420-431a-8481-41eebae873c4" providerId="ADAL" clId="{11DFAB7D-7ADE-2447-893B-5142D2846941}" dt="2021-04-22T11:36:41.782" v="848" actId="478"/>
          <ac:cxnSpMkLst>
            <pc:docMk/>
            <pc:sldMk cId="3286305247" sldId="1731651268"/>
            <ac:cxnSpMk id="69" creationId="{69A4E144-1974-1449-B044-7BC2ECC0E0F1}"/>
          </ac:cxnSpMkLst>
        </pc:cxnChg>
        <pc:cxnChg chg="add del mod">
          <ac:chgData name="Alex Pelan" userId="0f2803ee-6420-431a-8481-41eebae873c4" providerId="ADAL" clId="{11DFAB7D-7ADE-2447-893B-5142D2846941}" dt="2021-04-22T11:36:41.782" v="848" actId="478"/>
          <ac:cxnSpMkLst>
            <pc:docMk/>
            <pc:sldMk cId="3286305247" sldId="1731651268"/>
            <ac:cxnSpMk id="72" creationId="{43F6A1CE-1E80-6649-9C4E-780BC01BDD2A}"/>
          </ac:cxnSpMkLst>
        </pc:cxnChg>
        <pc:cxnChg chg="add del mod">
          <ac:chgData name="Alex Pelan" userId="0f2803ee-6420-431a-8481-41eebae873c4" providerId="ADAL" clId="{11DFAB7D-7ADE-2447-893B-5142D2846941}" dt="2021-04-22T11:36:41.782" v="848" actId="478"/>
          <ac:cxnSpMkLst>
            <pc:docMk/>
            <pc:sldMk cId="3286305247" sldId="1731651268"/>
            <ac:cxnSpMk id="73" creationId="{39455AD8-B796-5A48-A546-986FF4E0B37E}"/>
          </ac:cxnSpMkLst>
        </pc:cxnChg>
        <pc:cxnChg chg="add del mod">
          <ac:chgData name="Alex Pelan" userId="0f2803ee-6420-431a-8481-41eebae873c4" providerId="ADAL" clId="{11DFAB7D-7ADE-2447-893B-5142D2846941}" dt="2021-04-22T11:36:41.782" v="848" actId="478"/>
          <ac:cxnSpMkLst>
            <pc:docMk/>
            <pc:sldMk cId="3286305247" sldId="1731651268"/>
            <ac:cxnSpMk id="76" creationId="{8E7C5982-266E-B14C-9B60-E80183EBB32B}"/>
          </ac:cxnSpMkLst>
        </pc:cxnChg>
      </pc:sldChg>
      <pc:sldChg chg="addSp modSp add mod">
        <pc:chgData name="Alex Pelan" userId="0f2803ee-6420-431a-8481-41eebae873c4" providerId="ADAL" clId="{11DFAB7D-7ADE-2447-893B-5142D2846941}" dt="2021-04-29T09:17:03.433" v="1499" actId="20577"/>
        <pc:sldMkLst>
          <pc:docMk/>
          <pc:sldMk cId="3818971662" sldId="1731651269"/>
        </pc:sldMkLst>
        <pc:spChg chg="add mod">
          <ac:chgData name="Alex Pelan" userId="0f2803ee-6420-431a-8481-41eebae873c4" providerId="ADAL" clId="{11DFAB7D-7ADE-2447-893B-5142D2846941}" dt="2021-04-29T09:17:03.433" v="1499" actId="20577"/>
          <ac:spMkLst>
            <pc:docMk/>
            <pc:sldMk cId="3818971662" sldId="1731651269"/>
            <ac:spMk id="20" creationId="{AF4A2167-35ED-FC45-ADE1-2D4BE2BD3BC5}"/>
          </ac:spMkLst>
        </pc:spChg>
      </pc:sldChg>
      <pc:sldChg chg="add del">
        <pc:chgData name="Alex Pelan" userId="0f2803ee-6420-431a-8481-41eebae873c4" providerId="ADAL" clId="{11DFAB7D-7ADE-2447-893B-5142D2846941}" dt="2021-04-29T09:10:18.709" v="1351" actId="2696"/>
        <pc:sldMkLst>
          <pc:docMk/>
          <pc:sldMk cId="2524214663" sldId="1731651273"/>
        </pc:sldMkLst>
      </pc:sldChg>
      <pc:sldChg chg="modSp new mod ord">
        <pc:chgData name="Alex Pelan" userId="0f2803ee-6420-431a-8481-41eebae873c4" providerId="ADAL" clId="{11DFAB7D-7ADE-2447-893B-5142D2846941}" dt="2021-04-29T08:38:00.641" v="1197" actId="20577"/>
        <pc:sldMkLst>
          <pc:docMk/>
          <pc:sldMk cId="2348552457" sldId="1731651274"/>
        </pc:sldMkLst>
        <pc:spChg chg="mod">
          <ac:chgData name="Alex Pelan" userId="0f2803ee-6420-431a-8481-41eebae873c4" providerId="ADAL" clId="{11DFAB7D-7ADE-2447-893B-5142D2846941}" dt="2021-04-22T10:35:53.585" v="152" actId="20577"/>
          <ac:spMkLst>
            <pc:docMk/>
            <pc:sldMk cId="2348552457" sldId="1731651274"/>
            <ac:spMk id="2" creationId="{1DE9344A-FD79-1843-858B-82EBC98DD486}"/>
          </ac:spMkLst>
        </pc:spChg>
        <pc:spChg chg="mod">
          <ac:chgData name="Alex Pelan" userId="0f2803ee-6420-431a-8481-41eebae873c4" providerId="ADAL" clId="{11DFAB7D-7ADE-2447-893B-5142D2846941}" dt="2021-04-22T10:35:22.438" v="133" actId="20577"/>
          <ac:spMkLst>
            <pc:docMk/>
            <pc:sldMk cId="2348552457" sldId="1731651274"/>
            <ac:spMk id="3" creationId="{FA82ED9D-5A33-6F4C-BD06-055CB5CF5A47}"/>
          </ac:spMkLst>
        </pc:spChg>
        <pc:spChg chg="mod">
          <ac:chgData name="Alex Pelan" userId="0f2803ee-6420-431a-8481-41eebae873c4" providerId="ADAL" clId="{11DFAB7D-7ADE-2447-893B-5142D2846941}" dt="2021-04-29T08:37:43.816" v="1192" actId="20577"/>
          <ac:spMkLst>
            <pc:docMk/>
            <pc:sldMk cId="2348552457" sldId="1731651274"/>
            <ac:spMk id="4" creationId="{071FE5E7-CE09-B948-88EB-5ACBCD277142}"/>
          </ac:spMkLst>
        </pc:spChg>
        <pc:spChg chg="mod">
          <ac:chgData name="Alex Pelan" userId="0f2803ee-6420-431a-8481-41eebae873c4" providerId="ADAL" clId="{11DFAB7D-7ADE-2447-893B-5142D2846941}" dt="2021-04-22T10:35:31.890" v="143" actId="20577"/>
          <ac:spMkLst>
            <pc:docMk/>
            <pc:sldMk cId="2348552457" sldId="1731651274"/>
            <ac:spMk id="5" creationId="{B5CBB48A-7790-9C4B-9346-AF658627322A}"/>
          </ac:spMkLst>
        </pc:spChg>
        <pc:spChg chg="mod">
          <ac:chgData name="Alex Pelan" userId="0f2803ee-6420-431a-8481-41eebae873c4" providerId="ADAL" clId="{11DFAB7D-7ADE-2447-893B-5142D2846941}" dt="2021-04-29T08:38:00.641" v="1197" actId="20577"/>
          <ac:spMkLst>
            <pc:docMk/>
            <pc:sldMk cId="2348552457" sldId="1731651274"/>
            <ac:spMk id="6" creationId="{18965A1B-B760-E640-95AF-6B1E2D597158}"/>
          </ac:spMkLst>
        </pc:spChg>
        <pc:spChg chg="mod">
          <ac:chgData name="Alex Pelan" userId="0f2803ee-6420-431a-8481-41eebae873c4" providerId="ADAL" clId="{11DFAB7D-7ADE-2447-893B-5142D2846941}" dt="2021-04-22T10:35:35.999" v="149" actId="20577"/>
          <ac:spMkLst>
            <pc:docMk/>
            <pc:sldMk cId="2348552457" sldId="1731651274"/>
            <ac:spMk id="7" creationId="{640922D0-883A-9341-B648-D06DC1A92ED1}"/>
          </ac:spMkLst>
        </pc:spChg>
        <pc:spChg chg="mod">
          <ac:chgData name="Alex Pelan" userId="0f2803ee-6420-431a-8481-41eebae873c4" providerId="ADAL" clId="{11DFAB7D-7ADE-2447-893B-5142D2846941}" dt="2021-04-29T08:36:55.106" v="1191" actId="20577"/>
          <ac:spMkLst>
            <pc:docMk/>
            <pc:sldMk cId="2348552457" sldId="1731651274"/>
            <ac:spMk id="8" creationId="{715E2150-359D-6849-9B7F-972F4DA0EBFD}"/>
          </ac:spMkLst>
        </pc:spChg>
      </pc:sldChg>
      <pc:sldChg chg="add">
        <pc:chgData name="Alex Pelan" userId="0f2803ee-6420-431a-8481-41eebae873c4" providerId="ADAL" clId="{11DFAB7D-7ADE-2447-893B-5142D2846941}" dt="2021-04-29T09:31:49.555" v="2134"/>
        <pc:sldMkLst>
          <pc:docMk/>
          <pc:sldMk cId="818660161" sldId="1731651275"/>
        </pc:sldMkLst>
      </pc:sldChg>
      <pc:sldChg chg="addSp delSp modSp add del mod delAnim modAnim">
        <pc:chgData name="Alex Pelan" userId="0f2803ee-6420-431a-8481-41eebae873c4" providerId="ADAL" clId="{11DFAB7D-7ADE-2447-893B-5142D2846941}" dt="2021-04-22T11:00:21.674" v="370" actId="2696"/>
        <pc:sldMkLst>
          <pc:docMk/>
          <pc:sldMk cId="3700903807" sldId="1731651275"/>
        </pc:sldMkLst>
        <pc:spChg chg="mod">
          <ac:chgData name="Alex Pelan" userId="0f2803ee-6420-431a-8481-41eebae873c4" providerId="ADAL" clId="{11DFAB7D-7ADE-2447-893B-5142D2846941}" dt="2021-04-22T10:37:25.864" v="166" actId="27636"/>
          <ac:spMkLst>
            <pc:docMk/>
            <pc:sldMk cId="3700903807" sldId="1731651275"/>
            <ac:spMk id="2" creationId="{0EC76EA2-3BC5-4140-9CA5-C3B658B78ACC}"/>
          </ac:spMkLst>
        </pc:spChg>
        <pc:spChg chg="add mod">
          <ac:chgData name="Alex Pelan" userId="0f2803ee-6420-431a-8481-41eebae873c4" providerId="ADAL" clId="{11DFAB7D-7ADE-2447-893B-5142D2846941}" dt="2021-04-22T10:57:31.832" v="337" actId="1038"/>
          <ac:spMkLst>
            <pc:docMk/>
            <pc:sldMk cId="3700903807" sldId="1731651275"/>
            <ac:spMk id="3" creationId="{61A4F046-DCAC-4B4D-9FBF-EE4CF9D1B7C8}"/>
          </ac:spMkLst>
        </pc:spChg>
        <pc:spChg chg="mod">
          <ac:chgData name="Alex Pelan" userId="0f2803ee-6420-431a-8481-41eebae873c4" providerId="ADAL" clId="{11DFAB7D-7ADE-2447-893B-5142D2846941}" dt="2021-04-22T10:38:34.853" v="178"/>
          <ac:spMkLst>
            <pc:docMk/>
            <pc:sldMk cId="3700903807" sldId="1731651275"/>
            <ac:spMk id="24" creationId="{C292EEF9-80E9-EC4E-9F25-ED2E1F1E5683}"/>
          </ac:spMkLst>
        </pc:spChg>
        <pc:spChg chg="mod">
          <ac:chgData name="Alex Pelan" userId="0f2803ee-6420-431a-8481-41eebae873c4" providerId="ADAL" clId="{11DFAB7D-7ADE-2447-893B-5142D2846941}" dt="2021-04-22T10:38:34.853" v="178"/>
          <ac:spMkLst>
            <pc:docMk/>
            <pc:sldMk cId="3700903807" sldId="1731651275"/>
            <ac:spMk id="25" creationId="{F312C2E6-02AB-F743-8794-838F2883DF50}"/>
          </ac:spMkLst>
        </pc:spChg>
        <pc:spChg chg="mod">
          <ac:chgData name="Alex Pelan" userId="0f2803ee-6420-431a-8481-41eebae873c4" providerId="ADAL" clId="{11DFAB7D-7ADE-2447-893B-5142D2846941}" dt="2021-04-22T10:54:59.159" v="313" actId="404"/>
          <ac:spMkLst>
            <pc:docMk/>
            <pc:sldMk cId="3700903807" sldId="1731651275"/>
            <ac:spMk id="26" creationId="{C6615062-EF8B-E040-879D-7FC9402190AA}"/>
          </ac:spMkLst>
        </pc:spChg>
        <pc:spChg chg="mod">
          <ac:chgData name="Alex Pelan" userId="0f2803ee-6420-431a-8481-41eebae873c4" providerId="ADAL" clId="{11DFAB7D-7ADE-2447-893B-5142D2846941}" dt="2021-04-22T10:42:43.716" v="208" actId="20577"/>
          <ac:spMkLst>
            <pc:docMk/>
            <pc:sldMk cId="3700903807" sldId="1731651275"/>
            <ac:spMk id="45" creationId="{9CCC5D7F-6FD6-FC46-BA20-1A15802D6497}"/>
          </ac:spMkLst>
        </pc:spChg>
        <pc:spChg chg="mod">
          <ac:chgData name="Alex Pelan" userId="0f2803ee-6420-431a-8481-41eebae873c4" providerId="ADAL" clId="{11DFAB7D-7ADE-2447-893B-5142D2846941}" dt="2021-04-22T10:45:49.442" v="213"/>
          <ac:spMkLst>
            <pc:docMk/>
            <pc:sldMk cId="3700903807" sldId="1731651275"/>
            <ac:spMk id="46" creationId="{F9C8AA8C-C799-8145-8EC5-F88108AE3706}"/>
          </ac:spMkLst>
        </pc:spChg>
        <pc:spChg chg="mod">
          <ac:chgData name="Alex Pelan" userId="0f2803ee-6420-431a-8481-41eebae873c4" providerId="ADAL" clId="{11DFAB7D-7ADE-2447-893B-5142D2846941}" dt="2021-04-22T10:45:49.442" v="213"/>
          <ac:spMkLst>
            <pc:docMk/>
            <pc:sldMk cId="3700903807" sldId="1731651275"/>
            <ac:spMk id="47" creationId="{DB815A4D-AF2F-B547-8E69-AAA07CC033F6}"/>
          </ac:spMkLst>
        </pc:spChg>
        <pc:spChg chg="mod">
          <ac:chgData name="Alex Pelan" userId="0f2803ee-6420-431a-8481-41eebae873c4" providerId="ADAL" clId="{11DFAB7D-7ADE-2447-893B-5142D2846941}" dt="2021-04-22T10:55:06.215" v="315" actId="403"/>
          <ac:spMkLst>
            <pc:docMk/>
            <pc:sldMk cId="3700903807" sldId="1731651275"/>
            <ac:spMk id="49" creationId="{C08F14F5-E0C2-B140-B8B2-86E1A3B85504}"/>
          </ac:spMkLst>
        </pc:spChg>
        <pc:spChg chg="mod">
          <ac:chgData name="Alex Pelan" userId="0f2803ee-6420-431a-8481-41eebae873c4" providerId="ADAL" clId="{11DFAB7D-7ADE-2447-893B-5142D2846941}" dt="2021-04-22T10:46:19.567" v="217"/>
          <ac:spMkLst>
            <pc:docMk/>
            <pc:sldMk cId="3700903807" sldId="1731651275"/>
            <ac:spMk id="54" creationId="{FF066C22-7405-8A4F-9CA9-53C630936DF1}"/>
          </ac:spMkLst>
        </pc:spChg>
        <pc:spChg chg="mod">
          <ac:chgData name="Alex Pelan" userId="0f2803ee-6420-431a-8481-41eebae873c4" providerId="ADAL" clId="{11DFAB7D-7ADE-2447-893B-5142D2846941}" dt="2021-04-22T10:46:19.567" v="217"/>
          <ac:spMkLst>
            <pc:docMk/>
            <pc:sldMk cId="3700903807" sldId="1731651275"/>
            <ac:spMk id="55" creationId="{EBF955F0-579D-6241-883C-DD5CE56777D2}"/>
          </ac:spMkLst>
        </pc:spChg>
        <pc:spChg chg="mod">
          <ac:chgData name="Alex Pelan" userId="0f2803ee-6420-431a-8481-41eebae873c4" providerId="ADAL" clId="{11DFAB7D-7ADE-2447-893B-5142D2846941}" dt="2021-04-22T10:55:03.495" v="314" actId="403"/>
          <ac:spMkLst>
            <pc:docMk/>
            <pc:sldMk cId="3700903807" sldId="1731651275"/>
            <ac:spMk id="70" creationId="{9D2FE01E-B81B-B047-A6B3-5EFBFFE056A7}"/>
          </ac:spMkLst>
        </pc:spChg>
        <pc:spChg chg="mod">
          <ac:chgData name="Alex Pelan" userId="0f2803ee-6420-431a-8481-41eebae873c4" providerId="ADAL" clId="{11DFAB7D-7ADE-2447-893B-5142D2846941}" dt="2021-04-22T10:47:19.956" v="221"/>
          <ac:spMkLst>
            <pc:docMk/>
            <pc:sldMk cId="3700903807" sldId="1731651275"/>
            <ac:spMk id="72" creationId="{EC4F774B-0310-F848-9C58-9BD3ACF406C6}"/>
          </ac:spMkLst>
        </pc:spChg>
        <pc:spChg chg="mod">
          <ac:chgData name="Alex Pelan" userId="0f2803ee-6420-431a-8481-41eebae873c4" providerId="ADAL" clId="{11DFAB7D-7ADE-2447-893B-5142D2846941}" dt="2021-04-22T10:47:19.956" v="221"/>
          <ac:spMkLst>
            <pc:docMk/>
            <pc:sldMk cId="3700903807" sldId="1731651275"/>
            <ac:spMk id="73" creationId="{018EB916-7F36-E34C-B614-F10BB609684F}"/>
          </ac:spMkLst>
        </pc:spChg>
        <pc:spChg chg="mod">
          <ac:chgData name="Alex Pelan" userId="0f2803ee-6420-431a-8481-41eebae873c4" providerId="ADAL" clId="{11DFAB7D-7ADE-2447-893B-5142D2846941}" dt="2021-04-22T10:55:09.527" v="316" actId="403"/>
          <ac:spMkLst>
            <pc:docMk/>
            <pc:sldMk cId="3700903807" sldId="1731651275"/>
            <ac:spMk id="74" creationId="{D2E499DE-5312-BF44-B8D2-2B7D851B517A}"/>
          </ac:spMkLst>
        </pc:spChg>
        <pc:spChg chg="mod">
          <ac:chgData name="Alex Pelan" userId="0f2803ee-6420-431a-8481-41eebae873c4" providerId="ADAL" clId="{11DFAB7D-7ADE-2447-893B-5142D2846941}" dt="2021-04-22T10:47:19.956" v="221"/>
          <ac:spMkLst>
            <pc:docMk/>
            <pc:sldMk cId="3700903807" sldId="1731651275"/>
            <ac:spMk id="76" creationId="{A9FC77F1-5F37-8B47-837C-1356952C723A}"/>
          </ac:spMkLst>
        </pc:spChg>
        <pc:spChg chg="mod">
          <ac:chgData name="Alex Pelan" userId="0f2803ee-6420-431a-8481-41eebae873c4" providerId="ADAL" clId="{11DFAB7D-7ADE-2447-893B-5142D2846941}" dt="2021-04-22T10:47:19.956" v="221"/>
          <ac:spMkLst>
            <pc:docMk/>
            <pc:sldMk cId="3700903807" sldId="1731651275"/>
            <ac:spMk id="77" creationId="{4C437285-79EB-BE42-A911-3CDC8F8DA3D9}"/>
          </ac:spMkLst>
        </pc:spChg>
        <pc:spChg chg="mod">
          <ac:chgData name="Alex Pelan" userId="0f2803ee-6420-431a-8481-41eebae873c4" providerId="ADAL" clId="{11DFAB7D-7ADE-2447-893B-5142D2846941}" dt="2021-04-22T10:55:12.822" v="317" actId="403"/>
          <ac:spMkLst>
            <pc:docMk/>
            <pc:sldMk cId="3700903807" sldId="1731651275"/>
            <ac:spMk id="78" creationId="{3357876D-1CD8-F24D-B451-774671EAC217}"/>
          </ac:spMkLst>
        </pc:spChg>
        <pc:spChg chg="add mod">
          <ac:chgData name="Alex Pelan" userId="0f2803ee-6420-431a-8481-41eebae873c4" providerId="ADAL" clId="{11DFAB7D-7ADE-2447-893B-5142D2846941}" dt="2021-04-22T10:57:17.814" v="332" actId="1076"/>
          <ac:spMkLst>
            <pc:docMk/>
            <pc:sldMk cId="3700903807" sldId="1731651275"/>
            <ac:spMk id="79" creationId="{37AA2EBB-4188-CA40-9BE3-B89C5D432312}"/>
          </ac:spMkLst>
        </pc:spChg>
        <pc:spChg chg="add mod">
          <ac:chgData name="Alex Pelan" userId="0f2803ee-6420-431a-8481-41eebae873c4" providerId="ADAL" clId="{11DFAB7D-7ADE-2447-893B-5142D2846941}" dt="2021-04-22T10:57:55.750" v="340" actId="1076"/>
          <ac:spMkLst>
            <pc:docMk/>
            <pc:sldMk cId="3700903807" sldId="1731651275"/>
            <ac:spMk id="80" creationId="{57C678E2-B58F-2440-943C-803D52288AF8}"/>
          </ac:spMkLst>
        </pc:spChg>
        <pc:spChg chg="add mod">
          <ac:chgData name="Alex Pelan" userId="0f2803ee-6420-431a-8481-41eebae873c4" providerId="ADAL" clId="{11DFAB7D-7ADE-2447-893B-5142D2846941}" dt="2021-04-22T10:58:08.269" v="345" actId="1038"/>
          <ac:spMkLst>
            <pc:docMk/>
            <pc:sldMk cId="3700903807" sldId="1731651275"/>
            <ac:spMk id="81" creationId="{F7502948-7FE3-1943-90C7-AB08CCC30F80}"/>
          </ac:spMkLst>
        </pc:spChg>
        <pc:spChg chg="add mod">
          <ac:chgData name="Alex Pelan" userId="0f2803ee-6420-431a-8481-41eebae873c4" providerId="ADAL" clId="{11DFAB7D-7ADE-2447-893B-5142D2846941}" dt="2021-04-22T10:58:24.571" v="348" actId="1076"/>
          <ac:spMkLst>
            <pc:docMk/>
            <pc:sldMk cId="3700903807" sldId="1731651275"/>
            <ac:spMk id="82" creationId="{88CDB695-F61F-7745-9BDC-B77C69DDB124}"/>
          </ac:spMkLst>
        </pc:spChg>
        <pc:spChg chg="add del mod">
          <ac:chgData name="Alex Pelan" userId="0f2803ee-6420-431a-8481-41eebae873c4" providerId="ADAL" clId="{11DFAB7D-7ADE-2447-893B-5142D2846941}" dt="2021-04-22T10:59:02.484" v="355" actId="478"/>
          <ac:spMkLst>
            <pc:docMk/>
            <pc:sldMk cId="3700903807" sldId="1731651275"/>
            <ac:spMk id="83" creationId="{AE6A93F9-A5EC-9B4E-9387-CA5F9B028845}"/>
          </ac:spMkLst>
        </pc:spChg>
        <pc:grpChg chg="del">
          <ac:chgData name="Alex Pelan" userId="0f2803ee-6420-431a-8481-41eebae873c4" providerId="ADAL" clId="{11DFAB7D-7ADE-2447-893B-5142D2846941}" dt="2021-04-22T10:45:44.136" v="212" actId="478"/>
          <ac:grpSpMkLst>
            <pc:docMk/>
            <pc:sldMk cId="3700903807" sldId="1731651275"/>
            <ac:grpSpMk id="11" creationId="{2C4D4EBE-43EB-EF43-B9B0-43CD27115D3E}"/>
          </ac:grpSpMkLst>
        </pc:grpChg>
        <pc:grpChg chg="mod">
          <ac:chgData name="Alex Pelan" userId="0f2803ee-6420-431a-8481-41eebae873c4" providerId="ADAL" clId="{11DFAB7D-7ADE-2447-893B-5142D2846941}" dt="2021-04-22T10:40:49.381" v="190" actId="14100"/>
          <ac:grpSpMkLst>
            <pc:docMk/>
            <pc:sldMk cId="3700903807" sldId="1731651275"/>
            <ac:grpSpMk id="23" creationId="{75BD255C-2456-D446-9FD2-AC295D4DF85C}"/>
          </ac:grpSpMkLst>
        </pc:grpChg>
        <pc:grpChg chg="del">
          <ac:chgData name="Alex Pelan" userId="0f2803ee-6420-431a-8481-41eebae873c4" providerId="ADAL" clId="{11DFAB7D-7ADE-2447-893B-5142D2846941}" dt="2021-04-22T10:45:39.825" v="211" actId="478"/>
          <ac:grpSpMkLst>
            <pc:docMk/>
            <pc:sldMk cId="3700903807" sldId="1731651275"/>
            <ac:grpSpMk id="27" creationId="{C8F86875-7DC0-384D-A59A-9ABA93A16ADC}"/>
          </ac:grpSpMkLst>
        </pc:grpChg>
        <pc:grpChg chg="del">
          <ac:chgData name="Alex Pelan" userId="0f2803ee-6420-431a-8481-41eebae873c4" providerId="ADAL" clId="{11DFAB7D-7ADE-2447-893B-5142D2846941}" dt="2021-04-22T10:45:44.136" v="212" actId="478"/>
          <ac:grpSpMkLst>
            <pc:docMk/>
            <pc:sldMk cId="3700903807" sldId="1731651275"/>
            <ac:grpSpMk id="31" creationId="{D761FCE1-BFAF-EF43-8009-95F54593C0DB}"/>
          </ac:grpSpMkLst>
        </pc:grpChg>
        <pc:grpChg chg="del">
          <ac:chgData name="Alex Pelan" userId="0f2803ee-6420-431a-8481-41eebae873c4" providerId="ADAL" clId="{11DFAB7D-7ADE-2447-893B-5142D2846941}" dt="2021-04-22T10:45:44.136" v="212" actId="478"/>
          <ac:grpSpMkLst>
            <pc:docMk/>
            <pc:sldMk cId="3700903807" sldId="1731651275"/>
            <ac:grpSpMk id="35" creationId="{8DA69B75-BCE4-D04E-A69E-F3E61710CBEF}"/>
          </ac:grpSpMkLst>
        </pc:grpChg>
        <pc:grpChg chg="add mod">
          <ac:chgData name="Alex Pelan" userId="0f2803ee-6420-431a-8481-41eebae873c4" providerId="ADAL" clId="{11DFAB7D-7ADE-2447-893B-5142D2846941}" dt="2021-04-22T10:46:41.464" v="219" actId="1076"/>
          <ac:grpSpMkLst>
            <pc:docMk/>
            <pc:sldMk cId="3700903807" sldId="1731651275"/>
            <ac:grpSpMk id="43" creationId="{F12D2C55-82FA-D245-80DF-BF197AC2FFB5}"/>
          </ac:grpSpMkLst>
        </pc:grpChg>
        <pc:grpChg chg="add mod">
          <ac:chgData name="Alex Pelan" userId="0f2803ee-6420-431a-8481-41eebae873c4" providerId="ADAL" clId="{11DFAB7D-7ADE-2447-893B-5142D2846941}" dt="2021-04-22T10:47:14.461" v="220" actId="1076"/>
          <ac:grpSpMkLst>
            <pc:docMk/>
            <pc:sldMk cId="3700903807" sldId="1731651275"/>
            <ac:grpSpMk id="53" creationId="{302CF0A6-2492-684E-B669-BA4BB44A877C}"/>
          </ac:grpSpMkLst>
        </pc:grpChg>
        <pc:grpChg chg="del">
          <ac:chgData name="Alex Pelan" userId="0f2803ee-6420-431a-8481-41eebae873c4" providerId="ADAL" clId="{11DFAB7D-7ADE-2447-893B-5142D2846941}" dt="2021-04-22T10:43:04.537" v="210" actId="478"/>
          <ac:grpSpMkLst>
            <pc:docMk/>
            <pc:sldMk cId="3700903807" sldId="1731651275"/>
            <ac:grpSpMk id="56" creationId="{8193F896-D3D1-674A-B1BC-B150BF87722D}"/>
          </ac:grpSpMkLst>
        </pc:grpChg>
        <pc:grpChg chg="del">
          <ac:chgData name="Alex Pelan" userId="0f2803ee-6420-431a-8481-41eebae873c4" providerId="ADAL" clId="{11DFAB7D-7ADE-2447-893B-5142D2846941}" dt="2021-04-22T10:42:46.775" v="209" actId="478"/>
          <ac:grpSpMkLst>
            <pc:docMk/>
            <pc:sldMk cId="3700903807" sldId="1731651275"/>
            <ac:grpSpMk id="57" creationId="{3ABC9046-DDEF-5346-A062-5057CE8E5699}"/>
          </ac:grpSpMkLst>
        </pc:grpChg>
        <pc:grpChg chg="del">
          <ac:chgData name="Alex Pelan" userId="0f2803ee-6420-431a-8481-41eebae873c4" providerId="ADAL" clId="{11DFAB7D-7ADE-2447-893B-5142D2846941}" dt="2021-04-22T10:43:04.537" v="210" actId="478"/>
          <ac:grpSpMkLst>
            <pc:docMk/>
            <pc:sldMk cId="3700903807" sldId="1731651275"/>
            <ac:grpSpMk id="67" creationId="{864F5A48-0B34-1846-A8BC-76F17805B6D0}"/>
          </ac:grpSpMkLst>
        </pc:grpChg>
        <pc:grpChg chg="del">
          <ac:chgData name="Alex Pelan" userId="0f2803ee-6420-431a-8481-41eebae873c4" providerId="ADAL" clId="{11DFAB7D-7ADE-2447-893B-5142D2846941}" dt="2021-04-22T10:43:04.537" v="210" actId="478"/>
          <ac:grpSpMkLst>
            <pc:docMk/>
            <pc:sldMk cId="3700903807" sldId="1731651275"/>
            <ac:grpSpMk id="68" creationId="{A57385BD-C27B-8949-BF1A-5B3A34F3C80A}"/>
          </ac:grpSpMkLst>
        </pc:grpChg>
        <pc:grpChg chg="del">
          <ac:chgData name="Alex Pelan" userId="0f2803ee-6420-431a-8481-41eebae873c4" providerId="ADAL" clId="{11DFAB7D-7ADE-2447-893B-5142D2846941}" dt="2021-04-22T10:43:04.537" v="210" actId="478"/>
          <ac:grpSpMkLst>
            <pc:docMk/>
            <pc:sldMk cId="3700903807" sldId="1731651275"/>
            <ac:grpSpMk id="69" creationId="{9527C386-EEE5-964D-82D5-9108D8EF91AD}"/>
          </ac:grpSpMkLst>
        </pc:grpChg>
        <pc:grpChg chg="add mod">
          <ac:chgData name="Alex Pelan" userId="0f2803ee-6420-431a-8481-41eebae873c4" providerId="ADAL" clId="{11DFAB7D-7ADE-2447-893B-5142D2846941}" dt="2021-04-22T10:47:36.427" v="222" actId="1076"/>
          <ac:grpSpMkLst>
            <pc:docMk/>
            <pc:sldMk cId="3700903807" sldId="1731651275"/>
            <ac:grpSpMk id="71" creationId="{969FBFE0-21B6-4148-BA6F-93BE559E22E5}"/>
          </ac:grpSpMkLst>
        </pc:grpChg>
        <pc:grpChg chg="add mod">
          <ac:chgData name="Alex Pelan" userId="0f2803ee-6420-431a-8481-41eebae873c4" providerId="ADAL" clId="{11DFAB7D-7ADE-2447-893B-5142D2846941}" dt="2021-04-22T10:47:36.427" v="222" actId="1076"/>
          <ac:grpSpMkLst>
            <pc:docMk/>
            <pc:sldMk cId="3700903807" sldId="1731651275"/>
            <ac:grpSpMk id="75" creationId="{8E12791A-A061-744D-8274-4D242C9AA8C3}"/>
          </ac:grpSpMkLst>
        </pc:grpChg>
      </pc:sldChg>
      <pc:sldChg chg="add del">
        <pc:chgData name="Alex Pelan" userId="0f2803ee-6420-431a-8481-41eebae873c4" providerId="ADAL" clId="{11DFAB7D-7ADE-2447-893B-5142D2846941}" dt="2021-04-22T10:59:46.572" v="359" actId="2696"/>
        <pc:sldMkLst>
          <pc:docMk/>
          <pc:sldMk cId="1361799633" sldId="1731651276"/>
        </pc:sldMkLst>
      </pc:sldChg>
      <pc:sldChg chg="add">
        <pc:chgData name="Alex Pelan" userId="0f2803ee-6420-431a-8481-41eebae873c4" providerId="ADAL" clId="{11DFAB7D-7ADE-2447-893B-5142D2846941}" dt="2021-04-29T09:31:49.555" v="2134"/>
        <pc:sldMkLst>
          <pc:docMk/>
          <pc:sldMk cId="1581921501" sldId="1731651276"/>
        </pc:sldMkLst>
      </pc:sldChg>
      <pc:sldChg chg="addSp delSp modSp add mod ord modAnim">
        <pc:chgData name="Alex Pelan" userId="0f2803ee-6420-431a-8481-41eebae873c4" providerId="ADAL" clId="{11DFAB7D-7ADE-2447-893B-5142D2846941}" dt="2021-04-29T09:04:14.735" v="1257" actId="20577"/>
        <pc:sldMkLst>
          <pc:docMk/>
          <pc:sldMk cId="588115614" sldId="1731651277"/>
        </pc:sldMkLst>
        <pc:spChg chg="add del mod">
          <ac:chgData name="Alex Pelan" userId="0f2803ee-6420-431a-8481-41eebae873c4" providerId="ADAL" clId="{11DFAB7D-7ADE-2447-893B-5142D2846941}" dt="2021-04-22T11:00:10.185" v="366" actId="478"/>
          <ac:spMkLst>
            <pc:docMk/>
            <pc:sldMk cId="588115614" sldId="1731651277"/>
            <ac:spMk id="3" creationId="{3BCD8C97-2A3B-0F44-AF2C-E4A614FFA707}"/>
          </ac:spMkLst>
        </pc:spChg>
        <pc:spChg chg="del">
          <ac:chgData name="Alex Pelan" userId="0f2803ee-6420-431a-8481-41eebae873c4" providerId="ADAL" clId="{11DFAB7D-7ADE-2447-893B-5142D2846941}" dt="2021-04-22T11:00:03.090" v="360" actId="478"/>
          <ac:spMkLst>
            <pc:docMk/>
            <pc:sldMk cId="588115614" sldId="1731651277"/>
            <ac:spMk id="4" creationId="{40247238-BC0C-7548-9D42-7661B5DEB95D}"/>
          </ac:spMkLst>
        </pc:spChg>
        <pc:spChg chg="del">
          <ac:chgData name="Alex Pelan" userId="0f2803ee-6420-431a-8481-41eebae873c4" providerId="ADAL" clId="{11DFAB7D-7ADE-2447-893B-5142D2846941}" dt="2021-04-22T11:00:12.408" v="367" actId="478"/>
          <ac:spMkLst>
            <pc:docMk/>
            <pc:sldMk cId="588115614" sldId="1731651277"/>
            <ac:spMk id="5" creationId="{24D72FF4-3829-494F-8D63-4DE33AB953A5}"/>
          </ac:spMkLst>
        </pc:spChg>
        <pc:spChg chg="del">
          <ac:chgData name="Alex Pelan" userId="0f2803ee-6420-431a-8481-41eebae873c4" providerId="ADAL" clId="{11DFAB7D-7ADE-2447-893B-5142D2846941}" dt="2021-04-22T11:00:03.090" v="360" actId="478"/>
          <ac:spMkLst>
            <pc:docMk/>
            <pc:sldMk cId="588115614" sldId="1731651277"/>
            <ac:spMk id="6" creationId="{F9433886-32EB-2044-BF51-6D9CA67F38DE}"/>
          </ac:spMkLst>
        </pc:spChg>
        <pc:spChg chg="del">
          <ac:chgData name="Alex Pelan" userId="0f2803ee-6420-431a-8481-41eebae873c4" providerId="ADAL" clId="{11DFAB7D-7ADE-2447-893B-5142D2846941}" dt="2021-04-22T11:00:03.090" v="360" actId="478"/>
          <ac:spMkLst>
            <pc:docMk/>
            <pc:sldMk cId="588115614" sldId="1731651277"/>
            <ac:spMk id="8" creationId="{1392E40C-1C68-DB41-94B6-AA3C7E60C3F6}"/>
          </ac:spMkLst>
        </pc:spChg>
        <pc:spChg chg="del">
          <ac:chgData name="Alex Pelan" userId="0f2803ee-6420-431a-8481-41eebae873c4" providerId="ADAL" clId="{11DFAB7D-7ADE-2447-893B-5142D2846941}" dt="2021-04-22T11:00:03.090" v="360" actId="478"/>
          <ac:spMkLst>
            <pc:docMk/>
            <pc:sldMk cId="588115614" sldId="1731651277"/>
            <ac:spMk id="9" creationId="{D90CB58A-0E7B-864A-B76B-8E4E5A2EB824}"/>
          </ac:spMkLst>
        </pc:spChg>
        <pc:spChg chg="add del mod">
          <ac:chgData name="Alex Pelan" userId="0f2803ee-6420-431a-8481-41eebae873c4" providerId="ADAL" clId="{11DFAB7D-7ADE-2447-893B-5142D2846941}" dt="2021-04-22T11:00:08.094" v="365" actId="478"/>
          <ac:spMkLst>
            <pc:docMk/>
            <pc:sldMk cId="588115614" sldId="1731651277"/>
            <ac:spMk id="11" creationId="{46DFD50C-2166-064C-B7C3-E3620ABE508B}"/>
          </ac:spMkLst>
        </pc:spChg>
        <pc:spChg chg="add del mod">
          <ac:chgData name="Alex Pelan" userId="0f2803ee-6420-431a-8481-41eebae873c4" providerId="ADAL" clId="{11DFAB7D-7ADE-2447-893B-5142D2846941}" dt="2021-04-22T11:00:05.083" v="364"/>
          <ac:spMkLst>
            <pc:docMk/>
            <pc:sldMk cId="588115614" sldId="1731651277"/>
            <ac:spMk id="12" creationId="{2499D924-13AB-4E42-9500-877D7DE8EEAD}"/>
          </ac:spMkLst>
        </pc:spChg>
        <pc:spChg chg="mod">
          <ac:chgData name="Alex Pelan" userId="0f2803ee-6420-431a-8481-41eebae873c4" providerId="ADAL" clId="{11DFAB7D-7ADE-2447-893B-5142D2846941}" dt="2021-04-22T11:00:03.633" v="361"/>
          <ac:spMkLst>
            <pc:docMk/>
            <pc:sldMk cId="588115614" sldId="1731651277"/>
            <ac:spMk id="14" creationId="{F8EC9CBD-B2A4-CD4F-9D24-60CDF88B5CE4}"/>
          </ac:spMkLst>
        </pc:spChg>
        <pc:spChg chg="mod">
          <ac:chgData name="Alex Pelan" userId="0f2803ee-6420-431a-8481-41eebae873c4" providerId="ADAL" clId="{11DFAB7D-7ADE-2447-893B-5142D2846941}" dt="2021-04-22T11:00:03.633" v="361"/>
          <ac:spMkLst>
            <pc:docMk/>
            <pc:sldMk cId="588115614" sldId="1731651277"/>
            <ac:spMk id="15" creationId="{4CE11C02-75C3-5F46-84F9-310B269491F3}"/>
          </ac:spMkLst>
        </pc:spChg>
        <pc:spChg chg="mod">
          <ac:chgData name="Alex Pelan" userId="0f2803ee-6420-431a-8481-41eebae873c4" providerId="ADAL" clId="{11DFAB7D-7ADE-2447-893B-5142D2846941}" dt="2021-04-22T11:00:03.633" v="361"/>
          <ac:spMkLst>
            <pc:docMk/>
            <pc:sldMk cId="588115614" sldId="1731651277"/>
            <ac:spMk id="16" creationId="{026FAB8E-1F3A-7F45-A7F8-4F91DBFFE32C}"/>
          </ac:spMkLst>
        </pc:spChg>
        <pc:spChg chg="mod">
          <ac:chgData name="Alex Pelan" userId="0f2803ee-6420-431a-8481-41eebae873c4" providerId="ADAL" clId="{11DFAB7D-7ADE-2447-893B-5142D2846941}" dt="2021-04-22T11:00:03.633" v="361"/>
          <ac:spMkLst>
            <pc:docMk/>
            <pc:sldMk cId="588115614" sldId="1731651277"/>
            <ac:spMk id="18" creationId="{4A87C905-E7DE-6E4B-A494-F1271FB15A79}"/>
          </ac:spMkLst>
        </pc:spChg>
        <pc:spChg chg="mod">
          <ac:chgData name="Alex Pelan" userId="0f2803ee-6420-431a-8481-41eebae873c4" providerId="ADAL" clId="{11DFAB7D-7ADE-2447-893B-5142D2846941}" dt="2021-04-22T11:00:03.633" v="361"/>
          <ac:spMkLst>
            <pc:docMk/>
            <pc:sldMk cId="588115614" sldId="1731651277"/>
            <ac:spMk id="19" creationId="{35D9FA04-9A62-A94A-911D-DF0B5AA6C8D8}"/>
          </ac:spMkLst>
        </pc:spChg>
        <pc:spChg chg="mod">
          <ac:chgData name="Alex Pelan" userId="0f2803ee-6420-431a-8481-41eebae873c4" providerId="ADAL" clId="{11DFAB7D-7ADE-2447-893B-5142D2846941}" dt="2021-04-22T11:00:03.633" v="361"/>
          <ac:spMkLst>
            <pc:docMk/>
            <pc:sldMk cId="588115614" sldId="1731651277"/>
            <ac:spMk id="20" creationId="{A361D887-03ED-3A4B-9B95-2E2C2ED3C028}"/>
          </ac:spMkLst>
        </pc:spChg>
        <pc:spChg chg="mod">
          <ac:chgData name="Alex Pelan" userId="0f2803ee-6420-431a-8481-41eebae873c4" providerId="ADAL" clId="{11DFAB7D-7ADE-2447-893B-5142D2846941}" dt="2021-04-22T11:00:03.633" v="361"/>
          <ac:spMkLst>
            <pc:docMk/>
            <pc:sldMk cId="588115614" sldId="1731651277"/>
            <ac:spMk id="22" creationId="{21143012-35D8-AC44-B473-95E61C4B5333}"/>
          </ac:spMkLst>
        </pc:spChg>
        <pc:spChg chg="mod">
          <ac:chgData name="Alex Pelan" userId="0f2803ee-6420-431a-8481-41eebae873c4" providerId="ADAL" clId="{11DFAB7D-7ADE-2447-893B-5142D2846941}" dt="2021-04-22T11:00:03.633" v="361"/>
          <ac:spMkLst>
            <pc:docMk/>
            <pc:sldMk cId="588115614" sldId="1731651277"/>
            <ac:spMk id="23" creationId="{2AE2BD9A-12F1-6E4C-8FDE-BF09CCA48575}"/>
          </ac:spMkLst>
        </pc:spChg>
        <pc:spChg chg="mod">
          <ac:chgData name="Alex Pelan" userId="0f2803ee-6420-431a-8481-41eebae873c4" providerId="ADAL" clId="{11DFAB7D-7ADE-2447-893B-5142D2846941}" dt="2021-04-22T11:00:03.633" v="361"/>
          <ac:spMkLst>
            <pc:docMk/>
            <pc:sldMk cId="588115614" sldId="1731651277"/>
            <ac:spMk id="24" creationId="{2AA81E7C-B062-8049-B92D-169B05F68753}"/>
          </ac:spMkLst>
        </pc:spChg>
        <pc:spChg chg="mod">
          <ac:chgData name="Alex Pelan" userId="0f2803ee-6420-431a-8481-41eebae873c4" providerId="ADAL" clId="{11DFAB7D-7ADE-2447-893B-5142D2846941}" dt="2021-04-22T11:00:03.633" v="361"/>
          <ac:spMkLst>
            <pc:docMk/>
            <pc:sldMk cId="588115614" sldId="1731651277"/>
            <ac:spMk id="26" creationId="{16A1A89B-8188-494D-8EB4-15EB94EB343A}"/>
          </ac:spMkLst>
        </pc:spChg>
        <pc:spChg chg="mod">
          <ac:chgData name="Alex Pelan" userId="0f2803ee-6420-431a-8481-41eebae873c4" providerId="ADAL" clId="{11DFAB7D-7ADE-2447-893B-5142D2846941}" dt="2021-04-22T11:00:03.633" v="361"/>
          <ac:spMkLst>
            <pc:docMk/>
            <pc:sldMk cId="588115614" sldId="1731651277"/>
            <ac:spMk id="27" creationId="{26A4EB65-FEAD-DF49-B30A-2EE8536A35F3}"/>
          </ac:spMkLst>
        </pc:spChg>
        <pc:spChg chg="mod">
          <ac:chgData name="Alex Pelan" userId="0f2803ee-6420-431a-8481-41eebae873c4" providerId="ADAL" clId="{11DFAB7D-7ADE-2447-893B-5142D2846941}" dt="2021-04-22T11:00:03.633" v="361"/>
          <ac:spMkLst>
            <pc:docMk/>
            <pc:sldMk cId="588115614" sldId="1731651277"/>
            <ac:spMk id="28" creationId="{839B540E-253F-A84E-B37C-D4255BF4F34B}"/>
          </ac:spMkLst>
        </pc:spChg>
        <pc:spChg chg="add mod">
          <ac:chgData name="Alex Pelan" userId="0f2803ee-6420-431a-8481-41eebae873c4" providerId="ADAL" clId="{11DFAB7D-7ADE-2447-893B-5142D2846941}" dt="2021-04-29T09:04:14.735" v="1257" actId="20577"/>
          <ac:spMkLst>
            <pc:docMk/>
            <pc:sldMk cId="588115614" sldId="1731651277"/>
            <ac:spMk id="28" creationId="{A96FF795-9A2B-B841-A2A2-4D9300FE79F4}"/>
          </ac:spMkLst>
        </pc:spChg>
        <pc:spChg chg="mod">
          <ac:chgData name="Alex Pelan" userId="0f2803ee-6420-431a-8481-41eebae873c4" providerId="ADAL" clId="{11DFAB7D-7ADE-2447-893B-5142D2846941}" dt="2021-04-22T11:00:03.633" v="361"/>
          <ac:spMkLst>
            <pc:docMk/>
            <pc:sldMk cId="588115614" sldId="1731651277"/>
            <ac:spMk id="30" creationId="{8FD6B610-A469-3C4C-8E9E-820E4E06C1E2}"/>
          </ac:spMkLst>
        </pc:spChg>
        <pc:spChg chg="mod">
          <ac:chgData name="Alex Pelan" userId="0f2803ee-6420-431a-8481-41eebae873c4" providerId="ADAL" clId="{11DFAB7D-7ADE-2447-893B-5142D2846941}" dt="2021-04-22T11:00:03.633" v="361"/>
          <ac:spMkLst>
            <pc:docMk/>
            <pc:sldMk cId="588115614" sldId="1731651277"/>
            <ac:spMk id="31" creationId="{6BB763F5-0F8E-9448-941F-63B2522D328C}"/>
          </ac:spMkLst>
        </pc:spChg>
        <pc:spChg chg="mod">
          <ac:chgData name="Alex Pelan" userId="0f2803ee-6420-431a-8481-41eebae873c4" providerId="ADAL" clId="{11DFAB7D-7ADE-2447-893B-5142D2846941}" dt="2021-04-22T11:00:03.633" v="361"/>
          <ac:spMkLst>
            <pc:docMk/>
            <pc:sldMk cId="588115614" sldId="1731651277"/>
            <ac:spMk id="32" creationId="{FD571A80-3ED8-F946-B9F6-C2F5AF8FCAC8}"/>
          </ac:spMkLst>
        </pc:spChg>
        <pc:spChg chg="add del mod">
          <ac:chgData name="Alex Pelan" userId="0f2803ee-6420-431a-8481-41eebae873c4" providerId="ADAL" clId="{11DFAB7D-7ADE-2447-893B-5142D2846941}" dt="2021-04-22T11:00:05.083" v="364"/>
          <ac:spMkLst>
            <pc:docMk/>
            <pc:sldMk cId="588115614" sldId="1731651277"/>
            <ac:spMk id="33" creationId="{FCBBA59B-5B8E-3348-B5FB-DC13AED1B58B}"/>
          </ac:spMkLst>
        </pc:spChg>
        <pc:spChg chg="add del mod">
          <ac:chgData name="Alex Pelan" userId="0f2803ee-6420-431a-8481-41eebae873c4" providerId="ADAL" clId="{11DFAB7D-7ADE-2447-893B-5142D2846941}" dt="2021-04-22T11:00:05.083" v="364"/>
          <ac:spMkLst>
            <pc:docMk/>
            <pc:sldMk cId="588115614" sldId="1731651277"/>
            <ac:spMk id="34" creationId="{1804B548-889C-3343-94A1-C8561846A430}"/>
          </ac:spMkLst>
        </pc:spChg>
        <pc:spChg chg="add del mod">
          <ac:chgData name="Alex Pelan" userId="0f2803ee-6420-431a-8481-41eebae873c4" providerId="ADAL" clId="{11DFAB7D-7ADE-2447-893B-5142D2846941}" dt="2021-04-22T11:00:05.083" v="364"/>
          <ac:spMkLst>
            <pc:docMk/>
            <pc:sldMk cId="588115614" sldId="1731651277"/>
            <ac:spMk id="35" creationId="{99702947-462B-D84A-9EA9-E403AF51196A}"/>
          </ac:spMkLst>
        </pc:spChg>
        <pc:spChg chg="add del mod">
          <ac:chgData name="Alex Pelan" userId="0f2803ee-6420-431a-8481-41eebae873c4" providerId="ADAL" clId="{11DFAB7D-7ADE-2447-893B-5142D2846941}" dt="2021-04-22T11:00:05.083" v="364"/>
          <ac:spMkLst>
            <pc:docMk/>
            <pc:sldMk cId="588115614" sldId="1731651277"/>
            <ac:spMk id="36" creationId="{79C6D8BF-15A3-5240-A23D-BC99D9E334CD}"/>
          </ac:spMkLst>
        </pc:spChg>
        <pc:spChg chg="add del mod">
          <ac:chgData name="Alex Pelan" userId="0f2803ee-6420-431a-8481-41eebae873c4" providerId="ADAL" clId="{11DFAB7D-7ADE-2447-893B-5142D2846941}" dt="2021-04-22T11:00:05.083" v="364"/>
          <ac:spMkLst>
            <pc:docMk/>
            <pc:sldMk cId="588115614" sldId="1731651277"/>
            <ac:spMk id="37" creationId="{1D1D14C0-504F-3A40-8F57-8E727A3A8ED0}"/>
          </ac:spMkLst>
        </pc:spChg>
        <pc:spChg chg="add del mod">
          <ac:chgData name="Alex Pelan" userId="0f2803ee-6420-431a-8481-41eebae873c4" providerId="ADAL" clId="{11DFAB7D-7ADE-2447-893B-5142D2846941}" dt="2021-04-22T11:00:15.607" v="368" actId="478"/>
          <ac:spMkLst>
            <pc:docMk/>
            <pc:sldMk cId="588115614" sldId="1731651277"/>
            <ac:spMk id="39" creationId="{F1B10A09-C826-D547-901C-5187D7261F93}"/>
          </ac:spMkLst>
        </pc:spChg>
        <pc:spChg chg="add mod">
          <ac:chgData name="Alex Pelan" userId="0f2803ee-6420-431a-8481-41eebae873c4" providerId="ADAL" clId="{11DFAB7D-7ADE-2447-893B-5142D2846941}" dt="2021-04-29T09:01:56.768" v="1235" actId="20577"/>
          <ac:spMkLst>
            <pc:docMk/>
            <pc:sldMk cId="588115614" sldId="1731651277"/>
            <ac:spMk id="40" creationId="{A86978E8-26E5-AD47-AA63-97949026D7EF}"/>
          </ac:spMkLst>
        </pc:spChg>
        <pc:spChg chg="mod">
          <ac:chgData name="Alex Pelan" userId="0f2803ee-6420-431a-8481-41eebae873c4" providerId="ADAL" clId="{11DFAB7D-7ADE-2447-893B-5142D2846941}" dt="2021-04-22T11:00:18.096" v="369"/>
          <ac:spMkLst>
            <pc:docMk/>
            <pc:sldMk cId="588115614" sldId="1731651277"/>
            <ac:spMk id="42" creationId="{AEDF03C6-7DCA-5F48-9723-7278EB0E9E30}"/>
          </ac:spMkLst>
        </pc:spChg>
        <pc:spChg chg="mod">
          <ac:chgData name="Alex Pelan" userId="0f2803ee-6420-431a-8481-41eebae873c4" providerId="ADAL" clId="{11DFAB7D-7ADE-2447-893B-5142D2846941}" dt="2021-04-22T11:00:18.096" v="369"/>
          <ac:spMkLst>
            <pc:docMk/>
            <pc:sldMk cId="588115614" sldId="1731651277"/>
            <ac:spMk id="43" creationId="{7E2CD650-4894-E948-A35D-A8E6CC069CA8}"/>
          </ac:spMkLst>
        </pc:spChg>
        <pc:spChg chg="mod">
          <ac:chgData name="Alex Pelan" userId="0f2803ee-6420-431a-8481-41eebae873c4" providerId="ADAL" clId="{11DFAB7D-7ADE-2447-893B-5142D2846941}" dt="2021-04-22T11:00:18.096" v="369"/>
          <ac:spMkLst>
            <pc:docMk/>
            <pc:sldMk cId="588115614" sldId="1731651277"/>
            <ac:spMk id="44" creationId="{7BA895BE-8022-C54B-BC51-EA4A95AFDE35}"/>
          </ac:spMkLst>
        </pc:spChg>
        <pc:spChg chg="mod">
          <ac:chgData name="Alex Pelan" userId="0f2803ee-6420-431a-8481-41eebae873c4" providerId="ADAL" clId="{11DFAB7D-7ADE-2447-893B-5142D2846941}" dt="2021-04-22T11:00:18.096" v="369"/>
          <ac:spMkLst>
            <pc:docMk/>
            <pc:sldMk cId="588115614" sldId="1731651277"/>
            <ac:spMk id="46" creationId="{FC3D2BA7-C30C-004C-AD1C-20DCF354F01F}"/>
          </ac:spMkLst>
        </pc:spChg>
        <pc:spChg chg="mod">
          <ac:chgData name="Alex Pelan" userId="0f2803ee-6420-431a-8481-41eebae873c4" providerId="ADAL" clId="{11DFAB7D-7ADE-2447-893B-5142D2846941}" dt="2021-04-22T11:00:18.096" v="369"/>
          <ac:spMkLst>
            <pc:docMk/>
            <pc:sldMk cId="588115614" sldId="1731651277"/>
            <ac:spMk id="47" creationId="{2D7FA5B3-F901-FC43-8C82-C4F9915C7C01}"/>
          </ac:spMkLst>
        </pc:spChg>
        <pc:spChg chg="mod">
          <ac:chgData name="Alex Pelan" userId="0f2803ee-6420-431a-8481-41eebae873c4" providerId="ADAL" clId="{11DFAB7D-7ADE-2447-893B-5142D2846941}" dt="2021-04-22T11:00:18.096" v="369"/>
          <ac:spMkLst>
            <pc:docMk/>
            <pc:sldMk cId="588115614" sldId="1731651277"/>
            <ac:spMk id="48" creationId="{2D3631F0-7C98-644C-A6F0-271FC380C72E}"/>
          </ac:spMkLst>
        </pc:spChg>
        <pc:spChg chg="mod">
          <ac:chgData name="Alex Pelan" userId="0f2803ee-6420-431a-8481-41eebae873c4" providerId="ADAL" clId="{11DFAB7D-7ADE-2447-893B-5142D2846941}" dt="2021-04-22T11:00:18.096" v="369"/>
          <ac:spMkLst>
            <pc:docMk/>
            <pc:sldMk cId="588115614" sldId="1731651277"/>
            <ac:spMk id="50" creationId="{89AEDDB1-F9F8-994A-917B-0573B21E9B76}"/>
          </ac:spMkLst>
        </pc:spChg>
        <pc:spChg chg="mod">
          <ac:chgData name="Alex Pelan" userId="0f2803ee-6420-431a-8481-41eebae873c4" providerId="ADAL" clId="{11DFAB7D-7ADE-2447-893B-5142D2846941}" dt="2021-04-22T11:00:18.096" v="369"/>
          <ac:spMkLst>
            <pc:docMk/>
            <pc:sldMk cId="588115614" sldId="1731651277"/>
            <ac:spMk id="51" creationId="{2F03EF60-96C8-7B4F-847B-E8D51B52D372}"/>
          </ac:spMkLst>
        </pc:spChg>
        <pc:spChg chg="mod">
          <ac:chgData name="Alex Pelan" userId="0f2803ee-6420-431a-8481-41eebae873c4" providerId="ADAL" clId="{11DFAB7D-7ADE-2447-893B-5142D2846941}" dt="2021-04-22T11:00:18.096" v="369"/>
          <ac:spMkLst>
            <pc:docMk/>
            <pc:sldMk cId="588115614" sldId="1731651277"/>
            <ac:spMk id="52" creationId="{09E332BB-3261-2F48-A164-6A8E33ACF309}"/>
          </ac:spMkLst>
        </pc:spChg>
        <pc:spChg chg="mod">
          <ac:chgData name="Alex Pelan" userId="0f2803ee-6420-431a-8481-41eebae873c4" providerId="ADAL" clId="{11DFAB7D-7ADE-2447-893B-5142D2846941}" dt="2021-04-22T11:00:18.096" v="369"/>
          <ac:spMkLst>
            <pc:docMk/>
            <pc:sldMk cId="588115614" sldId="1731651277"/>
            <ac:spMk id="54" creationId="{026FCD42-641C-7946-9BEF-4A454A4BA112}"/>
          </ac:spMkLst>
        </pc:spChg>
        <pc:spChg chg="mod">
          <ac:chgData name="Alex Pelan" userId="0f2803ee-6420-431a-8481-41eebae873c4" providerId="ADAL" clId="{11DFAB7D-7ADE-2447-893B-5142D2846941}" dt="2021-04-22T11:00:18.096" v="369"/>
          <ac:spMkLst>
            <pc:docMk/>
            <pc:sldMk cId="588115614" sldId="1731651277"/>
            <ac:spMk id="55" creationId="{D7577E26-CB66-7D45-8F4C-8BFFC4A7B414}"/>
          </ac:spMkLst>
        </pc:spChg>
        <pc:spChg chg="mod">
          <ac:chgData name="Alex Pelan" userId="0f2803ee-6420-431a-8481-41eebae873c4" providerId="ADAL" clId="{11DFAB7D-7ADE-2447-893B-5142D2846941}" dt="2021-04-22T11:00:18.096" v="369"/>
          <ac:spMkLst>
            <pc:docMk/>
            <pc:sldMk cId="588115614" sldId="1731651277"/>
            <ac:spMk id="56" creationId="{79EB4704-55EE-9241-B926-05AA3BC50A22}"/>
          </ac:spMkLst>
        </pc:spChg>
        <pc:spChg chg="mod">
          <ac:chgData name="Alex Pelan" userId="0f2803ee-6420-431a-8481-41eebae873c4" providerId="ADAL" clId="{11DFAB7D-7ADE-2447-893B-5142D2846941}" dt="2021-04-22T11:00:18.096" v="369"/>
          <ac:spMkLst>
            <pc:docMk/>
            <pc:sldMk cId="588115614" sldId="1731651277"/>
            <ac:spMk id="58" creationId="{6F8A8E28-79EE-5349-84EA-B46D0F374425}"/>
          </ac:spMkLst>
        </pc:spChg>
        <pc:spChg chg="mod">
          <ac:chgData name="Alex Pelan" userId="0f2803ee-6420-431a-8481-41eebae873c4" providerId="ADAL" clId="{11DFAB7D-7ADE-2447-893B-5142D2846941}" dt="2021-04-22T11:00:18.096" v="369"/>
          <ac:spMkLst>
            <pc:docMk/>
            <pc:sldMk cId="588115614" sldId="1731651277"/>
            <ac:spMk id="59" creationId="{43800F9F-DEC4-FD4E-879D-24A6B015D746}"/>
          </ac:spMkLst>
        </pc:spChg>
        <pc:spChg chg="mod">
          <ac:chgData name="Alex Pelan" userId="0f2803ee-6420-431a-8481-41eebae873c4" providerId="ADAL" clId="{11DFAB7D-7ADE-2447-893B-5142D2846941}" dt="2021-04-22T11:00:18.096" v="369"/>
          <ac:spMkLst>
            <pc:docMk/>
            <pc:sldMk cId="588115614" sldId="1731651277"/>
            <ac:spMk id="60" creationId="{C700CDFA-9283-9445-A5F3-6F1F2426AADB}"/>
          </ac:spMkLst>
        </pc:spChg>
        <pc:spChg chg="add mod">
          <ac:chgData name="Alex Pelan" userId="0f2803ee-6420-431a-8481-41eebae873c4" providerId="ADAL" clId="{11DFAB7D-7ADE-2447-893B-5142D2846941}" dt="2021-04-22T11:00:18.096" v="369"/>
          <ac:spMkLst>
            <pc:docMk/>
            <pc:sldMk cId="588115614" sldId="1731651277"/>
            <ac:spMk id="61" creationId="{734A91A8-792F-3D42-BF95-FAD84D2C2A82}"/>
          </ac:spMkLst>
        </pc:spChg>
        <pc:spChg chg="add mod">
          <ac:chgData name="Alex Pelan" userId="0f2803ee-6420-431a-8481-41eebae873c4" providerId="ADAL" clId="{11DFAB7D-7ADE-2447-893B-5142D2846941}" dt="2021-04-22T11:00:18.096" v="369"/>
          <ac:spMkLst>
            <pc:docMk/>
            <pc:sldMk cId="588115614" sldId="1731651277"/>
            <ac:spMk id="62" creationId="{DAB31049-DA15-EF45-B3ED-49F43BB4DF11}"/>
          </ac:spMkLst>
        </pc:spChg>
        <pc:spChg chg="add mod">
          <ac:chgData name="Alex Pelan" userId="0f2803ee-6420-431a-8481-41eebae873c4" providerId="ADAL" clId="{11DFAB7D-7ADE-2447-893B-5142D2846941}" dt="2021-04-22T11:00:18.096" v="369"/>
          <ac:spMkLst>
            <pc:docMk/>
            <pc:sldMk cId="588115614" sldId="1731651277"/>
            <ac:spMk id="63" creationId="{018E3FEB-FDFD-B54D-97F4-31DFC0D29BA5}"/>
          </ac:spMkLst>
        </pc:spChg>
        <pc:spChg chg="add mod">
          <ac:chgData name="Alex Pelan" userId="0f2803ee-6420-431a-8481-41eebae873c4" providerId="ADAL" clId="{11DFAB7D-7ADE-2447-893B-5142D2846941}" dt="2021-04-22T11:00:18.096" v="369"/>
          <ac:spMkLst>
            <pc:docMk/>
            <pc:sldMk cId="588115614" sldId="1731651277"/>
            <ac:spMk id="64" creationId="{0AFC5912-5135-4B4B-8F11-EBA59FF464F9}"/>
          </ac:spMkLst>
        </pc:spChg>
        <pc:spChg chg="add mod">
          <ac:chgData name="Alex Pelan" userId="0f2803ee-6420-431a-8481-41eebae873c4" providerId="ADAL" clId="{11DFAB7D-7ADE-2447-893B-5142D2846941}" dt="2021-04-22T11:00:18.096" v="369"/>
          <ac:spMkLst>
            <pc:docMk/>
            <pc:sldMk cId="588115614" sldId="1731651277"/>
            <ac:spMk id="65" creationId="{A54FDAD8-C8B0-0240-91FB-AE93231B8FEE}"/>
          </ac:spMkLst>
        </pc:spChg>
        <pc:grpChg chg="add del mod">
          <ac:chgData name="Alex Pelan" userId="0f2803ee-6420-431a-8481-41eebae873c4" providerId="ADAL" clId="{11DFAB7D-7ADE-2447-893B-5142D2846941}" dt="2021-04-22T11:00:05.083" v="364"/>
          <ac:grpSpMkLst>
            <pc:docMk/>
            <pc:sldMk cId="588115614" sldId="1731651277"/>
            <ac:grpSpMk id="13" creationId="{1137ADE9-A930-854C-8F0B-169DB13BC97E}"/>
          </ac:grpSpMkLst>
        </pc:grpChg>
        <pc:grpChg chg="add del mod">
          <ac:chgData name="Alex Pelan" userId="0f2803ee-6420-431a-8481-41eebae873c4" providerId="ADAL" clId="{11DFAB7D-7ADE-2447-893B-5142D2846941}" dt="2021-04-22T11:00:05.083" v="364"/>
          <ac:grpSpMkLst>
            <pc:docMk/>
            <pc:sldMk cId="588115614" sldId="1731651277"/>
            <ac:grpSpMk id="17" creationId="{A7FE0C4C-87A3-E249-94C3-A29564970019}"/>
          </ac:grpSpMkLst>
        </pc:grpChg>
        <pc:grpChg chg="add del mod">
          <ac:chgData name="Alex Pelan" userId="0f2803ee-6420-431a-8481-41eebae873c4" providerId="ADAL" clId="{11DFAB7D-7ADE-2447-893B-5142D2846941}" dt="2021-04-22T11:00:05.083" v="364"/>
          <ac:grpSpMkLst>
            <pc:docMk/>
            <pc:sldMk cId="588115614" sldId="1731651277"/>
            <ac:grpSpMk id="21" creationId="{2FDF7016-41B5-624D-83A0-86ED08AA2F45}"/>
          </ac:grpSpMkLst>
        </pc:grpChg>
        <pc:grpChg chg="add del mod">
          <ac:chgData name="Alex Pelan" userId="0f2803ee-6420-431a-8481-41eebae873c4" providerId="ADAL" clId="{11DFAB7D-7ADE-2447-893B-5142D2846941}" dt="2021-04-22T11:00:05.083" v="364"/>
          <ac:grpSpMkLst>
            <pc:docMk/>
            <pc:sldMk cId="588115614" sldId="1731651277"/>
            <ac:grpSpMk id="25" creationId="{FA9780D0-6780-0C4C-8A51-895AC67706F6}"/>
          </ac:grpSpMkLst>
        </pc:grpChg>
        <pc:grpChg chg="add del mod">
          <ac:chgData name="Alex Pelan" userId="0f2803ee-6420-431a-8481-41eebae873c4" providerId="ADAL" clId="{11DFAB7D-7ADE-2447-893B-5142D2846941}" dt="2021-04-22T11:00:05.083" v="364"/>
          <ac:grpSpMkLst>
            <pc:docMk/>
            <pc:sldMk cId="588115614" sldId="1731651277"/>
            <ac:grpSpMk id="29" creationId="{78D14D07-6555-4140-A348-5FD50CC198CF}"/>
          </ac:grpSpMkLst>
        </pc:grpChg>
        <pc:grpChg chg="add mod">
          <ac:chgData name="Alex Pelan" userId="0f2803ee-6420-431a-8481-41eebae873c4" providerId="ADAL" clId="{11DFAB7D-7ADE-2447-893B-5142D2846941}" dt="2021-04-22T11:00:18.096" v="369"/>
          <ac:grpSpMkLst>
            <pc:docMk/>
            <pc:sldMk cId="588115614" sldId="1731651277"/>
            <ac:grpSpMk id="41" creationId="{55436D8B-247B-E14E-9A34-59D402D8125C}"/>
          </ac:grpSpMkLst>
        </pc:grpChg>
        <pc:grpChg chg="add mod">
          <ac:chgData name="Alex Pelan" userId="0f2803ee-6420-431a-8481-41eebae873c4" providerId="ADAL" clId="{11DFAB7D-7ADE-2447-893B-5142D2846941}" dt="2021-04-22T11:00:18.096" v="369"/>
          <ac:grpSpMkLst>
            <pc:docMk/>
            <pc:sldMk cId="588115614" sldId="1731651277"/>
            <ac:grpSpMk id="45" creationId="{8BF8DE6E-AAE7-1D4B-94A7-EA93467B2443}"/>
          </ac:grpSpMkLst>
        </pc:grpChg>
        <pc:grpChg chg="add mod">
          <ac:chgData name="Alex Pelan" userId="0f2803ee-6420-431a-8481-41eebae873c4" providerId="ADAL" clId="{11DFAB7D-7ADE-2447-893B-5142D2846941}" dt="2021-04-22T11:00:18.096" v="369"/>
          <ac:grpSpMkLst>
            <pc:docMk/>
            <pc:sldMk cId="588115614" sldId="1731651277"/>
            <ac:grpSpMk id="49" creationId="{6567C94F-CC93-A848-AC83-9359E49B3221}"/>
          </ac:grpSpMkLst>
        </pc:grpChg>
        <pc:grpChg chg="add mod">
          <ac:chgData name="Alex Pelan" userId="0f2803ee-6420-431a-8481-41eebae873c4" providerId="ADAL" clId="{11DFAB7D-7ADE-2447-893B-5142D2846941}" dt="2021-04-22T11:00:18.096" v="369"/>
          <ac:grpSpMkLst>
            <pc:docMk/>
            <pc:sldMk cId="588115614" sldId="1731651277"/>
            <ac:grpSpMk id="53" creationId="{B2B5D565-5788-CD48-B637-6823F97AF6CD}"/>
          </ac:grpSpMkLst>
        </pc:grpChg>
        <pc:grpChg chg="add mod">
          <ac:chgData name="Alex Pelan" userId="0f2803ee-6420-431a-8481-41eebae873c4" providerId="ADAL" clId="{11DFAB7D-7ADE-2447-893B-5142D2846941}" dt="2021-04-22T11:00:18.096" v="369"/>
          <ac:grpSpMkLst>
            <pc:docMk/>
            <pc:sldMk cId="588115614" sldId="1731651277"/>
            <ac:grpSpMk id="57" creationId="{F0BA91D7-1111-3C43-8686-1198AD41FA40}"/>
          </ac:grpSpMkLst>
        </pc:grpChg>
        <pc:graphicFrameChg chg="del">
          <ac:chgData name="Alex Pelan" userId="0f2803ee-6420-431a-8481-41eebae873c4" providerId="ADAL" clId="{11DFAB7D-7ADE-2447-893B-5142D2846941}" dt="2021-04-22T11:00:03.090" v="360" actId="478"/>
          <ac:graphicFrameMkLst>
            <pc:docMk/>
            <pc:sldMk cId="588115614" sldId="1731651277"/>
            <ac:graphicFrameMk id="7" creationId="{50F189E9-384F-2146-A091-CE4D2A31A6AB}"/>
          </ac:graphicFrameMkLst>
        </pc:graphicFrameChg>
      </pc:sldChg>
      <pc:sldChg chg="modSp add del mod">
        <pc:chgData name="Alex Pelan" userId="0f2803ee-6420-431a-8481-41eebae873c4" providerId="ADAL" clId="{11DFAB7D-7ADE-2447-893B-5142D2846941}" dt="2021-04-22T13:12:18.301" v="849" actId="2696"/>
        <pc:sldMkLst>
          <pc:docMk/>
          <pc:sldMk cId="671703769" sldId="1731651278"/>
        </pc:sldMkLst>
        <pc:spChg chg="mod">
          <ac:chgData name="Alex Pelan" userId="0f2803ee-6420-431a-8481-41eebae873c4" providerId="ADAL" clId="{11DFAB7D-7ADE-2447-893B-5142D2846941}" dt="2021-04-22T11:24:52.472" v="498" actId="20577"/>
          <ac:spMkLst>
            <pc:docMk/>
            <pc:sldMk cId="671703769" sldId="1731651278"/>
            <ac:spMk id="6" creationId="{F9433886-32EB-2044-BF51-6D9CA67F38DE}"/>
          </ac:spMkLst>
        </pc:spChg>
      </pc:sldChg>
      <pc:sldChg chg="addSp modSp add del mod modAnim">
        <pc:chgData name="Alex Pelan" userId="0f2803ee-6420-431a-8481-41eebae873c4" providerId="ADAL" clId="{11DFAB7D-7ADE-2447-893B-5142D2846941}" dt="2021-04-29T09:16:15.150" v="1472" actId="2696"/>
        <pc:sldMkLst>
          <pc:docMk/>
          <pc:sldMk cId="471222906" sldId="1731651279"/>
        </pc:sldMkLst>
        <pc:spChg chg="mod">
          <ac:chgData name="Alex Pelan" userId="0f2803ee-6420-431a-8481-41eebae873c4" providerId="ADAL" clId="{11DFAB7D-7ADE-2447-893B-5142D2846941}" dt="2021-04-29T09:12:26.994" v="1411" actId="164"/>
          <ac:spMkLst>
            <pc:docMk/>
            <pc:sldMk cId="471222906" sldId="1731651279"/>
            <ac:spMk id="4" creationId="{EB37589D-1F57-4447-8E5B-481A0CD6539F}"/>
          </ac:spMkLst>
        </pc:spChg>
        <pc:spChg chg="mod">
          <ac:chgData name="Alex Pelan" userId="0f2803ee-6420-431a-8481-41eebae873c4" providerId="ADAL" clId="{11DFAB7D-7ADE-2447-893B-5142D2846941}" dt="2021-04-22T11:35:18.956" v="844" actId="20577"/>
          <ac:spMkLst>
            <pc:docMk/>
            <pc:sldMk cId="471222906" sldId="1731651279"/>
            <ac:spMk id="6" creationId="{F9433886-32EB-2044-BF51-6D9CA67F38DE}"/>
          </ac:spMkLst>
        </pc:spChg>
        <pc:spChg chg="mod">
          <ac:chgData name="Alex Pelan" userId="0f2803ee-6420-431a-8481-41eebae873c4" providerId="ADAL" clId="{11DFAB7D-7ADE-2447-893B-5142D2846941}" dt="2021-04-22T11:35:36.108" v="845" actId="1076"/>
          <ac:spMkLst>
            <pc:docMk/>
            <pc:sldMk cId="471222906" sldId="1731651279"/>
            <ac:spMk id="57" creationId="{F2C0F6BC-824A-B14F-863C-568E31D52C5A}"/>
          </ac:spMkLst>
        </pc:spChg>
        <pc:grpChg chg="add mod">
          <ac:chgData name="Alex Pelan" userId="0f2803ee-6420-431a-8481-41eebae873c4" providerId="ADAL" clId="{11DFAB7D-7ADE-2447-893B-5142D2846941}" dt="2021-04-29T09:12:26.994" v="1411" actId="164"/>
          <ac:grpSpMkLst>
            <pc:docMk/>
            <pc:sldMk cId="471222906" sldId="1731651279"/>
            <ac:grpSpMk id="2" creationId="{3E8685D2-C2B4-5C4E-8185-E65C21F2A8FA}"/>
          </ac:grpSpMkLst>
        </pc:grpChg>
        <pc:cxnChg chg="mod">
          <ac:chgData name="Alex Pelan" userId="0f2803ee-6420-431a-8481-41eebae873c4" providerId="ADAL" clId="{11DFAB7D-7ADE-2447-893B-5142D2846941}" dt="2021-04-29T09:12:26.994" v="1411" actId="164"/>
          <ac:cxnSpMkLst>
            <pc:docMk/>
            <pc:sldMk cId="471222906" sldId="1731651279"/>
            <ac:cxnSpMk id="23" creationId="{62CEA0E4-CE71-5045-8919-76F37A9319E5}"/>
          </ac:cxnSpMkLst>
        </pc:cxnChg>
        <pc:cxnChg chg="mod">
          <ac:chgData name="Alex Pelan" userId="0f2803ee-6420-431a-8481-41eebae873c4" providerId="ADAL" clId="{11DFAB7D-7ADE-2447-893B-5142D2846941}" dt="2021-04-22T11:35:36.108" v="845" actId="1076"/>
          <ac:cxnSpMkLst>
            <pc:docMk/>
            <pc:sldMk cId="471222906" sldId="1731651279"/>
            <ac:cxnSpMk id="69" creationId="{69A4E144-1974-1449-B044-7BC2ECC0E0F1}"/>
          </ac:cxnSpMkLst>
        </pc:cxnChg>
      </pc:sldChg>
      <pc:sldChg chg="addSp modSp add mod">
        <pc:chgData name="Alex Pelan" userId="0f2803ee-6420-431a-8481-41eebae873c4" providerId="ADAL" clId="{11DFAB7D-7ADE-2447-893B-5142D2846941}" dt="2021-04-29T08:59:34.701" v="1234" actId="255"/>
        <pc:sldMkLst>
          <pc:docMk/>
          <pc:sldMk cId="1024900607" sldId="1731651280"/>
        </pc:sldMkLst>
        <pc:spChg chg="add mod">
          <ac:chgData name="Alex Pelan" userId="0f2803ee-6420-431a-8481-41eebae873c4" providerId="ADAL" clId="{11DFAB7D-7ADE-2447-893B-5142D2846941}" dt="2021-04-29T08:13:16.474" v="948" actId="20577"/>
          <ac:spMkLst>
            <pc:docMk/>
            <pc:sldMk cId="1024900607" sldId="1731651280"/>
            <ac:spMk id="6" creationId="{DCC70654-1DEA-BC4F-9F03-78385B28F398}"/>
          </ac:spMkLst>
        </pc:spChg>
        <pc:graphicFrameChg chg="mod modGraphic">
          <ac:chgData name="Alex Pelan" userId="0f2803ee-6420-431a-8481-41eebae873c4" providerId="ADAL" clId="{11DFAB7D-7ADE-2447-893B-5142D2846941}" dt="2021-04-29T08:59:34.701" v="1234" actId="255"/>
          <ac:graphicFrameMkLst>
            <pc:docMk/>
            <pc:sldMk cId="1024900607" sldId="1731651280"/>
            <ac:graphicFrameMk id="4" creationId="{4BF889A1-938E-234F-B4E8-5E05AFAE382F}"/>
          </ac:graphicFrameMkLst>
        </pc:graphicFrameChg>
      </pc:sldChg>
      <pc:sldChg chg="modSp add mod">
        <pc:chgData name="Alex Pelan" userId="0f2803ee-6420-431a-8481-41eebae873c4" providerId="ADAL" clId="{11DFAB7D-7ADE-2447-893B-5142D2846941}" dt="2021-04-29T08:18:12.828" v="967" actId="404"/>
        <pc:sldMkLst>
          <pc:docMk/>
          <pc:sldMk cId="640873637" sldId="1731651288"/>
        </pc:sldMkLst>
        <pc:spChg chg="mod">
          <ac:chgData name="Alex Pelan" userId="0f2803ee-6420-431a-8481-41eebae873c4" providerId="ADAL" clId="{11DFAB7D-7ADE-2447-893B-5142D2846941}" dt="2021-04-29T08:18:12.828" v="967" actId="404"/>
          <ac:spMkLst>
            <pc:docMk/>
            <pc:sldMk cId="640873637" sldId="1731651288"/>
            <ac:spMk id="2" creationId="{8FCE5CC1-A615-A34D-8268-97B9060CA33F}"/>
          </ac:spMkLst>
        </pc:spChg>
      </pc:sldChg>
      <pc:sldChg chg="add">
        <pc:chgData name="Alex Pelan" userId="0f2803ee-6420-431a-8481-41eebae873c4" providerId="ADAL" clId="{11DFAB7D-7ADE-2447-893B-5142D2846941}" dt="2021-04-29T08:19:11.329" v="968"/>
        <pc:sldMkLst>
          <pc:docMk/>
          <pc:sldMk cId="1201965666" sldId="1731651289"/>
        </pc:sldMkLst>
      </pc:sldChg>
      <pc:sldChg chg="add">
        <pc:chgData name="Alex Pelan" userId="0f2803ee-6420-431a-8481-41eebae873c4" providerId="ADAL" clId="{11DFAB7D-7ADE-2447-893B-5142D2846941}" dt="2021-04-29T08:19:37.036" v="969"/>
        <pc:sldMkLst>
          <pc:docMk/>
          <pc:sldMk cId="2464275892" sldId="1731651290"/>
        </pc:sldMkLst>
      </pc:sldChg>
      <pc:sldChg chg="add">
        <pc:chgData name="Alex Pelan" userId="0f2803ee-6420-431a-8481-41eebae873c4" providerId="ADAL" clId="{11DFAB7D-7ADE-2447-893B-5142D2846941}" dt="2021-04-29T08:19:37.036" v="969"/>
        <pc:sldMkLst>
          <pc:docMk/>
          <pc:sldMk cId="3935704434" sldId="1731651291"/>
        </pc:sldMkLst>
      </pc:sldChg>
      <pc:sldChg chg="add">
        <pc:chgData name="Alex Pelan" userId="0f2803ee-6420-431a-8481-41eebae873c4" providerId="ADAL" clId="{11DFAB7D-7ADE-2447-893B-5142D2846941}" dt="2021-04-29T08:19:51.990" v="971"/>
        <pc:sldMkLst>
          <pc:docMk/>
          <pc:sldMk cId="2801918050" sldId="1731651292"/>
        </pc:sldMkLst>
      </pc:sldChg>
      <pc:sldChg chg="modSp add mod">
        <pc:chgData name="Alex Pelan" userId="0f2803ee-6420-431a-8481-41eebae873c4" providerId="ADAL" clId="{11DFAB7D-7ADE-2447-893B-5142D2846941}" dt="2021-04-29T09:26:29.926" v="1806" actId="1076"/>
        <pc:sldMkLst>
          <pc:docMk/>
          <pc:sldMk cId="1962749126" sldId="1731651293"/>
        </pc:sldMkLst>
        <pc:spChg chg="mod">
          <ac:chgData name="Alex Pelan" userId="0f2803ee-6420-431a-8481-41eebae873c4" providerId="ADAL" clId="{11DFAB7D-7ADE-2447-893B-5142D2846941}" dt="2021-04-29T09:26:26.433" v="1805" actId="20577"/>
          <ac:spMkLst>
            <pc:docMk/>
            <pc:sldMk cId="1962749126" sldId="1731651293"/>
            <ac:spMk id="2" creationId="{8FCE5CC1-A615-A34D-8268-97B9060CA33F}"/>
          </ac:spMkLst>
        </pc:spChg>
        <pc:spChg chg="mod">
          <ac:chgData name="Alex Pelan" userId="0f2803ee-6420-431a-8481-41eebae873c4" providerId="ADAL" clId="{11DFAB7D-7ADE-2447-893B-5142D2846941}" dt="2021-04-29T09:26:29.926" v="1806" actId="1076"/>
          <ac:spMkLst>
            <pc:docMk/>
            <pc:sldMk cId="1962749126" sldId="1731651293"/>
            <ac:spMk id="3" creationId="{679A051D-0BB7-4448-A369-1C8199D7E6C4}"/>
          </ac:spMkLst>
        </pc:spChg>
      </pc:sldChg>
      <pc:sldChg chg="modSp add mod">
        <pc:chgData name="Alex Pelan" userId="0f2803ee-6420-431a-8481-41eebae873c4" providerId="ADAL" clId="{11DFAB7D-7ADE-2447-893B-5142D2846941}" dt="2021-04-29T09:31:35.042" v="2133" actId="20577"/>
        <pc:sldMkLst>
          <pc:docMk/>
          <pc:sldMk cId="65893897" sldId="1731651294"/>
        </pc:sldMkLst>
        <pc:spChg chg="mod">
          <ac:chgData name="Alex Pelan" userId="0f2803ee-6420-431a-8481-41eebae873c4" providerId="ADAL" clId="{11DFAB7D-7ADE-2447-893B-5142D2846941}" dt="2021-04-29T09:31:35.042" v="2133" actId="20577"/>
          <ac:spMkLst>
            <pc:docMk/>
            <pc:sldMk cId="65893897" sldId="1731651294"/>
            <ac:spMk id="2" creationId="{8FCE5CC1-A615-A34D-8268-97B9060CA33F}"/>
          </ac:spMkLst>
        </pc:spChg>
      </pc:sldChg>
      <pc:sldChg chg="modSp add mod ord">
        <pc:chgData name="Alex Pelan" userId="0f2803ee-6420-431a-8481-41eebae873c4" providerId="ADAL" clId="{11DFAB7D-7ADE-2447-893B-5142D2846941}" dt="2021-04-29T10:36:55.253" v="2264" actId="20577"/>
        <pc:sldMkLst>
          <pc:docMk/>
          <pc:sldMk cId="2358050127" sldId="1731651295"/>
        </pc:sldMkLst>
        <pc:spChg chg="mod">
          <ac:chgData name="Alex Pelan" userId="0f2803ee-6420-431a-8481-41eebae873c4" providerId="ADAL" clId="{11DFAB7D-7ADE-2447-893B-5142D2846941}" dt="2021-04-29T10:36:55.253" v="2264" actId="20577"/>
          <ac:spMkLst>
            <pc:docMk/>
            <pc:sldMk cId="2358050127" sldId="1731651295"/>
            <ac:spMk id="2" creationId="{8FCE5CC1-A615-A34D-8268-97B9060CA33F}"/>
          </ac:spMkLst>
        </pc:spChg>
      </pc:sldChg>
      <pc:sldChg chg="add">
        <pc:chgData name="Alex Pelan" userId="0f2803ee-6420-431a-8481-41eebae873c4" providerId="ADAL" clId="{11DFAB7D-7ADE-2447-893B-5142D2846941}" dt="2021-04-29T08:19:37.036" v="969"/>
        <pc:sldMkLst>
          <pc:docMk/>
          <pc:sldMk cId="4207338291" sldId="1731651298"/>
        </pc:sldMkLst>
      </pc:sldChg>
      <pc:sldChg chg="add">
        <pc:chgData name="Alex Pelan" userId="0f2803ee-6420-431a-8481-41eebae873c4" providerId="ADAL" clId="{11DFAB7D-7ADE-2447-893B-5142D2846941}" dt="2021-04-29T08:19:37.036" v="969"/>
        <pc:sldMkLst>
          <pc:docMk/>
          <pc:sldMk cId="2680294351" sldId="1731651299"/>
        </pc:sldMkLst>
      </pc:sldChg>
      <pc:sldChg chg="add">
        <pc:chgData name="Alex Pelan" userId="0f2803ee-6420-431a-8481-41eebae873c4" providerId="ADAL" clId="{11DFAB7D-7ADE-2447-893B-5142D2846941}" dt="2021-04-29T08:19:37.036" v="969"/>
        <pc:sldMkLst>
          <pc:docMk/>
          <pc:sldMk cId="2538194291" sldId="1731651300"/>
        </pc:sldMkLst>
      </pc:sldChg>
      <pc:sldChg chg="addSp modSp add mod ord">
        <pc:chgData name="Alex Pelan" userId="0f2803ee-6420-431a-8481-41eebae873c4" providerId="ADAL" clId="{11DFAB7D-7ADE-2447-893B-5142D2846941}" dt="2021-04-29T09:21:37.497" v="1730" actId="1076"/>
        <pc:sldMkLst>
          <pc:docMk/>
          <pc:sldMk cId="2076698360" sldId="1731651301"/>
        </pc:sldMkLst>
        <pc:spChg chg="add mod">
          <ac:chgData name="Alex Pelan" userId="0f2803ee-6420-431a-8481-41eebae873c4" providerId="ADAL" clId="{11DFAB7D-7ADE-2447-893B-5142D2846941}" dt="2021-04-29T09:21:37.497" v="1730" actId="1076"/>
          <ac:spMkLst>
            <pc:docMk/>
            <pc:sldMk cId="2076698360" sldId="1731651301"/>
            <ac:spMk id="4" creationId="{795A356A-2BA3-4F43-818B-60F6D0CB3B9E}"/>
          </ac:spMkLst>
        </pc:spChg>
      </pc:sldChg>
      <pc:sldChg chg="addSp modSp add mod">
        <pc:chgData name="Alex Pelan" userId="0f2803ee-6420-431a-8481-41eebae873c4" providerId="ADAL" clId="{11DFAB7D-7ADE-2447-893B-5142D2846941}" dt="2021-04-29T09:05:09.520" v="1303" actId="14100"/>
        <pc:sldMkLst>
          <pc:docMk/>
          <pc:sldMk cId="335900955" sldId="1731651302"/>
        </pc:sldMkLst>
        <pc:spChg chg="mod">
          <ac:chgData name="Alex Pelan" userId="0f2803ee-6420-431a-8481-41eebae873c4" providerId="ADAL" clId="{11DFAB7D-7ADE-2447-893B-5142D2846941}" dt="2021-04-29T09:04:39.868" v="1267" actId="20577"/>
          <ac:spMkLst>
            <pc:docMk/>
            <pc:sldMk cId="335900955" sldId="1731651302"/>
            <ac:spMk id="2" creationId="{8FCE5CC1-A615-A34D-8268-97B9060CA33F}"/>
          </ac:spMkLst>
        </pc:spChg>
        <pc:spChg chg="add mod">
          <ac:chgData name="Alex Pelan" userId="0f2803ee-6420-431a-8481-41eebae873c4" providerId="ADAL" clId="{11DFAB7D-7ADE-2447-893B-5142D2846941}" dt="2021-04-29T09:05:09.520" v="1303" actId="14100"/>
          <ac:spMkLst>
            <pc:docMk/>
            <pc:sldMk cId="335900955" sldId="1731651302"/>
            <ac:spMk id="3" creationId="{E37B6761-A1A0-EB46-A4B2-F8FB55DE7694}"/>
          </ac:spMkLst>
        </pc:spChg>
      </pc:sldChg>
      <pc:sldChg chg="addSp modSp add mod">
        <pc:chgData name="Alex Pelan" userId="0f2803ee-6420-431a-8481-41eebae873c4" providerId="ADAL" clId="{11DFAB7D-7ADE-2447-893B-5142D2846941}" dt="2021-04-29T09:17:29.588" v="1500"/>
        <pc:sldMkLst>
          <pc:docMk/>
          <pc:sldMk cId="1189516596" sldId="1731651303"/>
        </pc:sldMkLst>
        <pc:spChg chg="mod">
          <ac:chgData name="Alex Pelan" userId="0f2803ee-6420-431a-8481-41eebae873c4" providerId="ADAL" clId="{11DFAB7D-7ADE-2447-893B-5142D2846941}" dt="2021-04-29T09:12:10.415" v="1408" actId="20577"/>
          <ac:spMkLst>
            <pc:docMk/>
            <pc:sldMk cId="1189516596" sldId="1731651303"/>
            <ac:spMk id="56" creationId="{6BD9E9AF-8989-5049-8D0A-31B5F06367A9}"/>
          </ac:spMkLst>
        </pc:spChg>
        <pc:spChg chg="add mod">
          <ac:chgData name="Alex Pelan" userId="0f2803ee-6420-431a-8481-41eebae873c4" providerId="ADAL" clId="{11DFAB7D-7ADE-2447-893B-5142D2846941}" dt="2021-04-29T09:17:29.588" v="1500"/>
          <ac:spMkLst>
            <pc:docMk/>
            <pc:sldMk cId="1189516596" sldId="1731651303"/>
            <ac:spMk id="59" creationId="{4B3FB14D-75B5-AC48-ADF6-9DB32E4A0BE8}"/>
          </ac:spMkLst>
        </pc:spChg>
      </pc:sldChg>
      <pc:sldChg chg="addSp delSp modSp add mod">
        <pc:chgData name="Alex Pelan" userId="0f2803ee-6420-431a-8481-41eebae873c4" providerId="ADAL" clId="{11DFAB7D-7ADE-2447-893B-5142D2846941}" dt="2021-04-29T09:16:11.253" v="1471" actId="1076"/>
        <pc:sldMkLst>
          <pc:docMk/>
          <pc:sldMk cId="1880639375" sldId="1731651304"/>
        </pc:sldMkLst>
        <pc:spChg chg="mod">
          <ac:chgData name="Alex Pelan" userId="0f2803ee-6420-431a-8481-41eebae873c4" providerId="ADAL" clId="{11DFAB7D-7ADE-2447-893B-5142D2846941}" dt="2021-04-29T09:12:58.393" v="1416" actId="1076"/>
          <ac:spMkLst>
            <pc:docMk/>
            <pc:sldMk cId="1880639375" sldId="1731651304"/>
            <ac:spMk id="72" creationId="{615A2EA7-1142-F244-B7C8-D4A921AD5683}"/>
          </ac:spMkLst>
        </pc:spChg>
        <pc:spChg chg="mod">
          <ac:chgData name="Alex Pelan" userId="0f2803ee-6420-431a-8481-41eebae873c4" providerId="ADAL" clId="{11DFAB7D-7ADE-2447-893B-5142D2846941}" dt="2021-04-29T09:15:17.121" v="1443" actId="1076"/>
          <ac:spMkLst>
            <pc:docMk/>
            <pc:sldMk cId="1880639375" sldId="1731651304"/>
            <ac:spMk id="80" creationId="{BD4678FA-90A0-A24E-9F10-0AFB14C6B75E}"/>
          </ac:spMkLst>
        </pc:spChg>
        <pc:spChg chg="mod">
          <ac:chgData name="Alex Pelan" userId="0f2803ee-6420-431a-8481-41eebae873c4" providerId="ADAL" clId="{11DFAB7D-7ADE-2447-893B-5142D2846941}" dt="2021-04-29T09:14:50.743" v="1438" actId="1076"/>
          <ac:spMkLst>
            <pc:docMk/>
            <pc:sldMk cId="1880639375" sldId="1731651304"/>
            <ac:spMk id="84" creationId="{EE547539-3136-3847-AC70-DFA77CCE0C02}"/>
          </ac:spMkLst>
        </pc:spChg>
        <pc:spChg chg="mod">
          <ac:chgData name="Alex Pelan" userId="0f2803ee-6420-431a-8481-41eebae873c4" providerId="ADAL" clId="{11DFAB7D-7ADE-2447-893B-5142D2846941}" dt="2021-04-29T09:13:56.501" v="1429"/>
          <ac:spMkLst>
            <pc:docMk/>
            <pc:sldMk cId="1880639375" sldId="1731651304"/>
            <ac:spMk id="87" creationId="{46ED14B3-D15B-A34C-B33C-604FB032A6D3}"/>
          </ac:spMkLst>
        </pc:spChg>
        <pc:spChg chg="mod">
          <ac:chgData name="Alex Pelan" userId="0f2803ee-6420-431a-8481-41eebae873c4" providerId="ADAL" clId="{11DFAB7D-7ADE-2447-893B-5142D2846941}" dt="2021-04-29T09:14:56.006" v="1439" actId="1076"/>
          <ac:spMkLst>
            <pc:docMk/>
            <pc:sldMk cId="1880639375" sldId="1731651304"/>
            <ac:spMk id="90" creationId="{E10CAAAB-9C54-464A-8A8C-B184B974010B}"/>
          </ac:spMkLst>
        </pc:spChg>
        <pc:spChg chg="mod">
          <ac:chgData name="Alex Pelan" userId="0f2803ee-6420-431a-8481-41eebae873c4" providerId="ADAL" clId="{11DFAB7D-7ADE-2447-893B-5142D2846941}" dt="2021-04-29T09:15:31.977" v="1445" actId="1076"/>
          <ac:spMkLst>
            <pc:docMk/>
            <pc:sldMk cId="1880639375" sldId="1731651304"/>
            <ac:spMk id="93" creationId="{24121560-C9C9-FF46-B3F4-F4C2C55465A8}"/>
          </ac:spMkLst>
        </pc:spChg>
        <pc:spChg chg="add mod">
          <ac:chgData name="Alex Pelan" userId="0f2803ee-6420-431a-8481-41eebae873c4" providerId="ADAL" clId="{11DFAB7D-7ADE-2447-893B-5142D2846941}" dt="2021-04-29T09:16:11.253" v="1471" actId="1076"/>
          <ac:spMkLst>
            <pc:docMk/>
            <pc:sldMk cId="1880639375" sldId="1731651304"/>
            <ac:spMk id="95" creationId="{E04286CC-C358-F348-ACDF-5C89446F63EB}"/>
          </ac:spMkLst>
        </pc:spChg>
        <pc:grpChg chg="add mod">
          <ac:chgData name="Alex Pelan" userId="0f2803ee-6420-431a-8481-41eebae873c4" providerId="ADAL" clId="{11DFAB7D-7ADE-2447-893B-5142D2846941}" dt="2021-04-29T09:12:37.499" v="1413" actId="1076"/>
          <ac:grpSpMkLst>
            <pc:docMk/>
            <pc:sldMk cId="1880639375" sldId="1731651304"/>
            <ac:grpSpMk id="59" creationId="{979E7EDD-CC7C-8E48-B894-964821DC2D3D}"/>
          </ac:grpSpMkLst>
        </pc:grpChg>
        <pc:grpChg chg="add mod">
          <ac:chgData name="Alex Pelan" userId="0f2803ee-6420-431a-8481-41eebae873c4" providerId="ADAL" clId="{11DFAB7D-7ADE-2447-893B-5142D2846941}" dt="2021-04-29T09:13:28.260" v="1424" actId="1076"/>
          <ac:grpSpMkLst>
            <pc:docMk/>
            <pc:sldMk cId="1880639375" sldId="1731651304"/>
            <ac:grpSpMk id="76" creationId="{74640CA1-1883-7E48-91E0-FD5E8E0E422A}"/>
          </ac:grpSpMkLst>
        </pc:grpChg>
        <pc:grpChg chg="add mod">
          <ac:chgData name="Alex Pelan" userId="0f2803ee-6420-431a-8481-41eebae873c4" providerId="ADAL" clId="{11DFAB7D-7ADE-2447-893B-5142D2846941}" dt="2021-04-29T09:13:45.309" v="1427" actId="1076"/>
          <ac:grpSpMkLst>
            <pc:docMk/>
            <pc:sldMk cId="1880639375" sldId="1731651304"/>
            <ac:grpSpMk id="83" creationId="{FAF8FC6B-2258-E34C-97DD-818CFE80192F}"/>
          </ac:grpSpMkLst>
        </pc:grpChg>
        <pc:grpChg chg="add mod">
          <ac:chgData name="Alex Pelan" userId="0f2803ee-6420-431a-8481-41eebae873c4" providerId="ADAL" clId="{11DFAB7D-7ADE-2447-893B-5142D2846941}" dt="2021-04-29T09:15:07.881" v="1441" actId="1076"/>
          <ac:grpSpMkLst>
            <pc:docMk/>
            <pc:sldMk cId="1880639375" sldId="1731651304"/>
            <ac:grpSpMk id="86" creationId="{2146E2FD-A305-C447-8E31-8950A62F8DE6}"/>
          </ac:grpSpMkLst>
        </pc:grpChg>
        <pc:grpChg chg="add mod">
          <ac:chgData name="Alex Pelan" userId="0f2803ee-6420-431a-8481-41eebae873c4" providerId="ADAL" clId="{11DFAB7D-7ADE-2447-893B-5142D2846941}" dt="2021-04-29T09:14:24.228" v="1434" actId="1076"/>
          <ac:grpSpMkLst>
            <pc:docMk/>
            <pc:sldMk cId="1880639375" sldId="1731651304"/>
            <ac:grpSpMk id="89" creationId="{4006D1BF-8604-2F4C-A6E1-5426C6D0B6B9}"/>
          </ac:grpSpMkLst>
        </pc:grpChg>
        <pc:grpChg chg="add mod">
          <ac:chgData name="Alex Pelan" userId="0f2803ee-6420-431a-8481-41eebae873c4" providerId="ADAL" clId="{11DFAB7D-7ADE-2447-893B-5142D2846941}" dt="2021-04-29T09:14:42.032" v="1437" actId="1076"/>
          <ac:grpSpMkLst>
            <pc:docMk/>
            <pc:sldMk cId="1880639375" sldId="1731651304"/>
            <ac:grpSpMk id="92" creationId="{AD4526E7-1C0E-F14A-A0DE-EE3765BCCAE3}"/>
          </ac:grpSpMkLst>
        </pc:grpChg>
        <pc:cxnChg chg="mod">
          <ac:chgData name="Alex Pelan" userId="0f2803ee-6420-431a-8481-41eebae873c4" providerId="ADAL" clId="{11DFAB7D-7ADE-2447-893B-5142D2846941}" dt="2021-04-29T09:13:01.665" v="1417" actId="14100"/>
          <ac:cxnSpMkLst>
            <pc:docMk/>
            <pc:sldMk cId="1880639375" sldId="1731651304"/>
            <ac:cxnSpMk id="73" creationId="{F139BCD4-334A-1D4C-919D-71B6FCA12DE0}"/>
          </ac:cxnSpMkLst>
        </pc:cxnChg>
        <pc:cxnChg chg="mod">
          <ac:chgData name="Alex Pelan" userId="0f2803ee-6420-431a-8481-41eebae873c4" providerId="ADAL" clId="{11DFAB7D-7ADE-2447-893B-5142D2846941}" dt="2021-04-29T09:15:17.121" v="1443" actId="1076"/>
          <ac:cxnSpMkLst>
            <pc:docMk/>
            <pc:sldMk cId="1880639375" sldId="1731651304"/>
            <ac:cxnSpMk id="81" creationId="{D7591EEE-C099-A84D-AE44-E60D463AE096}"/>
          </ac:cxnSpMkLst>
        </pc:cxnChg>
        <pc:cxnChg chg="add del mod">
          <ac:chgData name="Alex Pelan" userId="0f2803ee-6420-431a-8481-41eebae873c4" providerId="ADAL" clId="{11DFAB7D-7ADE-2447-893B-5142D2846941}" dt="2021-04-29T09:13:12.075" v="1421"/>
          <ac:cxnSpMkLst>
            <pc:docMk/>
            <pc:sldMk cId="1880639375" sldId="1731651304"/>
            <ac:cxnSpMk id="82" creationId="{A7E22FAE-E2EA-FD40-9EE6-026EBD46C133}"/>
          </ac:cxnSpMkLst>
        </pc:cxnChg>
        <pc:cxnChg chg="mod">
          <ac:chgData name="Alex Pelan" userId="0f2803ee-6420-431a-8481-41eebae873c4" providerId="ADAL" clId="{11DFAB7D-7ADE-2447-893B-5142D2846941}" dt="2021-04-29T09:14:50.743" v="1438" actId="1076"/>
          <ac:cxnSpMkLst>
            <pc:docMk/>
            <pc:sldMk cId="1880639375" sldId="1731651304"/>
            <ac:cxnSpMk id="85" creationId="{9835027D-4C1D-BD4A-B476-72B7E5B17ED8}"/>
          </ac:cxnSpMkLst>
        </pc:cxnChg>
        <pc:cxnChg chg="mod">
          <ac:chgData name="Alex Pelan" userId="0f2803ee-6420-431a-8481-41eebae873c4" providerId="ADAL" clId="{11DFAB7D-7ADE-2447-893B-5142D2846941}" dt="2021-04-29T09:15:10.787" v="1442" actId="14100"/>
          <ac:cxnSpMkLst>
            <pc:docMk/>
            <pc:sldMk cId="1880639375" sldId="1731651304"/>
            <ac:cxnSpMk id="88" creationId="{055BB120-B241-3D44-83B4-318330DEA12B}"/>
          </ac:cxnSpMkLst>
        </pc:cxnChg>
        <pc:cxnChg chg="mod">
          <ac:chgData name="Alex Pelan" userId="0f2803ee-6420-431a-8481-41eebae873c4" providerId="ADAL" clId="{11DFAB7D-7ADE-2447-893B-5142D2846941}" dt="2021-04-29T09:14:56.006" v="1439" actId="1076"/>
          <ac:cxnSpMkLst>
            <pc:docMk/>
            <pc:sldMk cId="1880639375" sldId="1731651304"/>
            <ac:cxnSpMk id="91" creationId="{5D80E20A-5AF5-9F46-ABB7-295D9CE33744}"/>
          </ac:cxnSpMkLst>
        </pc:cxnChg>
        <pc:cxnChg chg="mod">
          <ac:chgData name="Alex Pelan" userId="0f2803ee-6420-431a-8481-41eebae873c4" providerId="ADAL" clId="{11DFAB7D-7ADE-2447-893B-5142D2846941}" dt="2021-04-29T09:15:34.619" v="1446" actId="14100"/>
          <ac:cxnSpMkLst>
            <pc:docMk/>
            <pc:sldMk cId="1880639375" sldId="1731651304"/>
            <ac:cxnSpMk id="94" creationId="{36B7A2C9-362A-E649-959A-5F6B911E934B}"/>
          </ac:cxnSpMkLst>
        </pc:cxnChg>
      </pc:sldChg>
      <pc:sldChg chg="delSp modSp add mod modNotesTx">
        <pc:chgData name="Alex Pelan" userId="0f2803ee-6420-431a-8481-41eebae873c4" providerId="ADAL" clId="{11DFAB7D-7ADE-2447-893B-5142D2846941}" dt="2021-04-29T09:19:41.170" v="1690" actId="20577"/>
        <pc:sldMkLst>
          <pc:docMk/>
          <pc:sldMk cId="3847618242" sldId="1731651305"/>
        </pc:sldMkLst>
        <pc:spChg chg="mod">
          <ac:chgData name="Alex Pelan" userId="0f2803ee-6420-431a-8481-41eebae873c4" providerId="ADAL" clId="{11DFAB7D-7ADE-2447-893B-5142D2846941}" dt="2021-04-29T09:19:36.612" v="1689" actId="20577"/>
          <ac:spMkLst>
            <pc:docMk/>
            <pc:sldMk cId="3847618242" sldId="1731651305"/>
            <ac:spMk id="5" creationId="{24D72FF4-3829-494F-8D63-4DE33AB953A5}"/>
          </ac:spMkLst>
        </pc:spChg>
        <pc:spChg chg="mod">
          <ac:chgData name="Alex Pelan" userId="0f2803ee-6420-431a-8481-41eebae873c4" providerId="ADAL" clId="{11DFAB7D-7ADE-2447-893B-5142D2846941}" dt="2021-04-29T09:18:47.024" v="1589" actId="20577"/>
          <ac:spMkLst>
            <pc:docMk/>
            <pc:sldMk cId="3847618242" sldId="1731651305"/>
            <ac:spMk id="6" creationId="{F9433886-32EB-2044-BF51-6D9CA67F38DE}"/>
          </ac:spMkLst>
        </pc:spChg>
        <pc:spChg chg="mod">
          <ac:chgData name="Alex Pelan" userId="0f2803ee-6420-431a-8481-41eebae873c4" providerId="ADAL" clId="{11DFAB7D-7ADE-2447-893B-5142D2846941}" dt="2021-04-29T09:18:53.256" v="1590" actId="20577"/>
          <ac:spMkLst>
            <pc:docMk/>
            <pc:sldMk cId="3847618242" sldId="1731651305"/>
            <ac:spMk id="9" creationId="{EB5016B1-54A0-6649-B4DC-1BDE05F914B1}"/>
          </ac:spMkLst>
        </pc:spChg>
        <pc:picChg chg="del">
          <ac:chgData name="Alex Pelan" userId="0f2803ee-6420-431a-8481-41eebae873c4" providerId="ADAL" clId="{11DFAB7D-7ADE-2447-893B-5142D2846941}" dt="2021-04-29T09:19:05.888" v="1623" actId="478"/>
          <ac:picMkLst>
            <pc:docMk/>
            <pc:sldMk cId="3847618242" sldId="1731651305"/>
            <ac:picMk id="15" creationId="{D747BB18-5133-EC49-AAC0-300B0CC193FB}"/>
          </ac:picMkLst>
        </pc:picChg>
      </pc:sldChg>
      <pc:sldChg chg="modSp add mod modNotesTx">
        <pc:chgData name="Alex Pelan" userId="0f2803ee-6420-431a-8481-41eebae873c4" providerId="ADAL" clId="{11DFAB7D-7ADE-2447-893B-5142D2846941}" dt="2021-04-29T09:30:20.758" v="2113" actId="20577"/>
        <pc:sldMkLst>
          <pc:docMk/>
          <pc:sldMk cId="2678778713" sldId="1731651306"/>
        </pc:sldMkLst>
        <pc:spChg chg="mod">
          <ac:chgData name="Alex Pelan" userId="0f2803ee-6420-431a-8481-41eebae873c4" providerId="ADAL" clId="{11DFAB7D-7ADE-2447-893B-5142D2846941}" dt="2021-04-29T09:26:07.985" v="1777" actId="20577"/>
          <ac:spMkLst>
            <pc:docMk/>
            <pc:sldMk cId="2678778713" sldId="1731651306"/>
            <ac:spMk id="2" creationId="{8FCE5CC1-A615-A34D-8268-97B9060CA33F}"/>
          </ac:spMkLst>
        </pc:spChg>
        <pc:spChg chg="mod">
          <ac:chgData name="Alex Pelan" userId="0f2803ee-6420-431a-8481-41eebae873c4" providerId="ADAL" clId="{11DFAB7D-7ADE-2447-893B-5142D2846941}" dt="2021-04-29T09:29:22.639" v="1929" actId="20577"/>
          <ac:spMkLst>
            <pc:docMk/>
            <pc:sldMk cId="2678778713" sldId="1731651306"/>
            <ac:spMk id="3" creationId="{679A051D-0BB7-4448-A369-1C8199D7E6C4}"/>
          </ac:spMkLst>
        </pc:spChg>
      </pc:sldChg>
      <pc:sldChg chg="modSp add mod">
        <pc:chgData name="Alex Pelan" userId="0f2803ee-6420-431a-8481-41eebae873c4" providerId="ADAL" clId="{11DFAB7D-7ADE-2447-893B-5142D2846941}" dt="2021-04-29T09:27:14.402" v="1846" actId="20577"/>
        <pc:sldMkLst>
          <pc:docMk/>
          <pc:sldMk cId="523959455" sldId="1731651307"/>
        </pc:sldMkLst>
        <pc:spChg chg="mod">
          <ac:chgData name="Alex Pelan" userId="0f2803ee-6420-431a-8481-41eebae873c4" providerId="ADAL" clId="{11DFAB7D-7ADE-2447-893B-5142D2846941}" dt="2021-04-29T09:27:14.402" v="1846" actId="20577"/>
          <ac:spMkLst>
            <pc:docMk/>
            <pc:sldMk cId="523959455" sldId="1731651307"/>
            <ac:spMk id="5" creationId="{24D72FF4-3829-494F-8D63-4DE33AB953A5}"/>
          </ac:spMkLst>
        </pc:spChg>
      </pc:sldChg>
      <pc:sldChg chg="addSp modSp add mod">
        <pc:chgData name="Alex Pelan" userId="0f2803ee-6420-431a-8481-41eebae873c4" providerId="ADAL" clId="{11DFAB7D-7ADE-2447-893B-5142D2846941}" dt="2021-04-29T09:28:26.275" v="1898" actId="20577"/>
        <pc:sldMkLst>
          <pc:docMk/>
          <pc:sldMk cId="795491893" sldId="1731651308"/>
        </pc:sldMkLst>
        <pc:spChg chg="add mod">
          <ac:chgData name="Alex Pelan" userId="0f2803ee-6420-431a-8481-41eebae873c4" providerId="ADAL" clId="{11DFAB7D-7ADE-2447-893B-5142D2846941}" dt="2021-04-29T09:28:26.275" v="1898" actId="20577"/>
          <ac:spMkLst>
            <pc:docMk/>
            <pc:sldMk cId="795491893" sldId="1731651308"/>
            <ac:spMk id="6" creationId="{37759B4E-4251-F746-A1BC-517FF77CE5C2}"/>
          </ac:spMkLst>
        </pc:spChg>
      </pc:sldChg>
      <pc:sldChg chg="add">
        <pc:chgData name="Alex Pelan" userId="0f2803ee-6420-431a-8481-41eebae873c4" providerId="ADAL" clId="{11DFAB7D-7ADE-2447-893B-5142D2846941}" dt="2021-04-29T09:27:40.466" v="1847"/>
        <pc:sldMkLst>
          <pc:docMk/>
          <pc:sldMk cId="1262019033" sldId="1731651309"/>
        </pc:sldMkLst>
      </pc:sldChg>
      <pc:sldChg chg="modSp add mod">
        <pc:chgData name="Alex Pelan" userId="0f2803ee-6420-431a-8481-41eebae873c4" providerId="ADAL" clId="{11DFAB7D-7ADE-2447-893B-5142D2846941}" dt="2021-04-30T11:48:22.398" v="4879" actId="20577"/>
        <pc:sldMkLst>
          <pc:docMk/>
          <pc:sldMk cId="1670944662" sldId="1731651310"/>
        </pc:sldMkLst>
        <pc:spChg chg="mod">
          <ac:chgData name="Alex Pelan" userId="0f2803ee-6420-431a-8481-41eebae873c4" providerId="ADAL" clId="{11DFAB7D-7ADE-2447-893B-5142D2846941}" dt="2021-04-29T09:33:00.562" v="2168" actId="20577"/>
          <ac:spMkLst>
            <pc:docMk/>
            <pc:sldMk cId="1670944662" sldId="1731651310"/>
            <ac:spMk id="2" creationId="{2882CB86-2041-484E-9D03-D9978580340A}"/>
          </ac:spMkLst>
        </pc:spChg>
        <pc:spChg chg="mod">
          <ac:chgData name="Alex Pelan" userId="0f2803ee-6420-431a-8481-41eebae873c4" providerId="ADAL" clId="{11DFAB7D-7ADE-2447-893B-5142D2846941}" dt="2021-04-30T11:48:22.398" v="4879" actId="20577"/>
          <ac:spMkLst>
            <pc:docMk/>
            <pc:sldMk cId="1670944662" sldId="1731651310"/>
            <ac:spMk id="3" creationId="{7C40A106-3790-D54A-8176-60597B470708}"/>
          </ac:spMkLst>
        </pc:spChg>
      </pc:sldChg>
      <pc:sldChg chg="delSp modSp add mod modNotesTx">
        <pc:chgData name="Alex Pelan" userId="0f2803ee-6420-431a-8481-41eebae873c4" providerId="ADAL" clId="{11DFAB7D-7ADE-2447-893B-5142D2846941}" dt="2021-04-29T12:09:02.591" v="3778" actId="12"/>
        <pc:sldMkLst>
          <pc:docMk/>
          <pc:sldMk cId="249456202" sldId="1731651311"/>
        </pc:sldMkLst>
        <pc:spChg chg="mod">
          <ac:chgData name="Alex Pelan" userId="0f2803ee-6420-431a-8481-41eebae873c4" providerId="ADAL" clId="{11DFAB7D-7ADE-2447-893B-5142D2846941}" dt="2021-04-29T12:07:38.674" v="3706" actId="20577"/>
          <ac:spMkLst>
            <pc:docMk/>
            <pc:sldMk cId="249456202" sldId="1731651311"/>
            <ac:spMk id="6" creationId="{F9433886-32EB-2044-BF51-6D9CA67F38DE}"/>
          </ac:spMkLst>
        </pc:spChg>
        <pc:spChg chg="del">
          <ac:chgData name="Alex Pelan" userId="0f2803ee-6420-431a-8481-41eebae873c4" providerId="ADAL" clId="{11DFAB7D-7ADE-2447-893B-5142D2846941}" dt="2021-04-29T09:39:29.679" v="2219" actId="478"/>
          <ac:spMkLst>
            <pc:docMk/>
            <pc:sldMk cId="249456202" sldId="1731651311"/>
            <ac:spMk id="34" creationId="{2B7D349D-B0B0-B74A-8398-E345F6E43643}"/>
          </ac:spMkLst>
        </pc:spChg>
      </pc:sldChg>
      <pc:sldChg chg="add del">
        <pc:chgData name="Alex Pelan" userId="0f2803ee-6420-431a-8481-41eebae873c4" providerId="ADAL" clId="{11DFAB7D-7ADE-2447-893B-5142D2846941}" dt="2021-04-29T09:37:34.706" v="2180"/>
        <pc:sldMkLst>
          <pc:docMk/>
          <pc:sldMk cId="1479752401" sldId="1731651311"/>
        </pc:sldMkLst>
      </pc:sldChg>
      <pc:sldChg chg="addSp modSp add del mod">
        <pc:chgData name="Alex Pelan" userId="0f2803ee-6420-431a-8481-41eebae873c4" providerId="ADAL" clId="{11DFAB7D-7ADE-2447-893B-5142D2846941}" dt="2021-04-29T12:09:09.204" v="3779" actId="2696"/>
        <pc:sldMkLst>
          <pc:docMk/>
          <pc:sldMk cId="3343615755" sldId="1731651312"/>
        </pc:sldMkLst>
        <pc:spChg chg="mod">
          <ac:chgData name="Alex Pelan" userId="0f2803ee-6420-431a-8481-41eebae873c4" providerId="ADAL" clId="{11DFAB7D-7ADE-2447-893B-5142D2846941}" dt="2021-04-29T09:39:10.614" v="2217"/>
          <ac:spMkLst>
            <pc:docMk/>
            <pc:sldMk cId="3343615755" sldId="1731651312"/>
            <ac:spMk id="6" creationId="{28C1432A-C7DB-A540-AA35-3EDAAE4B77A9}"/>
          </ac:spMkLst>
        </pc:spChg>
        <pc:spChg chg="add mod">
          <ac:chgData name="Alex Pelan" userId="0f2803ee-6420-431a-8481-41eebae873c4" providerId="ADAL" clId="{11DFAB7D-7ADE-2447-893B-5142D2846941}" dt="2021-04-29T09:38:58.507" v="2216" actId="20577"/>
          <ac:spMkLst>
            <pc:docMk/>
            <pc:sldMk cId="3343615755" sldId="1731651312"/>
            <ac:spMk id="7" creationId="{59F12047-76D9-D546-BFE7-36ABBD3A4C87}"/>
          </ac:spMkLst>
        </pc:spChg>
      </pc:sldChg>
      <pc:sldChg chg="addSp delSp modSp add mod">
        <pc:chgData name="Alex Pelan" userId="0f2803ee-6420-431a-8481-41eebae873c4" providerId="ADAL" clId="{11DFAB7D-7ADE-2447-893B-5142D2846941}" dt="2021-04-29T11:05:25" v="2721" actId="20577"/>
        <pc:sldMkLst>
          <pc:docMk/>
          <pc:sldMk cId="107840955" sldId="1731651313"/>
        </pc:sldMkLst>
        <pc:spChg chg="del">
          <ac:chgData name="Alex Pelan" userId="0f2803ee-6420-431a-8481-41eebae873c4" providerId="ADAL" clId="{11DFAB7D-7ADE-2447-893B-5142D2846941}" dt="2021-04-29T10:51:52" v="2535" actId="478"/>
          <ac:spMkLst>
            <pc:docMk/>
            <pc:sldMk cId="107840955" sldId="1731651313"/>
            <ac:spMk id="2" creationId="{5EC6114F-85E4-D54F-AF9B-F56CDA2CDADB}"/>
          </ac:spMkLst>
        </pc:spChg>
        <pc:spChg chg="mod">
          <ac:chgData name="Alex Pelan" userId="0f2803ee-6420-431a-8481-41eebae873c4" providerId="ADAL" clId="{11DFAB7D-7ADE-2447-893B-5142D2846941}" dt="2021-04-29T11:05:25" v="2721" actId="20577"/>
          <ac:spMkLst>
            <pc:docMk/>
            <pc:sldMk cId="107840955" sldId="1731651313"/>
            <ac:spMk id="3" creationId="{203C339F-78F9-4E4E-8A6B-C00615664812}"/>
          </ac:spMkLst>
        </pc:spChg>
        <pc:spChg chg="del mod">
          <ac:chgData name="Alex Pelan" userId="0f2803ee-6420-431a-8481-41eebae873c4" providerId="ADAL" clId="{11DFAB7D-7ADE-2447-893B-5142D2846941}" dt="2021-04-29T10:51:56.139" v="2538" actId="478"/>
          <ac:spMkLst>
            <pc:docMk/>
            <pc:sldMk cId="107840955" sldId="1731651313"/>
            <ac:spMk id="4" creationId="{D07F3882-DCB4-A84D-837F-AE7E3EF92561}"/>
          </ac:spMkLst>
        </pc:spChg>
        <pc:spChg chg="del mod">
          <ac:chgData name="Alex Pelan" userId="0f2803ee-6420-431a-8481-41eebae873c4" providerId="ADAL" clId="{11DFAB7D-7ADE-2447-893B-5142D2846941}" dt="2021-04-29T10:51:59.505" v="2541" actId="478"/>
          <ac:spMkLst>
            <pc:docMk/>
            <pc:sldMk cId="107840955" sldId="1731651313"/>
            <ac:spMk id="5" creationId="{B3F554A1-6C96-3545-87C5-4BCAF0A864F8}"/>
          </ac:spMkLst>
        </pc:spChg>
        <pc:spChg chg="mod">
          <ac:chgData name="Alex Pelan" userId="0f2803ee-6420-431a-8481-41eebae873c4" providerId="ADAL" clId="{11DFAB7D-7ADE-2447-893B-5142D2846941}" dt="2021-04-29T10:48:53.693" v="2411"/>
          <ac:spMkLst>
            <pc:docMk/>
            <pc:sldMk cId="107840955" sldId="1731651313"/>
            <ac:spMk id="6" creationId="{28C1432A-C7DB-A540-AA35-3EDAAE4B77A9}"/>
          </ac:spMkLst>
        </pc:spChg>
        <pc:spChg chg="mod">
          <ac:chgData name="Alex Pelan" userId="0f2803ee-6420-431a-8481-41eebae873c4" providerId="ADAL" clId="{11DFAB7D-7ADE-2447-893B-5142D2846941}" dt="2021-04-29T10:52:56.348" v="2605" actId="20577"/>
          <ac:spMkLst>
            <pc:docMk/>
            <pc:sldMk cId="107840955" sldId="1731651313"/>
            <ac:spMk id="7" creationId="{59F12047-76D9-D546-BFE7-36ABBD3A4C87}"/>
          </ac:spMkLst>
        </pc:spChg>
        <pc:spChg chg="add del mod">
          <ac:chgData name="Alex Pelan" userId="0f2803ee-6420-431a-8481-41eebae873c4" providerId="ADAL" clId="{11DFAB7D-7ADE-2447-893B-5142D2846941}" dt="2021-04-29T10:51:53.612" v="2536" actId="478"/>
          <ac:spMkLst>
            <pc:docMk/>
            <pc:sldMk cId="107840955" sldId="1731651313"/>
            <ac:spMk id="9" creationId="{6CAB66F4-84D4-9842-8EAF-CC7D4A7B8BCB}"/>
          </ac:spMkLst>
        </pc:spChg>
        <pc:spChg chg="add del mod">
          <ac:chgData name="Alex Pelan" userId="0f2803ee-6420-431a-8481-41eebae873c4" providerId="ADAL" clId="{11DFAB7D-7ADE-2447-893B-5142D2846941}" dt="2021-04-29T10:51:57.369" v="2539" actId="478"/>
          <ac:spMkLst>
            <pc:docMk/>
            <pc:sldMk cId="107840955" sldId="1731651313"/>
            <ac:spMk id="11" creationId="{330EF9CD-DB45-1A4B-95AF-C7331A08681F}"/>
          </ac:spMkLst>
        </pc:spChg>
        <pc:spChg chg="add del mod">
          <ac:chgData name="Alex Pelan" userId="0f2803ee-6420-431a-8481-41eebae873c4" providerId="ADAL" clId="{11DFAB7D-7ADE-2447-893B-5142D2846941}" dt="2021-04-29T10:52:01.028" v="2542" actId="478"/>
          <ac:spMkLst>
            <pc:docMk/>
            <pc:sldMk cId="107840955" sldId="1731651313"/>
            <ac:spMk id="13" creationId="{91424A42-AE6A-794C-BDCC-CF803EE482A9}"/>
          </ac:spMkLst>
        </pc:spChg>
        <pc:spChg chg="add mod">
          <ac:chgData name="Alex Pelan" userId="0f2803ee-6420-431a-8481-41eebae873c4" providerId="ADAL" clId="{11DFAB7D-7ADE-2447-893B-5142D2846941}" dt="2021-04-29T11:05:22.989" v="2719" actId="20577"/>
          <ac:spMkLst>
            <pc:docMk/>
            <pc:sldMk cId="107840955" sldId="1731651313"/>
            <ac:spMk id="14" creationId="{E7399B57-1C5F-DE48-AC54-C664BEA8954B}"/>
          </ac:spMkLst>
        </pc:spChg>
        <pc:spChg chg="add mod">
          <ac:chgData name="Alex Pelan" userId="0f2803ee-6420-431a-8481-41eebae873c4" providerId="ADAL" clId="{11DFAB7D-7ADE-2447-893B-5142D2846941}" dt="2021-04-29T11:05:20.448" v="2717" actId="20577"/>
          <ac:spMkLst>
            <pc:docMk/>
            <pc:sldMk cId="107840955" sldId="1731651313"/>
            <ac:spMk id="15" creationId="{42DC56C7-D867-3447-A547-11514F2C1E0A}"/>
          </ac:spMkLst>
        </pc:spChg>
      </pc:sldChg>
      <pc:sldChg chg="addSp delSp modSp new mod">
        <pc:chgData name="Alex Pelan" userId="0f2803ee-6420-431a-8481-41eebae873c4" providerId="ADAL" clId="{11DFAB7D-7ADE-2447-893B-5142D2846941}" dt="2021-04-29T11:42:59.673" v="2808" actId="478"/>
        <pc:sldMkLst>
          <pc:docMk/>
          <pc:sldMk cId="3215072420" sldId="1731651314"/>
        </pc:sldMkLst>
        <pc:spChg chg="mod">
          <ac:chgData name="Alex Pelan" userId="0f2803ee-6420-431a-8481-41eebae873c4" providerId="ADAL" clId="{11DFAB7D-7ADE-2447-893B-5142D2846941}" dt="2021-04-29T11:40:43.544" v="2787" actId="122"/>
          <ac:spMkLst>
            <pc:docMk/>
            <pc:sldMk cId="3215072420" sldId="1731651314"/>
            <ac:spMk id="2" creationId="{E4E65185-0A42-C84E-A508-B030065C6A8F}"/>
          </ac:spMkLst>
        </pc:spChg>
        <pc:spChg chg="mod">
          <ac:chgData name="Alex Pelan" userId="0f2803ee-6420-431a-8481-41eebae873c4" providerId="ADAL" clId="{11DFAB7D-7ADE-2447-893B-5142D2846941}" dt="2021-04-29T11:42:00.565" v="2802" actId="242"/>
          <ac:spMkLst>
            <pc:docMk/>
            <pc:sldMk cId="3215072420" sldId="1731651314"/>
            <ac:spMk id="3" creationId="{A1729B79-EEDB-7C4A-BB5A-87A37067D55A}"/>
          </ac:spMkLst>
        </pc:spChg>
        <pc:spChg chg="mod">
          <ac:chgData name="Alex Pelan" userId="0f2803ee-6420-431a-8481-41eebae873c4" providerId="ADAL" clId="{11DFAB7D-7ADE-2447-893B-5142D2846941}" dt="2021-04-29T11:40:43.544" v="2787" actId="122"/>
          <ac:spMkLst>
            <pc:docMk/>
            <pc:sldMk cId="3215072420" sldId="1731651314"/>
            <ac:spMk id="4" creationId="{CD0565F0-8CB9-BB42-BECC-DE1052CE1B01}"/>
          </ac:spMkLst>
        </pc:spChg>
        <pc:spChg chg="mod">
          <ac:chgData name="Alex Pelan" userId="0f2803ee-6420-431a-8481-41eebae873c4" providerId="ADAL" clId="{11DFAB7D-7ADE-2447-893B-5142D2846941}" dt="2021-04-29T11:42:10.829" v="2803" actId="242"/>
          <ac:spMkLst>
            <pc:docMk/>
            <pc:sldMk cId="3215072420" sldId="1731651314"/>
            <ac:spMk id="5" creationId="{959C9EF0-9ACB-A243-9730-D582C14598C0}"/>
          </ac:spMkLst>
        </pc:spChg>
        <pc:spChg chg="mod">
          <ac:chgData name="Alex Pelan" userId="0f2803ee-6420-431a-8481-41eebae873c4" providerId="ADAL" clId="{11DFAB7D-7ADE-2447-893B-5142D2846941}" dt="2021-04-29T11:40:43.544" v="2787" actId="122"/>
          <ac:spMkLst>
            <pc:docMk/>
            <pc:sldMk cId="3215072420" sldId="1731651314"/>
            <ac:spMk id="6" creationId="{9AA8965F-C499-C140-83BA-6752EB11B06B}"/>
          </ac:spMkLst>
        </pc:spChg>
        <pc:spChg chg="mod">
          <ac:chgData name="Alex Pelan" userId="0f2803ee-6420-431a-8481-41eebae873c4" providerId="ADAL" clId="{11DFAB7D-7ADE-2447-893B-5142D2846941}" dt="2021-04-29T11:42:10.829" v="2803" actId="242"/>
          <ac:spMkLst>
            <pc:docMk/>
            <pc:sldMk cId="3215072420" sldId="1731651314"/>
            <ac:spMk id="7" creationId="{6D52F175-C6DA-D140-A731-B3A4DCF53483}"/>
          </ac:spMkLst>
        </pc:spChg>
        <pc:spChg chg="mod">
          <ac:chgData name="Alex Pelan" userId="0f2803ee-6420-431a-8481-41eebae873c4" providerId="ADAL" clId="{11DFAB7D-7ADE-2447-893B-5142D2846941}" dt="2021-04-29T11:42:55.555" v="2807" actId="242"/>
          <ac:spMkLst>
            <pc:docMk/>
            <pc:sldMk cId="3215072420" sldId="1731651314"/>
            <ac:spMk id="8" creationId="{F2A80582-5E97-FA44-A2C4-C58AE943886E}"/>
          </ac:spMkLst>
        </pc:spChg>
        <pc:spChg chg="mod">
          <ac:chgData name="Alex Pelan" userId="0f2803ee-6420-431a-8481-41eebae873c4" providerId="ADAL" clId="{11DFAB7D-7ADE-2447-893B-5142D2846941}" dt="2021-04-29T11:40:38.226" v="2786" actId="122"/>
          <ac:spMkLst>
            <pc:docMk/>
            <pc:sldMk cId="3215072420" sldId="1731651314"/>
            <ac:spMk id="9" creationId="{D0FC689F-8B2F-7140-BB1E-F3FF59A7AC29}"/>
          </ac:spMkLst>
        </pc:spChg>
        <pc:spChg chg="mod">
          <ac:chgData name="Alex Pelan" userId="0f2803ee-6420-431a-8481-41eebae873c4" providerId="ADAL" clId="{11DFAB7D-7ADE-2447-893B-5142D2846941}" dt="2021-04-29T11:42:10.829" v="2803" actId="242"/>
          <ac:spMkLst>
            <pc:docMk/>
            <pc:sldMk cId="3215072420" sldId="1731651314"/>
            <ac:spMk id="10" creationId="{5DE83128-F09B-3F43-83B4-505025B3663D}"/>
          </ac:spMkLst>
        </pc:spChg>
        <pc:spChg chg="mod">
          <ac:chgData name="Alex Pelan" userId="0f2803ee-6420-431a-8481-41eebae873c4" providerId="ADAL" clId="{11DFAB7D-7ADE-2447-893B-5142D2846941}" dt="2021-04-29T11:40:47.422" v="2788" actId="404"/>
          <ac:spMkLst>
            <pc:docMk/>
            <pc:sldMk cId="3215072420" sldId="1731651314"/>
            <ac:spMk id="11" creationId="{6C6B8ACB-0021-3E4B-8258-771DB374057B}"/>
          </ac:spMkLst>
        </pc:spChg>
        <pc:spChg chg="mod">
          <ac:chgData name="Alex Pelan" userId="0f2803ee-6420-431a-8481-41eebae873c4" providerId="ADAL" clId="{11DFAB7D-7ADE-2447-893B-5142D2846941}" dt="2021-04-29T11:42:10.829" v="2803" actId="242"/>
          <ac:spMkLst>
            <pc:docMk/>
            <pc:sldMk cId="3215072420" sldId="1731651314"/>
            <ac:spMk id="12" creationId="{D34EF137-2225-0047-89ED-FBC0BA83BD50}"/>
          </ac:spMkLst>
        </pc:spChg>
        <pc:spChg chg="del">
          <ac:chgData name="Alex Pelan" userId="0f2803ee-6420-431a-8481-41eebae873c4" providerId="ADAL" clId="{11DFAB7D-7ADE-2447-893B-5142D2846941}" dt="2021-04-29T11:42:59.673" v="2808" actId="478"/>
          <ac:spMkLst>
            <pc:docMk/>
            <pc:sldMk cId="3215072420" sldId="1731651314"/>
            <ac:spMk id="13" creationId="{CA13447E-6B1B-C24B-8A46-C939A71A9161}"/>
          </ac:spMkLst>
        </pc:spChg>
        <pc:picChg chg="add mod">
          <ac:chgData name="Alex Pelan" userId="0f2803ee-6420-431a-8481-41eebae873c4" providerId="ADAL" clId="{11DFAB7D-7ADE-2447-893B-5142D2846941}" dt="2021-04-29T11:42:26.283" v="2804" actId="14100"/>
          <ac:picMkLst>
            <pc:docMk/>
            <pc:sldMk cId="3215072420" sldId="1731651314"/>
            <ac:picMk id="14" creationId="{97E16E87-5742-7B4D-B43D-9D0841D51063}"/>
          </ac:picMkLst>
        </pc:picChg>
        <pc:picChg chg="add mod">
          <ac:chgData name="Alex Pelan" userId="0f2803ee-6420-431a-8481-41eebae873c4" providerId="ADAL" clId="{11DFAB7D-7ADE-2447-893B-5142D2846941}" dt="2021-04-29T11:42:26.283" v="2804" actId="14100"/>
          <ac:picMkLst>
            <pc:docMk/>
            <pc:sldMk cId="3215072420" sldId="1731651314"/>
            <ac:picMk id="15" creationId="{01671AEE-857F-2748-AA3F-4060E894A4FD}"/>
          </ac:picMkLst>
        </pc:picChg>
        <pc:picChg chg="add mod">
          <ac:chgData name="Alex Pelan" userId="0f2803ee-6420-431a-8481-41eebae873c4" providerId="ADAL" clId="{11DFAB7D-7ADE-2447-893B-5142D2846941}" dt="2021-04-29T11:42:26.283" v="2804" actId="14100"/>
          <ac:picMkLst>
            <pc:docMk/>
            <pc:sldMk cId="3215072420" sldId="1731651314"/>
            <ac:picMk id="16" creationId="{CEB3DCCC-42E1-0C4D-9C43-C7FD23BF73E6}"/>
          </ac:picMkLst>
        </pc:picChg>
        <pc:picChg chg="add mod">
          <ac:chgData name="Alex Pelan" userId="0f2803ee-6420-431a-8481-41eebae873c4" providerId="ADAL" clId="{11DFAB7D-7ADE-2447-893B-5142D2846941}" dt="2021-04-29T11:42:26.283" v="2804" actId="14100"/>
          <ac:picMkLst>
            <pc:docMk/>
            <pc:sldMk cId="3215072420" sldId="1731651314"/>
            <ac:picMk id="17" creationId="{97587AC9-5D5D-9946-8F2E-7237EA7C6948}"/>
          </ac:picMkLst>
        </pc:picChg>
        <pc:picChg chg="add mod">
          <ac:chgData name="Alex Pelan" userId="0f2803ee-6420-431a-8481-41eebae873c4" providerId="ADAL" clId="{11DFAB7D-7ADE-2447-893B-5142D2846941}" dt="2021-04-29T11:42:26.283" v="2804" actId="14100"/>
          <ac:picMkLst>
            <pc:docMk/>
            <pc:sldMk cId="3215072420" sldId="1731651314"/>
            <ac:picMk id="18" creationId="{17EDE8DE-8B21-0C4B-A59B-335B20CFA95B}"/>
          </ac:picMkLst>
        </pc:picChg>
      </pc:sldChg>
      <pc:sldChg chg="modSp add mod">
        <pc:chgData name="Alex Pelan" userId="0f2803ee-6420-431a-8481-41eebae873c4" providerId="ADAL" clId="{11DFAB7D-7ADE-2447-893B-5142D2846941}" dt="2021-04-29T11:44:12.879" v="2841" actId="20577"/>
        <pc:sldMkLst>
          <pc:docMk/>
          <pc:sldMk cId="2893624430" sldId="1731651315"/>
        </pc:sldMkLst>
        <pc:spChg chg="mod">
          <ac:chgData name="Alex Pelan" userId="0f2803ee-6420-431a-8481-41eebae873c4" providerId="ADAL" clId="{11DFAB7D-7ADE-2447-893B-5142D2846941}" dt="2021-04-29T11:44:12.879" v="2841" actId="20577"/>
          <ac:spMkLst>
            <pc:docMk/>
            <pc:sldMk cId="2893624430" sldId="1731651315"/>
            <ac:spMk id="2" creationId="{8FCE5CC1-A615-A34D-8268-97B9060CA33F}"/>
          </ac:spMkLst>
        </pc:spChg>
      </pc:sldChg>
      <pc:sldChg chg="addSp delSp modSp add mod modClrScheme chgLayout">
        <pc:chgData name="Alex Pelan" userId="0f2803ee-6420-431a-8481-41eebae873c4" providerId="ADAL" clId="{11DFAB7D-7ADE-2447-893B-5142D2846941}" dt="2021-04-29T11:50:43.091" v="2961" actId="207"/>
        <pc:sldMkLst>
          <pc:docMk/>
          <pc:sldMk cId="652193543" sldId="1731651316"/>
        </pc:sldMkLst>
        <pc:spChg chg="add del mod">
          <ac:chgData name="Alex Pelan" userId="0f2803ee-6420-431a-8481-41eebae873c4" providerId="ADAL" clId="{11DFAB7D-7ADE-2447-893B-5142D2846941}" dt="2021-04-29T11:46:46.890" v="2863" actId="478"/>
          <ac:spMkLst>
            <pc:docMk/>
            <pc:sldMk cId="652193543" sldId="1731651316"/>
            <ac:spMk id="2" creationId="{157D0977-A7B6-1046-86EF-9C2249A17838}"/>
          </ac:spMkLst>
        </pc:spChg>
        <pc:spChg chg="add del mod ord">
          <ac:chgData name="Alex Pelan" userId="0f2803ee-6420-431a-8481-41eebae873c4" providerId="ADAL" clId="{11DFAB7D-7ADE-2447-893B-5142D2846941}" dt="2021-04-29T11:48:55.007" v="2871" actId="700"/>
          <ac:spMkLst>
            <pc:docMk/>
            <pc:sldMk cId="652193543" sldId="1731651316"/>
            <ac:spMk id="3" creationId="{D8AD8FE5-A28D-BB47-BD5F-B3725B48FDC3}"/>
          </ac:spMkLst>
        </pc:spChg>
        <pc:spChg chg="add del mod ord">
          <ac:chgData name="Alex Pelan" userId="0f2803ee-6420-431a-8481-41eebae873c4" providerId="ADAL" clId="{11DFAB7D-7ADE-2447-893B-5142D2846941}" dt="2021-04-29T11:48:55.007" v="2871" actId="700"/>
          <ac:spMkLst>
            <pc:docMk/>
            <pc:sldMk cId="652193543" sldId="1731651316"/>
            <ac:spMk id="5" creationId="{616B708D-683F-6C48-AB1B-910820AA4DB6}"/>
          </ac:spMkLst>
        </pc:spChg>
        <pc:spChg chg="add del mod ord">
          <ac:chgData name="Alex Pelan" userId="0f2803ee-6420-431a-8481-41eebae873c4" providerId="ADAL" clId="{11DFAB7D-7ADE-2447-893B-5142D2846941}" dt="2021-04-29T11:48:55.007" v="2871" actId="700"/>
          <ac:spMkLst>
            <pc:docMk/>
            <pc:sldMk cId="652193543" sldId="1731651316"/>
            <ac:spMk id="7" creationId="{BCD23102-B855-BF4B-9BE5-BD6299AF4756}"/>
          </ac:spMkLst>
        </pc:spChg>
        <pc:spChg chg="add del mod">
          <ac:chgData name="Alex Pelan" userId="0f2803ee-6420-431a-8481-41eebae873c4" providerId="ADAL" clId="{11DFAB7D-7ADE-2447-893B-5142D2846941}" dt="2021-04-29T11:47:01.254" v="2866"/>
          <ac:spMkLst>
            <pc:docMk/>
            <pc:sldMk cId="652193543" sldId="1731651316"/>
            <ac:spMk id="8" creationId="{5B3D5211-8D3E-E144-BC37-BFF8155C046A}"/>
          </ac:spMkLst>
        </pc:spChg>
        <pc:spChg chg="add mod ord">
          <ac:chgData name="Alex Pelan" userId="0f2803ee-6420-431a-8481-41eebae873c4" providerId="ADAL" clId="{11DFAB7D-7ADE-2447-893B-5142D2846941}" dt="2021-04-29T11:49:12.137" v="2913" actId="20577"/>
          <ac:spMkLst>
            <pc:docMk/>
            <pc:sldMk cId="652193543" sldId="1731651316"/>
            <ac:spMk id="9" creationId="{B6C61CAE-51ED-3245-9780-75B9694865ED}"/>
          </ac:spMkLst>
        </pc:spChg>
        <pc:spChg chg="add mod ord">
          <ac:chgData name="Alex Pelan" userId="0f2803ee-6420-431a-8481-41eebae873c4" providerId="ADAL" clId="{11DFAB7D-7ADE-2447-893B-5142D2846941}" dt="2021-04-29T11:50:43.091" v="2961" actId="207"/>
          <ac:spMkLst>
            <pc:docMk/>
            <pc:sldMk cId="652193543" sldId="1731651316"/>
            <ac:spMk id="10" creationId="{64A5ED9F-F1EE-CB4A-8093-6BB4E9D665FD}"/>
          </ac:spMkLst>
        </pc:spChg>
        <pc:spChg chg="mod">
          <ac:chgData name="Alex Pelan" userId="0f2803ee-6420-431a-8481-41eebae873c4" providerId="ADAL" clId="{11DFAB7D-7ADE-2447-893B-5142D2846941}" dt="2021-04-29T11:50:00.571" v="2923" actId="164"/>
          <ac:spMkLst>
            <pc:docMk/>
            <pc:sldMk cId="652193543" sldId="1731651316"/>
            <ac:spMk id="11" creationId="{1D8608CA-8EAA-2A4C-B85C-D95473BAC2FC}"/>
          </ac:spMkLst>
        </pc:spChg>
        <pc:spChg chg="add del">
          <ac:chgData name="Alex Pelan" userId="0f2803ee-6420-431a-8481-41eebae873c4" providerId="ADAL" clId="{11DFAB7D-7ADE-2447-893B-5142D2846941}" dt="2021-04-29T11:49:15.584" v="2914" actId="478"/>
          <ac:spMkLst>
            <pc:docMk/>
            <pc:sldMk cId="652193543" sldId="1731651316"/>
            <ac:spMk id="17" creationId="{BDED6172-72F9-C445-BCFA-45D59F295552}"/>
          </ac:spMkLst>
        </pc:spChg>
        <pc:spChg chg="mod">
          <ac:chgData name="Alex Pelan" userId="0f2803ee-6420-431a-8481-41eebae873c4" providerId="ADAL" clId="{11DFAB7D-7ADE-2447-893B-5142D2846941}" dt="2021-04-29T11:50:00.571" v="2923" actId="164"/>
          <ac:spMkLst>
            <pc:docMk/>
            <pc:sldMk cId="652193543" sldId="1731651316"/>
            <ac:spMk id="25" creationId="{4865A92C-0306-8545-A183-14A66329A5D4}"/>
          </ac:spMkLst>
        </pc:spChg>
        <pc:spChg chg="mod">
          <ac:chgData name="Alex Pelan" userId="0f2803ee-6420-431a-8481-41eebae873c4" providerId="ADAL" clId="{11DFAB7D-7ADE-2447-893B-5142D2846941}" dt="2021-04-29T11:50:00.571" v="2923" actId="164"/>
          <ac:spMkLst>
            <pc:docMk/>
            <pc:sldMk cId="652193543" sldId="1731651316"/>
            <ac:spMk id="26" creationId="{062A2DC2-9DBB-7746-AEFE-3E515CA685B5}"/>
          </ac:spMkLst>
        </pc:spChg>
        <pc:spChg chg="mod">
          <ac:chgData name="Alex Pelan" userId="0f2803ee-6420-431a-8481-41eebae873c4" providerId="ADAL" clId="{11DFAB7D-7ADE-2447-893B-5142D2846941}" dt="2021-04-29T11:50:00.571" v="2923" actId="164"/>
          <ac:spMkLst>
            <pc:docMk/>
            <pc:sldMk cId="652193543" sldId="1731651316"/>
            <ac:spMk id="27" creationId="{21D18A4C-A198-1B47-87BD-FD716314E754}"/>
          </ac:spMkLst>
        </pc:spChg>
        <pc:grpChg chg="add mod">
          <ac:chgData name="Alex Pelan" userId="0f2803ee-6420-431a-8481-41eebae873c4" providerId="ADAL" clId="{11DFAB7D-7ADE-2447-893B-5142D2846941}" dt="2021-04-29T11:50:06.763" v="2924" actId="1076"/>
          <ac:grpSpMkLst>
            <pc:docMk/>
            <pc:sldMk cId="652193543" sldId="1731651316"/>
            <ac:grpSpMk id="13" creationId="{4C3C2D14-46FB-F045-8CBA-99FF6871FFB1}"/>
          </ac:grpSpMkLst>
        </pc:grpChg>
        <pc:picChg chg="add del mod">
          <ac:chgData name="Alex Pelan" userId="0f2803ee-6420-431a-8481-41eebae873c4" providerId="ADAL" clId="{11DFAB7D-7ADE-2447-893B-5142D2846941}" dt="2021-04-29T11:50:28.920" v="2929" actId="478"/>
          <ac:picMkLst>
            <pc:docMk/>
            <pc:sldMk cId="652193543" sldId="1731651316"/>
            <ac:picMk id="4" creationId="{F975DFEB-3A7C-684A-9856-0FD0534429DC}"/>
          </ac:picMkLst>
        </pc:picChg>
        <pc:picChg chg="mod">
          <ac:chgData name="Alex Pelan" userId="0f2803ee-6420-431a-8481-41eebae873c4" providerId="ADAL" clId="{11DFAB7D-7ADE-2447-893B-5142D2846941}" dt="2021-04-29T11:50:00.571" v="2923" actId="164"/>
          <ac:picMkLst>
            <pc:docMk/>
            <pc:sldMk cId="652193543" sldId="1731651316"/>
            <ac:picMk id="6" creationId="{311EAA46-2B97-A242-9DFD-7895EEEBF250}"/>
          </ac:picMkLst>
        </pc:picChg>
        <pc:picChg chg="mod">
          <ac:chgData name="Alex Pelan" userId="0f2803ee-6420-431a-8481-41eebae873c4" providerId="ADAL" clId="{11DFAB7D-7ADE-2447-893B-5142D2846941}" dt="2021-04-29T11:50:00.571" v="2923" actId="164"/>
          <ac:picMkLst>
            <pc:docMk/>
            <pc:sldMk cId="652193543" sldId="1731651316"/>
            <ac:picMk id="12" creationId="{F976911A-129F-C846-B1D3-64208D5B233E}"/>
          </ac:picMkLst>
        </pc:picChg>
        <pc:picChg chg="mod">
          <ac:chgData name="Alex Pelan" userId="0f2803ee-6420-431a-8481-41eebae873c4" providerId="ADAL" clId="{11DFAB7D-7ADE-2447-893B-5142D2846941}" dt="2021-04-29T11:50:00.571" v="2923" actId="164"/>
          <ac:picMkLst>
            <pc:docMk/>
            <pc:sldMk cId="652193543" sldId="1731651316"/>
            <ac:picMk id="14" creationId="{3B618B92-221A-D144-8EF9-CF4E78267A4C}"/>
          </ac:picMkLst>
        </pc:picChg>
        <pc:picChg chg="mod">
          <ac:chgData name="Alex Pelan" userId="0f2803ee-6420-431a-8481-41eebae873c4" providerId="ADAL" clId="{11DFAB7D-7ADE-2447-893B-5142D2846941}" dt="2021-04-29T11:50:00.571" v="2923" actId="164"/>
          <ac:picMkLst>
            <pc:docMk/>
            <pc:sldMk cId="652193543" sldId="1731651316"/>
            <ac:picMk id="16" creationId="{40F00BE6-2D55-EC44-A2FF-70A21E8C8465}"/>
          </ac:picMkLst>
        </pc:picChg>
      </pc:sldChg>
      <pc:sldChg chg="new del">
        <pc:chgData name="Alex Pelan" userId="0f2803ee-6420-431a-8481-41eebae873c4" providerId="ADAL" clId="{11DFAB7D-7ADE-2447-893B-5142D2846941}" dt="2021-04-29T11:58:32.544" v="3016" actId="2696"/>
        <pc:sldMkLst>
          <pc:docMk/>
          <pc:sldMk cId="1015143909" sldId="1731651317"/>
        </pc:sldMkLst>
      </pc:sldChg>
      <pc:sldChg chg="modSp new mod ord">
        <pc:chgData name="Alex Pelan" userId="0f2803ee-6420-431a-8481-41eebae873c4" providerId="ADAL" clId="{11DFAB7D-7ADE-2447-893B-5142D2846941}" dt="2021-04-29T12:06:22.282" v="3671" actId="20578"/>
        <pc:sldMkLst>
          <pc:docMk/>
          <pc:sldMk cId="1076028629" sldId="1731651317"/>
        </pc:sldMkLst>
        <pc:spChg chg="mod">
          <ac:chgData name="Alex Pelan" userId="0f2803ee-6420-431a-8481-41eebae873c4" providerId="ADAL" clId="{11DFAB7D-7ADE-2447-893B-5142D2846941}" dt="2021-04-29T12:04:05.825" v="3537"/>
          <ac:spMkLst>
            <pc:docMk/>
            <pc:sldMk cId="1076028629" sldId="1731651317"/>
            <ac:spMk id="2" creationId="{8A484762-9CEB-5346-A78F-C4BA80A89E52}"/>
          </ac:spMkLst>
        </pc:spChg>
        <pc:spChg chg="mod">
          <ac:chgData name="Alex Pelan" userId="0f2803ee-6420-431a-8481-41eebae873c4" providerId="ADAL" clId="{11DFAB7D-7ADE-2447-893B-5142D2846941}" dt="2021-04-29T12:05:28.796" v="3669" actId="27636"/>
          <ac:spMkLst>
            <pc:docMk/>
            <pc:sldMk cId="1076028629" sldId="1731651317"/>
            <ac:spMk id="3" creationId="{6CE4A238-B7E6-0945-9684-CE70DA6434C0}"/>
          </ac:spMkLst>
        </pc:spChg>
        <pc:spChg chg="mod">
          <ac:chgData name="Alex Pelan" userId="0f2803ee-6420-431a-8481-41eebae873c4" providerId="ADAL" clId="{11DFAB7D-7ADE-2447-893B-5142D2846941}" dt="2021-04-29T12:05:05.183" v="3666" actId="20577"/>
          <ac:spMkLst>
            <pc:docMk/>
            <pc:sldMk cId="1076028629" sldId="1731651317"/>
            <ac:spMk id="4" creationId="{1ED1B6AE-B829-E448-B415-22E64665797A}"/>
          </ac:spMkLst>
        </pc:spChg>
        <pc:spChg chg="mod">
          <ac:chgData name="Alex Pelan" userId="0f2803ee-6420-431a-8481-41eebae873c4" providerId="ADAL" clId="{11DFAB7D-7ADE-2447-893B-5142D2846941}" dt="2021-04-29T12:05:28.730" v="3667" actId="255"/>
          <ac:spMkLst>
            <pc:docMk/>
            <pc:sldMk cId="1076028629" sldId="1731651317"/>
            <ac:spMk id="5" creationId="{E2B9A824-4E1A-7E4D-A6CD-FEB948C1BEC8}"/>
          </ac:spMkLst>
        </pc:spChg>
        <pc:spChg chg="mod">
          <ac:chgData name="Alex Pelan" userId="0f2803ee-6420-431a-8481-41eebae873c4" providerId="ADAL" clId="{11DFAB7D-7ADE-2447-893B-5142D2846941}" dt="2021-04-29T12:01:48.676" v="3282" actId="27636"/>
          <ac:spMkLst>
            <pc:docMk/>
            <pc:sldMk cId="1076028629" sldId="1731651317"/>
            <ac:spMk id="6" creationId="{73EE0969-76C1-584D-AC68-92D1F2977605}"/>
          </ac:spMkLst>
        </pc:spChg>
        <pc:spChg chg="mod">
          <ac:chgData name="Alex Pelan" userId="0f2803ee-6420-431a-8481-41eebae873c4" providerId="ADAL" clId="{11DFAB7D-7ADE-2447-893B-5142D2846941}" dt="2021-04-29T12:05:28.793" v="3668" actId="27636"/>
          <ac:spMkLst>
            <pc:docMk/>
            <pc:sldMk cId="1076028629" sldId="1731651317"/>
            <ac:spMk id="7" creationId="{F1DAB5D8-5A8A-D34F-89B6-912FBEEC6F89}"/>
          </ac:spMkLst>
        </pc:spChg>
        <pc:spChg chg="mod">
          <ac:chgData name="Alex Pelan" userId="0f2803ee-6420-431a-8481-41eebae873c4" providerId="ADAL" clId="{11DFAB7D-7ADE-2447-893B-5142D2846941}" dt="2021-04-29T12:00:29.570" v="3152"/>
          <ac:spMkLst>
            <pc:docMk/>
            <pc:sldMk cId="1076028629" sldId="1731651317"/>
            <ac:spMk id="8" creationId="{65381C08-63A3-944B-B07B-FD93E0969BBD}"/>
          </ac:spMkLst>
        </pc:spChg>
        <pc:spChg chg="mod">
          <ac:chgData name="Alex Pelan" userId="0f2803ee-6420-431a-8481-41eebae873c4" providerId="ADAL" clId="{11DFAB7D-7ADE-2447-893B-5142D2846941}" dt="2021-04-29T12:03:14.884" v="3454" actId="27636"/>
          <ac:spMkLst>
            <pc:docMk/>
            <pc:sldMk cId="1076028629" sldId="1731651317"/>
            <ac:spMk id="9" creationId="{8A0BD7E2-BF4A-EF42-A5DE-3FEEA99B314A}"/>
          </ac:spMkLst>
        </pc:spChg>
        <pc:spChg chg="mod">
          <ac:chgData name="Alex Pelan" userId="0f2803ee-6420-431a-8481-41eebae873c4" providerId="ADAL" clId="{11DFAB7D-7ADE-2447-893B-5142D2846941}" dt="2021-04-29T12:05:28.798" v="3670" actId="27636"/>
          <ac:spMkLst>
            <pc:docMk/>
            <pc:sldMk cId="1076028629" sldId="1731651317"/>
            <ac:spMk id="10" creationId="{B4D2BE26-EF7B-F146-B356-6C204F76B5C9}"/>
          </ac:spMkLst>
        </pc:spChg>
      </pc:sldChg>
      <pc:sldChg chg="modSp add mod modNotesTx">
        <pc:chgData name="Alex Pelan" userId="0f2803ee-6420-431a-8481-41eebae873c4" providerId="ADAL" clId="{11DFAB7D-7ADE-2447-893B-5142D2846941}" dt="2021-04-29T12:31:06.873" v="4759" actId="20577"/>
        <pc:sldMkLst>
          <pc:docMk/>
          <pc:sldMk cId="3072571219" sldId="1731651319"/>
        </pc:sldMkLst>
        <pc:spChg chg="mod">
          <ac:chgData name="Alex Pelan" userId="0f2803ee-6420-431a-8481-41eebae873c4" providerId="ADAL" clId="{11DFAB7D-7ADE-2447-893B-5142D2846941}" dt="2021-04-29T12:30:59.923" v="4758" actId="207"/>
          <ac:spMkLst>
            <pc:docMk/>
            <pc:sldMk cId="3072571219" sldId="1731651319"/>
            <ac:spMk id="23" creationId="{FF871E11-DB6E-D440-A615-80F2B4406387}"/>
          </ac:spMkLst>
        </pc:spChg>
        <pc:spChg chg="mod">
          <ac:chgData name="Alex Pelan" userId="0f2803ee-6420-431a-8481-41eebae873c4" providerId="ADAL" clId="{11DFAB7D-7ADE-2447-893B-5142D2846941}" dt="2021-04-29T12:28:34.525" v="4738" actId="207"/>
          <ac:spMkLst>
            <pc:docMk/>
            <pc:sldMk cId="3072571219" sldId="1731651319"/>
            <ac:spMk id="55" creationId="{4F2CCA2A-B579-DE41-9DE5-4B03A53BF641}"/>
          </ac:spMkLst>
        </pc:spChg>
        <pc:spChg chg="mod">
          <ac:chgData name="Alex Pelan" userId="0f2803ee-6420-431a-8481-41eebae873c4" providerId="ADAL" clId="{11DFAB7D-7ADE-2447-893B-5142D2846941}" dt="2021-04-29T12:28:39.254" v="4739" actId="207"/>
          <ac:spMkLst>
            <pc:docMk/>
            <pc:sldMk cId="3072571219" sldId="1731651319"/>
            <ac:spMk id="58" creationId="{FC8ACAF5-3B09-FC44-BA62-F17390513A57}"/>
          </ac:spMkLst>
        </pc:spChg>
      </pc:sldChg>
      <pc:sldChg chg="addSp delSp modSp add mod">
        <pc:chgData name="Alex Pelan" userId="0f2803ee-6420-431a-8481-41eebae873c4" providerId="ADAL" clId="{11DFAB7D-7ADE-2447-893B-5142D2846941}" dt="2021-05-31T09:47:41.161" v="5024" actId="1076"/>
        <pc:sldMkLst>
          <pc:docMk/>
          <pc:sldMk cId="736186818" sldId="1731651320"/>
        </pc:sldMkLst>
        <pc:spChg chg="add mod">
          <ac:chgData name="Alex Pelan" userId="0f2803ee-6420-431a-8481-41eebae873c4" providerId="ADAL" clId="{11DFAB7D-7ADE-2447-893B-5142D2846941}" dt="2021-05-04T09:00:03.532" v="4894" actId="14100"/>
          <ac:spMkLst>
            <pc:docMk/>
            <pc:sldMk cId="736186818" sldId="1731651320"/>
            <ac:spMk id="2" creationId="{FD8EB9E9-8F1D-3C44-B231-C06005462E75}"/>
          </ac:spMkLst>
        </pc:spChg>
        <pc:spChg chg="add del mod">
          <ac:chgData name="Alex Pelan" userId="0f2803ee-6420-431a-8481-41eebae873c4" providerId="ADAL" clId="{11DFAB7D-7ADE-2447-893B-5142D2846941}" dt="2021-04-30T10:03:08.951" v="4863" actId="478"/>
          <ac:spMkLst>
            <pc:docMk/>
            <pc:sldMk cId="736186818" sldId="1731651320"/>
            <ac:spMk id="4" creationId="{310275FA-7210-5842-9289-45324136DA3D}"/>
          </ac:spMkLst>
        </pc:spChg>
        <pc:spChg chg="del">
          <ac:chgData name="Alex Pelan" userId="0f2803ee-6420-431a-8481-41eebae873c4" providerId="ADAL" clId="{11DFAB7D-7ADE-2447-893B-5142D2846941}" dt="2021-04-30T09:47:27.943" v="4778" actId="478"/>
          <ac:spMkLst>
            <pc:docMk/>
            <pc:sldMk cId="736186818" sldId="1731651320"/>
            <ac:spMk id="31" creationId="{F17C8144-058B-2F42-A083-18F1CB0C44A9}"/>
          </ac:spMkLst>
        </pc:spChg>
        <pc:spChg chg="add del mod">
          <ac:chgData name="Alex Pelan" userId="0f2803ee-6420-431a-8481-41eebae873c4" providerId="ADAL" clId="{11DFAB7D-7ADE-2447-893B-5142D2846941}" dt="2021-04-30T09:48:12.791" v="4789" actId="478"/>
          <ac:spMkLst>
            <pc:docMk/>
            <pc:sldMk cId="736186818" sldId="1731651320"/>
            <ac:spMk id="32" creationId="{62B29E43-08FE-4543-9E50-BD92F2C32C46}"/>
          </ac:spMkLst>
        </pc:spChg>
        <pc:spChg chg="add del mod">
          <ac:chgData name="Alex Pelan" userId="0f2803ee-6420-431a-8481-41eebae873c4" providerId="ADAL" clId="{11DFAB7D-7ADE-2447-893B-5142D2846941}" dt="2021-04-30T09:48:14.997" v="4790" actId="478"/>
          <ac:spMkLst>
            <pc:docMk/>
            <pc:sldMk cId="736186818" sldId="1731651320"/>
            <ac:spMk id="33" creationId="{46A837E3-923C-B142-84A3-9C088E70D703}"/>
          </ac:spMkLst>
        </pc:spChg>
        <pc:spChg chg="mod">
          <ac:chgData name="Alex Pelan" userId="0f2803ee-6420-431a-8481-41eebae873c4" providerId="ADAL" clId="{11DFAB7D-7ADE-2447-893B-5142D2846941}" dt="2021-04-30T09:47:00.472" v="4770"/>
          <ac:spMkLst>
            <pc:docMk/>
            <pc:sldMk cId="736186818" sldId="1731651320"/>
            <ac:spMk id="35" creationId="{F7E1557D-0186-F04C-A1FF-82618FA8BB1A}"/>
          </ac:spMkLst>
        </pc:spChg>
        <pc:spChg chg="mod">
          <ac:chgData name="Alex Pelan" userId="0f2803ee-6420-431a-8481-41eebae873c4" providerId="ADAL" clId="{11DFAB7D-7ADE-2447-893B-5142D2846941}" dt="2021-04-30T09:47:00.472" v="4770"/>
          <ac:spMkLst>
            <pc:docMk/>
            <pc:sldMk cId="736186818" sldId="1731651320"/>
            <ac:spMk id="36" creationId="{4367F3E6-717F-8041-8F30-D9DD5EF9F9F4}"/>
          </ac:spMkLst>
        </pc:spChg>
        <pc:spChg chg="mod">
          <ac:chgData name="Alex Pelan" userId="0f2803ee-6420-431a-8481-41eebae873c4" providerId="ADAL" clId="{11DFAB7D-7ADE-2447-893B-5142D2846941}" dt="2021-04-30T09:47:00.472" v="4770"/>
          <ac:spMkLst>
            <pc:docMk/>
            <pc:sldMk cId="736186818" sldId="1731651320"/>
            <ac:spMk id="37" creationId="{2DB0BF71-36F0-1243-A7B2-00D6179FDA73}"/>
          </ac:spMkLst>
        </pc:spChg>
        <pc:spChg chg="mod">
          <ac:chgData name="Alex Pelan" userId="0f2803ee-6420-431a-8481-41eebae873c4" providerId="ADAL" clId="{11DFAB7D-7ADE-2447-893B-5142D2846941}" dt="2021-04-30T09:47:00.472" v="4770"/>
          <ac:spMkLst>
            <pc:docMk/>
            <pc:sldMk cId="736186818" sldId="1731651320"/>
            <ac:spMk id="38" creationId="{89B30630-415C-A34F-8446-8E39C78904AC}"/>
          </ac:spMkLst>
        </pc:spChg>
        <pc:spChg chg="mod">
          <ac:chgData name="Alex Pelan" userId="0f2803ee-6420-431a-8481-41eebae873c4" providerId="ADAL" clId="{11DFAB7D-7ADE-2447-893B-5142D2846941}" dt="2021-04-30T09:47:00.472" v="4770"/>
          <ac:spMkLst>
            <pc:docMk/>
            <pc:sldMk cId="736186818" sldId="1731651320"/>
            <ac:spMk id="39" creationId="{0CD04A7C-EA05-6D4A-87D9-E763E953AC75}"/>
          </ac:spMkLst>
        </pc:spChg>
        <pc:spChg chg="mod">
          <ac:chgData name="Alex Pelan" userId="0f2803ee-6420-431a-8481-41eebae873c4" providerId="ADAL" clId="{11DFAB7D-7ADE-2447-893B-5142D2846941}" dt="2021-04-30T09:47:00.472" v="4770"/>
          <ac:spMkLst>
            <pc:docMk/>
            <pc:sldMk cId="736186818" sldId="1731651320"/>
            <ac:spMk id="40" creationId="{4CAC8E66-5B05-BF46-9B01-518341B76194}"/>
          </ac:spMkLst>
        </pc:spChg>
        <pc:spChg chg="mod">
          <ac:chgData name="Alex Pelan" userId="0f2803ee-6420-431a-8481-41eebae873c4" providerId="ADAL" clId="{11DFAB7D-7ADE-2447-893B-5142D2846941}" dt="2021-04-30T09:47:00.472" v="4770"/>
          <ac:spMkLst>
            <pc:docMk/>
            <pc:sldMk cId="736186818" sldId="1731651320"/>
            <ac:spMk id="41" creationId="{E46840AD-B092-FF44-A4EF-9861B691BF12}"/>
          </ac:spMkLst>
        </pc:spChg>
        <pc:spChg chg="mod">
          <ac:chgData name="Alex Pelan" userId="0f2803ee-6420-431a-8481-41eebae873c4" providerId="ADAL" clId="{11DFAB7D-7ADE-2447-893B-5142D2846941}" dt="2021-04-30T09:47:00.472" v="4770"/>
          <ac:spMkLst>
            <pc:docMk/>
            <pc:sldMk cId="736186818" sldId="1731651320"/>
            <ac:spMk id="42" creationId="{8EF30A2E-2D84-124D-B73A-6E594643CEB4}"/>
          </ac:spMkLst>
        </pc:spChg>
        <pc:spChg chg="mod">
          <ac:chgData name="Alex Pelan" userId="0f2803ee-6420-431a-8481-41eebae873c4" providerId="ADAL" clId="{11DFAB7D-7ADE-2447-893B-5142D2846941}" dt="2021-04-30T09:47:00.472" v="4770"/>
          <ac:spMkLst>
            <pc:docMk/>
            <pc:sldMk cId="736186818" sldId="1731651320"/>
            <ac:spMk id="43" creationId="{E01AE8D5-F6E0-864C-A82E-003E57F9A967}"/>
          </ac:spMkLst>
        </pc:spChg>
        <pc:spChg chg="mod">
          <ac:chgData name="Alex Pelan" userId="0f2803ee-6420-431a-8481-41eebae873c4" providerId="ADAL" clId="{11DFAB7D-7ADE-2447-893B-5142D2846941}" dt="2021-04-30T09:47:00.472" v="4770"/>
          <ac:spMkLst>
            <pc:docMk/>
            <pc:sldMk cId="736186818" sldId="1731651320"/>
            <ac:spMk id="44" creationId="{2B116352-076C-4447-8D4E-ABDDEBACEE67}"/>
          </ac:spMkLst>
        </pc:spChg>
        <pc:spChg chg="mod">
          <ac:chgData name="Alex Pelan" userId="0f2803ee-6420-431a-8481-41eebae873c4" providerId="ADAL" clId="{11DFAB7D-7ADE-2447-893B-5142D2846941}" dt="2021-04-30T09:47:00.472" v="4770"/>
          <ac:spMkLst>
            <pc:docMk/>
            <pc:sldMk cId="736186818" sldId="1731651320"/>
            <ac:spMk id="45" creationId="{E311F641-3AC5-0947-84C7-7EB758119A64}"/>
          </ac:spMkLst>
        </pc:spChg>
        <pc:spChg chg="mod">
          <ac:chgData name="Alex Pelan" userId="0f2803ee-6420-431a-8481-41eebae873c4" providerId="ADAL" clId="{11DFAB7D-7ADE-2447-893B-5142D2846941}" dt="2021-04-30T09:47:00.472" v="4770"/>
          <ac:spMkLst>
            <pc:docMk/>
            <pc:sldMk cId="736186818" sldId="1731651320"/>
            <ac:spMk id="46" creationId="{553E81CA-C91C-1D47-9EC6-B4AA3E5B7208}"/>
          </ac:spMkLst>
        </pc:spChg>
        <pc:spChg chg="mod">
          <ac:chgData name="Alex Pelan" userId="0f2803ee-6420-431a-8481-41eebae873c4" providerId="ADAL" clId="{11DFAB7D-7ADE-2447-893B-5142D2846941}" dt="2021-04-30T09:47:00.472" v="4770"/>
          <ac:spMkLst>
            <pc:docMk/>
            <pc:sldMk cId="736186818" sldId="1731651320"/>
            <ac:spMk id="47" creationId="{F02BCFE8-D139-1242-AF44-353D35C9DFD6}"/>
          </ac:spMkLst>
        </pc:spChg>
        <pc:spChg chg="mod">
          <ac:chgData name="Alex Pelan" userId="0f2803ee-6420-431a-8481-41eebae873c4" providerId="ADAL" clId="{11DFAB7D-7ADE-2447-893B-5142D2846941}" dt="2021-04-30T09:47:00.472" v="4770"/>
          <ac:spMkLst>
            <pc:docMk/>
            <pc:sldMk cId="736186818" sldId="1731651320"/>
            <ac:spMk id="48" creationId="{BF9904EF-8EC7-9849-BDBD-0465D02971A0}"/>
          </ac:spMkLst>
        </pc:spChg>
        <pc:spChg chg="mod">
          <ac:chgData name="Alex Pelan" userId="0f2803ee-6420-431a-8481-41eebae873c4" providerId="ADAL" clId="{11DFAB7D-7ADE-2447-893B-5142D2846941}" dt="2021-04-30T09:47:00.472" v="4770"/>
          <ac:spMkLst>
            <pc:docMk/>
            <pc:sldMk cId="736186818" sldId="1731651320"/>
            <ac:spMk id="49" creationId="{8C39DBDD-B9AC-1745-A652-527B1639DFA6}"/>
          </ac:spMkLst>
        </pc:spChg>
        <pc:spChg chg="add del mod">
          <ac:chgData name="Alex Pelan" userId="0f2803ee-6420-431a-8481-41eebae873c4" providerId="ADAL" clId="{11DFAB7D-7ADE-2447-893B-5142D2846941}" dt="2021-04-30T09:48:14.997" v="4790" actId="478"/>
          <ac:spMkLst>
            <pc:docMk/>
            <pc:sldMk cId="736186818" sldId="1731651320"/>
            <ac:spMk id="50" creationId="{38673847-83F7-0045-9C03-51E7CBC4C1B5}"/>
          </ac:spMkLst>
        </pc:spChg>
        <pc:spChg chg="add del mod">
          <ac:chgData name="Alex Pelan" userId="0f2803ee-6420-431a-8481-41eebae873c4" providerId="ADAL" clId="{11DFAB7D-7ADE-2447-893B-5142D2846941}" dt="2021-04-30T09:48:10.070" v="4788" actId="478"/>
          <ac:spMkLst>
            <pc:docMk/>
            <pc:sldMk cId="736186818" sldId="1731651320"/>
            <ac:spMk id="51" creationId="{2428C21B-92BB-4A48-B470-764662B16F7A}"/>
          </ac:spMkLst>
        </pc:spChg>
        <pc:spChg chg="add mod">
          <ac:chgData name="Alex Pelan" userId="0f2803ee-6420-431a-8481-41eebae873c4" providerId="ADAL" clId="{11DFAB7D-7ADE-2447-893B-5142D2846941}" dt="2021-05-31T09:47:08.980" v="4988" actId="14100"/>
          <ac:spMkLst>
            <pc:docMk/>
            <pc:sldMk cId="736186818" sldId="1731651320"/>
            <ac:spMk id="52" creationId="{76A34B7C-7DA1-2E44-B2B5-0EC6043E4C91}"/>
          </ac:spMkLst>
        </pc:spChg>
        <pc:spChg chg="add mod">
          <ac:chgData name="Alex Pelan" userId="0f2803ee-6420-431a-8481-41eebae873c4" providerId="ADAL" clId="{11DFAB7D-7ADE-2447-893B-5142D2846941}" dt="2021-05-31T09:47:09.099" v="4989" actId="14100"/>
          <ac:spMkLst>
            <pc:docMk/>
            <pc:sldMk cId="736186818" sldId="1731651320"/>
            <ac:spMk id="53" creationId="{337278C9-D26F-114B-A90F-67AE8BE44A9B}"/>
          </ac:spMkLst>
        </pc:spChg>
        <pc:spChg chg="add mod">
          <ac:chgData name="Alex Pelan" userId="0f2803ee-6420-431a-8481-41eebae873c4" providerId="ADAL" clId="{11DFAB7D-7ADE-2447-893B-5142D2846941}" dt="2021-05-31T09:47:09.216" v="4990" actId="14100"/>
          <ac:spMkLst>
            <pc:docMk/>
            <pc:sldMk cId="736186818" sldId="1731651320"/>
            <ac:spMk id="54" creationId="{96EAA308-EE1A-764C-9BD5-DE908CFC26C3}"/>
          </ac:spMkLst>
        </pc:spChg>
        <pc:spChg chg="add mod">
          <ac:chgData name="Alex Pelan" userId="0f2803ee-6420-431a-8481-41eebae873c4" providerId="ADAL" clId="{11DFAB7D-7ADE-2447-893B-5142D2846941}" dt="2021-05-31T09:47:25.352" v="5022" actId="1038"/>
          <ac:spMkLst>
            <pc:docMk/>
            <pc:sldMk cId="736186818" sldId="1731651320"/>
            <ac:spMk id="55" creationId="{5F78D544-64F4-3F43-9118-649B332DD7A1}"/>
          </ac:spMkLst>
        </pc:spChg>
        <pc:spChg chg="add mod">
          <ac:chgData name="Alex Pelan" userId="0f2803ee-6420-431a-8481-41eebae873c4" providerId="ADAL" clId="{11DFAB7D-7ADE-2447-893B-5142D2846941}" dt="2021-05-31T09:47:25.352" v="5022" actId="1038"/>
          <ac:spMkLst>
            <pc:docMk/>
            <pc:sldMk cId="736186818" sldId="1731651320"/>
            <ac:spMk id="56" creationId="{5005FD65-C09D-5C4E-A5F1-AA441C5A7088}"/>
          </ac:spMkLst>
        </pc:spChg>
        <pc:spChg chg="add mod">
          <ac:chgData name="Alex Pelan" userId="0f2803ee-6420-431a-8481-41eebae873c4" providerId="ADAL" clId="{11DFAB7D-7ADE-2447-893B-5142D2846941}" dt="2021-05-31T09:47:25.352" v="5022" actId="1038"/>
          <ac:spMkLst>
            <pc:docMk/>
            <pc:sldMk cId="736186818" sldId="1731651320"/>
            <ac:spMk id="57" creationId="{AA8C4D80-981C-4547-88B6-DA504339DA18}"/>
          </ac:spMkLst>
        </pc:spChg>
        <pc:spChg chg="add mod">
          <ac:chgData name="Alex Pelan" userId="0f2803ee-6420-431a-8481-41eebae873c4" providerId="ADAL" clId="{11DFAB7D-7ADE-2447-893B-5142D2846941}" dt="2021-05-31T09:47:25.352" v="5022" actId="1038"/>
          <ac:spMkLst>
            <pc:docMk/>
            <pc:sldMk cId="736186818" sldId="1731651320"/>
            <ac:spMk id="58" creationId="{765DD029-4E22-BD41-9960-EDCB16A3060C}"/>
          </ac:spMkLst>
        </pc:spChg>
        <pc:spChg chg="add mod">
          <ac:chgData name="Alex Pelan" userId="0f2803ee-6420-431a-8481-41eebae873c4" providerId="ADAL" clId="{11DFAB7D-7ADE-2447-893B-5142D2846941}" dt="2021-05-31T09:47:09.977" v="4996" actId="14100"/>
          <ac:spMkLst>
            <pc:docMk/>
            <pc:sldMk cId="736186818" sldId="1731651320"/>
            <ac:spMk id="59" creationId="{FD269F76-6414-9646-8B4F-1CF74EF39A84}"/>
          </ac:spMkLst>
        </pc:spChg>
        <pc:spChg chg="add mod">
          <ac:chgData name="Alex Pelan" userId="0f2803ee-6420-431a-8481-41eebae873c4" providerId="ADAL" clId="{11DFAB7D-7ADE-2447-893B-5142D2846941}" dt="2021-05-31T09:47:34.540" v="5023" actId="1076"/>
          <ac:spMkLst>
            <pc:docMk/>
            <pc:sldMk cId="736186818" sldId="1731651320"/>
            <ac:spMk id="60" creationId="{12CDEBD5-FA3D-A24C-B5D4-07D4A8D93DC1}"/>
          </ac:spMkLst>
        </pc:spChg>
        <pc:spChg chg="add mod">
          <ac:chgData name="Alex Pelan" userId="0f2803ee-6420-431a-8481-41eebae873c4" providerId="ADAL" clId="{11DFAB7D-7ADE-2447-893B-5142D2846941}" dt="2021-04-30T09:52:29.105" v="4828" actId="1076"/>
          <ac:spMkLst>
            <pc:docMk/>
            <pc:sldMk cId="736186818" sldId="1731651320"/>
            <ac:spMk id="61" creationId="{D9FBFEA5-8F73-AA40-928B-E943191EA120}"/>
          </ac:spMkLst>
        </pc:spChg>
        <pc:spChg chg="add mod">
          <ac:chgData name="Alex Pelan" userId="0f2803ee-6420-431a-8481-41eebae873c4" providerId="ADAL" clId="{11DFAB7D-7ADE-2447-893B-5142D2846941}" dt="2021-04-30T09:52:20.190" v="4826" actId="1076"/>
          <ac:spMkLst>
            <pc:docMk/>
            <pc:sldMk cId="736186818" sldId="1731651320"/>
            <ac:spMk id="62" creationId="{FBCB6A0E-1C1E-2C42-B29E-F70EFFC189CA}"/>
          </ac:spMkLst>
        </pc:spChg>
        <pc:spChg chg="add mod">
          <ac:chgData name="Alex Pelan" userId="0f2803ee-6420-431a-8481-41eebae873c4" providerId="ADAL" clId="{11DFAB7D-7ADE-2447-893B-5142D2846941}" dt="2021-04-30T09:52:15.142" v="4825" actId="1076"/>
          <ac:spMkLst>
            <pc:docMk/>
            <pc:sldMk cId="736186818" sldId="1731651320"/>
            <ac:spMk id="63" creationId="{BE2D7D3C-4767-3745-B816-9B80E4BDE2C0}"/>
          </ac:spMkLst>
        </pc:spChg>
        <pc:spChg chg="add mod">
          <ac:chgData name="Alex Pelan" userId="0f2803ee-6420-431a-8481-41eebae873c4" providerId="ADAL" clId="{11DFAB7D-7ADE-2447-893B-5142D2846941}" dt="2021-04-30T09:52:23.771" v="4827" actId="1076"/>
          <ac:spMkLst>
            <pc:docMk/>
            <pc:sldMk cId="736186818" sldId="1731651320"/>
            <ac:spMk id="64" creationId="{B4E3AC64-089E-CC4D-9CEA-D92CC1B506D0}"/>
          </ac:spMkLst>
        </pc:spChg>
        <pc:grpChg chg="add mod">
          <ac:chgData name="Alex Pelan" userId="0f2803ee-6420-431a-8481-41eebae873c4" providerId="ADAL" clId="{11DFAB7D-7ADE-2447-893B-5142D2846941}" dt="2021-05-31T09:04:50.631" v="4909" actId="14100"/>
          <ac:grpSpMkLst>
            <pc:docMk/>
            <pc:sldMk cId="736186818" sldId="1731651320"/>
            <ac:grpSpMk id="3" creationId="{15C6E391-6C5B-9244-94B0-6DA7E1FBFFA0}"/>
          </ac:grpSpMkLst>
        </pc:grpChg>
        <pc:grpChg chg="del">
          <ac:chgData name="Alex Pelan" userId="0f2803ee-6420-431a-8481-41eebae873c4" providerId="ADAL" clId="{11DFAB7D-7ADE-2447-893B-5142D2846941}" dt="2021-04-30T09:47:24.118" v="4777" actId="478"/>
          <ac:grpSpMkLst>
            <pc:docMk/>
            <pc:sldMk cId="736186818" sldId="1731651320"/>
            <ac:grpSpMk id="14" creationId="{62F0A4AA-974D-D442-9182-95723B261A25}"/>
          </ac:grpSpMkLst>
        </pc:grpChg>
        <pc:grpChg chg="add del mod">
          <ac:chgData name="Alex Pelan" userId="0f2803ee-6420-431a-8481-41eebae873c4" providerId="ADAL" clId="{11DFAB7D-7ADE-2447-893B-5142D2846941}" dt="2021-04-30T09:47:02.415" v="4771"/>
          <ac:grpSpMkLst>
            <pc:docMk/>
            <pc:sldMk cId="736186818" sldId="1731651320"/>
            <ac:grpSpMk id="34" creationId="{C07EB8A1-741A-F845-AB4C-689AA0E5E400}"/>
          </ac:grpSpMkLst>
        </pc:grpChg>
        <pc:cxnChg chg="add del mod">
          <ac:chgData name="Alex Pelan" userId="0f2803ee-6420-431a-8481-41eebae873c4" providerId="ADAL" clId="{11DFAB7D-7ADE-2447-893B-5142D2846941}" dt="2021-05-04T09:01:17.185" v="4904" actId="478"/>
          <ac:cxnSpMkLst>
            <pc:docMk/>
            <pc:sldMk cId="736186818" sldId="1731651320"/>
            <ac:cxnSpMk id="6" creationId="{C9639A09-CC73-B44F-B2BC-B375B0228C06}"/>
          </ac:cxnSpMkLst>
        </pc:cxnChg>
        <pc:cxnChg chg="add mod">
          <ac:chgData name="Alex Pelan" userId="0f2803ee-6420-431a-8481-41eebae873c4" providerId="ADAL" clId="{11DFAB7D-7ADE-2447-893B-5142D2846941}" dt="2021-05-31T09:47:41.161" v="5024" actId="1076"/>
          <ac:cxnSpMkLst>
            <pc:docMk/>
            <pc:sldMk cId="736186818" sldId="1731651320"/>
            <ac:cxnSpMk id="65" creationId="{9418502D-54F2-B14F-8CDF-8C7898865B61}"/>
          </ac:cxnSpMkLst>
        </pc:cxnChg>
      </pc:sldChg>
      <pc:sldMasterChg chg="delSldLayout">
        <pc:chgData name="Alex Pelan" userId="0f2803ee-6420-431a-8481-41eebae873c4" providerId="ADAL" clId="{11DFAB7D-7ADE-2447-893B-5142D2846941}" dt="2021-04-22T11:01:01.618" v="372" actId="2696"/>
        <pc:sldMasterMkLst>
          <pc:docMk/>
          <pc:sldMasterMk cId="2794322147" sldId="2147483660"/>
        </pc:sldMasterMkLst>
        <pc:sldLayoutChg chg="del">
          <pc:chgData name="Alex Pelan" userId="0f2803ee-6420-431a-8481-41eebae873c4" providerId="ADAL" clId="{11DFAB7D-7ADE-2447-893B-5142D2846941}" dt="2021-04-22T11:01:01.618" v="372" actId="2696"/>
          <pc:sldLayoutMkLst>
            <pc:docMk/>
            <pc:sldMasterMk cId="2794322147" sldId="2147483660"/>
            <pc:sldLayoutMk cId="28475158" sldId="2147483680"/>
          </pc:sldLayoutMkLst>
        </pc:sldLayoutChg>
      </pc:sldMasterChg>
      <pc:sldMasterChg chg="delSldLayout">
        <pc:chgData name="Alex Pelan" userId="0f2803ee-6420-431a-8481-41eebae873c4" providerId="ADAL" clId="{11DFAB7D-7ADE-2447-893B-5142D2846941}" dt="2021-04-22T11:00:21.674" v="370" actId="2696"/>
        <pc:sldMasterMkLst>
          <pc:docMk/>
          <pc:sldMasterMk cId="3945617053" sldId="2147483681"/>
        </pc:sldMasterMkLst>
        <pc:sldLayoutChg chg="del">
          <pc:chgData name="Alex Pelan" userId="0f2803ee-6420-431a-8481-41eebae873c4" providerId="ADAL" clId="{11DFAB7D-7ADE-2447-893B-5142D2846941}" dt="2021-04-22T11:00:21.674" v="370" actId="2696"/>
          <pc:sldLayoutMkLst>
            <pc:docMk/>
            <pc:sldMasterMk cId="3945617053" sldId="2147483681"/>
            <pc:sldLayoutMk cId="1989085067" sldId="2147483695"/>
          </pc:sldLayoutMkLst>
        </pc:sldLayoutChg>
        <pc:sldLayoutChg chg="del">
          <pc:chgData name="Alex Pelan" userId="0f2803ee-6420-431a-8481-41eebae873c4" providerId="ADAL" clId="{11DFAB7D-7ADE-2447-893B-5142D2846941}" dt="2021-04-22T10:59:46.572" v="359" actId="2696"/>
          <pc:sldLayoutMkLst>
            <pc:docMk/>
            <pc:sldMasterMk cId="3945617053" sldId="2147483681"/>
            <pc:sldLayoutMk cId="3681408881" sldId="2147483750"/>
          </pc:sldLayoutMkLst>
        </pc:sldLayoutChg>
      </pc:sldMasterChg>
      <pc:sldMasterChg chg="addSldLayout delSldLayout modSldLayout">
        <pc:chgData name="Alex Pelan" userId="0f2803ee-6420-431a-8481-41eebae873c4" providerId="ADAL" clId="{11DFAB7D-7ADE-2447-893B-5142D2846941}" dt="2021-04-29T11:48:34.178" v="2870" actId="478"/>
        <pc:sldMasterMkLst>
          <pc:docMk/>
          <pc:sldMasterMk cId="2866801089" sldId="2147483710"/>
        </pc:sldMasterMkLst>
        <pc:sldLayoutChg chg="del">
          <pc:chgData name="Alex Pelan" userId="0f2803ee-6420-431a-8481-41eebae873c4" providerId="ADAL" clId="{11DFAB7D-7ADE-2447-893B-5142D2846941}" dt="2021-04-22T10:30:54.854" v="116" actId="2696"/>
          <pc:sldLayoutMkLst>
            <pc:docMk/>
            <pc:sldMasterMk cId="2866801089" sldId="2147483710"/>
            <pc:sldLayoutMk cId="2294832799" sldId="2147483742"/>
          </pc:sldLayoutMkLst>
        </pc:sldLayoutChg>
        <pc:sldLayoutChg chg="del">
          <pc:chgData name="Alex Pelan" userId="0f2803ee-6420-431a-8481-41eebae873c4" providerId="ADAL" clId="{11DFAB7D-7ADE-2447-893B-5142D2846941}" dt="2021-04-22T10:25:38.604" v="11" actId="2696"/>
          <pc:sldLayoutMkLst>
            <pc:docMk/>
            <pc:sldMasterMk cId="2866801089" sldId="2147483710"/>
            <pc:sldLayoutMk cId="3150219821" sldId="2147483746"/>
          </pc:sldLayoutMkLst>
        </pc:sldLayoutChg>
        <pc:sldLayoutChg chg="del">
          <pc:chgData name="Alex Pelan" userId="0f2803ee-6420-431a-8481-41eebae873c4" providerId="ADAL" clId="{11DFAB7D-7ADE-2447-893B-5142D2846941}" dt="2021-04-22T13:50:11" v="850" actId="2696"/>
          <pc:sldLayoutMkLst>
            <pc:docMk/>
            <pc:sldMasterMk cId="2866801089" sldId="2147483710"/>
            <pc:sldLayoutMk cId="1385458527" sldId="2147483747"/>
          </pc:sldLayoutMkLst>
        </pc:sldLayoutChg>
        <pc:sldLayoutChg chg="delSp modSp add mod modTransition">
          <pc:chgData name="Alex Pelan" userId="0f2803ee-6420-431a-8481-41eebae873c4" providerId="ADAL" clId="{11DFAB7D-7ADE-2447-893B-5142D2846941}" dt="2021-04-29T11:48:34.178" v="2870" actId="478"/>
          <pc:sldLayoutMkLst>
            <pc:docMk/>
            <pc:sldMasterMk cId="2866801089" sldId="2147483710"/>
            <pc:sldLayoutMk cId="1696643596" sldId="2147483753"/>
          </pc:sldLayoutMkLst>
          <pc:spChg chg="mod">
            <ac:chgData name="Alex Pelan" userId="0f2803ee-6420-431a-8481-41eebae873c4" providerId="ADAL" clId="{11DFAB7D-7ADE-2447-893B-5142D2846941}" dt="2021-04-29T11:48:18.473" v="2868" actId="14100"/>
            <ac:spMkLst>
              <pc:docMk/>
              <pc:sldMasterMk cId="2866801089" sldId="2147483710"/>
              <pc:sldLayoutMk cId="1696643596" sldId="2147483753"/>
              <ac:spMk id="3" creationId="{47C253B2-8B94-0940-BBCE-EEDB8818FC14}"/>
            </ac:spMkLst>
          </pc:spChg>
          <pc:spChg chg="mod">
            <ac:chgData name="Alex Pelan" userId="0f2803ee-6420-431a-8481-41eebae873c4" providerId="ADAL" clId="{11DFAB7D-7ADE-2447-893B-5142D2846941}" dt="2021-04-29T11:48:18.473" v="2868" actId="14100"/>
            <ac:spMkLst>
              <pc:docMk/>
              <pc:sldMasterMk cId="2866801089" sldId="2147483710"/>
              <pc:sldLayoutMk cId="1696643596" sldId="2147483753"/>
              <ac:spMk id="7" creationId="{FC705706-AA8B-364F-B87A-9D873E63DF83}"/>
            </ac:spMkLst>
          </pc:spChg>
          <pc:spChg chg="mod">
            <ac:chgData name="Alex Pelan" userId="0f2803ee-6420-431a-8481-41eebae873c4" providerId="ADAL" clId="{11DFAB7D-7ADE-2447-893B-5142D2846941}" dt="2021-04-29T11:48:18.473" v="2868" actId="14100"/>
            <ac:spMkLst>
              <pc:docMk/>
              <pc:sldMasterMk cId="2866801089" sldId="2147483710"/>
              <pc:sldLayoutMk cId="1696643596" sldId="2147483753"/>
              <ac:spMk id="9" creationId="{77DBC235-1D34-B047-8DCA-F24DBCF43B3F}"/>
            </ac:spMkLst>
          </pc:spChg>
          <pc:spChg chg="del mod">
            <ac:chgData name="Alex Pelan" userId="0f2803ee-6420-431a-8481-41eebae873c4" providerId="ADAL" clId="{11DFAB7D-7ADE-2447-893B-5142D2846941}" dt="2021-04-29T11:48:34.178" v="2870" actId="478"/>
            <ac:spMkLst>
              <pc:docMk/>
              <pc:sldMasterMk cId="2866801089" sldId="2147483710"/>
              <pc:sldLayoutMk cId="1696643596" sldId="2147483753"/>
              <ac:spMk id="10" creationId="{A0834849-1C21-E344-A4C2-2522090920DB}"/>
            </ac:spMkLst>
          </pc:spChg>
        </pc:sldLayoutChg>
      </pc:sldMasterChg>
    </pc:docChg>
  </pc:docChgLst>
  <pc:docChgLst>
    <pc:chgData name="Alex Pelan" userId="S::alexp@superoffice.com::0f2803ee-6420-431a-8481-41eebae873c4" providerId="AD" clId="Web-{66779439-3FB5-17C3-A995-91FCF5FE0CC3}"/>
    <pc:docChg chg="modSld">
      <pc:chgData name="Alex Pelan" userId="S::alexp@superoffice.com::0f2803ee-6420-431a-8481-41eebae873c4" providerId="AD" clId="Web-{66779439-3FB5-17C3-A995-91FCF5FE0CC3}" dt="2021-08-24T05:48:01.751" v="54" actId="20577"/>
      <pc:docMkLst>
        <pc:docMk/>
      </pc:docMkLst>
      <pc:sldChg chg="modSp">
        <pc:chgData name="Alex Pelan" userId="S::alexp@superoffice.com::0f2803ee-6420-431a-8481-41eebae873c4" providerId="AD" clId="Web-{66779439-3FB5-17C3-A995-91FCF5FE0CC3}" dt="2021-08-24T05:46:44.046" v="3" actId="20577"/>
        <pc:sldMkLst>
          <pc:docMk/>
          <pc:sldMk cId="613499795" sldId="1731651242"/>
        </pc:sldMkLst>
        <pc:spChg chg="mod">
          <ac:chgData name="Alex Pelan" userId="S::alexp@superoffice.com::0f2803ee-6420-431a-8481-41eebae873c4" providerId="AD" clId="Web-{66779439-3FB5-17C3-A995-91FCF5FE0CC3}" dt="2021-08-24T05:46:44.046" v="3" actId="20577"/>
          <ac:spMkLst>
            <pc:docMk/>
            <pc:sldMk cId="613499795" sldId="1731651242"/>
            <ac:spMk id="5" creationId="{24D72FF4-3829-494F-8D63-4DE33AB953A5}"/>
          </ac:spMkLst>
        </pc:spChg>
      </pc:sldChg>
      <pc:sldChg chg="modSp">
        <pc:chgData name="Alex Pelan" userId="S::alexp@superoffice.com::0f2803ee-6420-431a-8481-41eebae873c4" providerId="AD" clId="Web-{66779439-3FB5-17C3-A995-91FCF5FE0CC3}" dt="2021-08-24T05:46:57.156" v="5" actId="20577"/>
        <pc:sldMkLst>
          <pc:docMk/>
          <pc:sldMk cId="1189516596" sldId="1731651303"/>
        </pc:sldMkLst>
        <pc:spChg chg="mod">
          <ac:chgData name="Alex Pelan" userId="S::alexp@superoffice.com::0f2803ee-6420-431a-8481-41eebae873c4" providerId="AD" clId="Web-{66779439-3FB5-17C3-A995-91FCF5FE0CC3}" dt="2021-08-24T05:46:57.156" v="5" actId="20577"/>
          <ac:spMkLst>
            <pc:docMk/>
            <pc:sldMk cId="1189516596" sldId="1731651303"/>
            <ac:spMk id="59" creationId="{4B3FB14D-75B5-AC48-ADF6-9DB32E4A0BE8}"/>
          </ac:spMkLst>
        </pc:spChg>
      </pc:sldChg>
      <pc:sldChg chg="modSp">
        <pc:chgData name="Alex Pelan" userId="S::alexp@superoffice.com::0f2803ee-6420-431a-8481-41eebae873c4" providerId="AD" clId="Web-{66779439-3FB5-17C3-A995-91FCF5FE0CC3}" dt="2021-08-24T05:48:01.751" v="54" actId="20577"/>
        <pc:sldMkLst>
          <pc:docMk/>
          <pc:sldMk cId="1880639375" sldId="1731651304"/>
        </pc:sldMkLst>
        <pc:spChg chg="mod">
          <ac:chgData name="Alex Pelan" userId="S::alexp@superoffice.com::0f2803ee-6420-431a-8481-41eebae873c4" providerId="AD" clId="Web-{66779439-3FB5-17C3-A995-91FCF5FE0CC3}" dt="2021-08-24T05:48:01.751" v="54" actId="20577"/>
          <ac:spMkLst>
            <pc:docMk/>
            <pc:sldMk cId="1880639375" sldId="1731651304"/>
            <ac:spMk id="80" creationId="{BD4678FA-90A0-A24E-9F10-0AFB14C6B75E}"/>
          </ac:spMkLst>
        </pc:spChg>
        <pc:spChg chg="mod">
          <ac:chgData name="Alex Pelan" userId="S::alexp@superoffice.com::0f2803ee-6420-431a-8481-41eebae873c4" providerId="AD" clId="Web-{66779439-3FB5-17C3-A995-91FCF5FE0CC3}" dt="2021-08-24T05:47:12.172" v="12" actId="20577"/>
          <ac:spMkLst>
            <pc:docMk/>
            <pc:sldMk cId="1880639375" sldId="1731651304"/>
            <ac:spMk id="84" creationId="{EE547539-3136-3847-AC70-DFA77CCE0C02}"/>
          </ac:spMkLst>
        </pc:spChg>
        <pc:spChg chg="mod">
          <ac:chgData name="Alex Pelan" userId="S::alexp@superoffice.com::0f2803ee-6420-431a-8481-41eebae873c4" providerId="AD" clId="Web-{66779439-3FB5-17C3-A995-91FCF5FE0CC3}" dt="2021-08-24T05:47:49.110" v="47" actId="20577"/>
          <ac:spMkLst>
            <pc:docMk/>
            <pc:sldMk cId="1880639375" sldId="1731651304"/>
            <ac:spMk id="87" creationId="{46ED14B3-D15B-A34C-B33C-604FB032A6D3}"/>
          </ac:spMkLst>
        </pc:spChg>
        <pc:spChg chg="mod">
          <ac:chgData name="Alex Pelan" userId="S::alexp@superoffice.com::0f2803ee-6420-431a-8481-41eebae873c4" providerId="AD" clId="Web-{66779439-3FB5-17C3-A995-91FCF5FE0CC3}" dt="2021-08-24T05:47:42.282" v="38" actId="20577"/>
          <ac:spMkLst>
            <pc:docMk/>
            <pc:sldMk cId="1880639375" sldId="1731651304"/>
            <ac:spMk id="90" creationId="{E10CAAAB-9C54-464A-8A8C-B184B974010B}"/>
          </ac:spMkLst>
        </pc:spChg>
        <pc:spChg chg="mod">
          <ac:chgData name="Alex Pelan" userId="S::alexp@superoffice.com::0f2803ee-6420-431a-8481-41eebae873c4" providerId="AD" clId="Web-{66779439-3FB5-17C3-A995-91FCF5FE0CC3}" dt="2021-08-24T05:47:23.781" v="22" actId="20577"/>
          <ac:spMkLst>
            <pc:docMk/>
            <pc:sldMk cId="1880639375" sldId="1731651304"/>
            <ac:spMk id="93" creationId="{24121560-C9C9-FF46-B3F4-F4C2C55465A8}"/>
          </ac:spMkLst>
        </pc:spChg>
      </pc:sldChg>
    </pc:docChg>
  </pc:docChgLst>
  <pc:docChgLst>
    <pc:chgData name="Øivind Urdal" userId="a519fee0-b56b-489a-8ee4-66b2d8616237" providerId="ADAL" clId="{AE4CDF93-44AA-40F7-A76B-F207C7E8B7F5}"/>
    <pc:docChg chg="custSel delSld modSld modSection">
      <pc:chgData name="Øivind Urdal" userId="a519fee0-b56b-489a-8ee4-66b2d8616237" providerId="ADAL" clId="{AE4CDF93-44AA-40F7-A76B-F207C7E8B7F5}" dt="2021-05-20T10:01:09.116" v="13" actId="47"/>
      <pc:docMkLst>
        <pc:docMk/>
      </pc:docMkLst>
      <pc:sldChg chg="del">
        <pc:chgData name="Øivind Urdal" userId="a519fee0-b56b-489a-8ee4-66b2d8616237" providerId="ADAL" clId="{AE4CDF93-44AA-40F7-A76B-F207C7E8B7F5}" dt="2021-05-20T10:01:09.116" v="13" actId="47"/>
        <pc:sldMkLst>
          <pc:docMk/>
          <pc:sldMk cId="148608899" sldId="257"/>
        </pc:sldMkLst>
      </pc:sldChg>
      <pc:sldChg chg="addSp delSp modSp mod">
        <pc:chgData name="Øivind Urdal" userId="a519fee0-b56b-489a-8ee4-66b2d8616237" providerId="ADAL" clId="{AE4CDF93-44AA-40F7-A76B-F207C7E8B7F5}" dt="2021-05-20T10:01:01.116" v="12" actId="1076"/>
        <pc:sldMkLst>
          <pc:docMk/>
          <pc:sldMk cId="3946669740" sldId="1731651321"/>
        </pc:sldMkLst>
        <pc:spChg chg="mod">
          <ac:chgData name="Øivind Urdal" userId="a519fee0-b56b-489a-8ee4-66b2d8616237" providerId="ADAL" clId="{AE4CDF93-44AA-40F7-A76B-F207C7E8B7F5}" dt="2021-05-20T10:00:06.394" v="7" actId="20577"/>
          <ac:spMkLst>
            <pc:docMk/>
            <pc:sldMk cId="3946669740" sldId="1731651321"/>
            <ac:spMk id="2" creationId="{159EF414-56B9-5646-9FB2-67D62E13AE48}"/>
          </ac:spMkLst>
        </pc:spChg>
        <pc:picChg chg="add mod">
          <ac:chgData name="Øivind Urdal" userId="a519fee0-b56b-489a-8ee4-66b2d8616237" providerId="ADAL" clId="{AE4CDF93-44AA-40F7-A76B-F207C7E8B7F5}" dt="2021-05-20T10:01:01.116" v="12" actId="1076"/>
          <ac:picMkLst>
            <pc:docMk/>
            <pc:sldMk cId="3946669740" sldId="1731651321"/>
            <ac:picMk id="8" creationId="{615CA00B-DFCE-464F-B5EF-1F5432F5FF40}"/>
          </ac:picMkLst>
        </pc:picChg>
        <pc:picChg chg="del">
          <ac:chgData name="Øivind Urdal" userId="a519fee0-b56b-489a-8ee4-66b2d8616237" providerId="ADAL" clId="{AE4CDF93-44AA-40F7-A76B-F207C7E8B7F5}" dt="2021-05-20T10:00:10.438" v="8" actId="478"/>
          <ac:picMkLst>
            <pc:docMk/>
            <pc:sldMk cId="3946669740" sldId="1731651321"/>
            <ac:picMk id="10" creationId="{D7036D5F-2BDE-4FB6-BC31-2386F68161BA}"/>
          </ac:picMkLst>
        </pc:picChg>
      </pc:sldChg>
    </pc:docChg>
  </pc:docChgLst>
  <pc:docChgLst>
    <pc:chgData name="Øivind Urdal" userId="a519fee0-b56b-489a-8ee4-66b2d8616237" providerId="ADAL" clId="{419DF131-A0E1-4313-88B7-F8B2CB7A68AA}"/>
    <pc:docChg chg="undo custSel modSld">
      <pc:chgData name="Øivind Urdal" userId="a519fee0-b56b-489a-8ee4-66b2d8616237" providerId="ADAL" clId="{419DF131-A0E1-4313-88B7-F8B2CB7A68AA}" dt="2021-09-29T07:59:28.468" v="1" actId="14734"/>
      <pc:docMkLst>
        <pc:docMk/>
      </pc:docMkLst>
      <pc:sldChg chg="modSp mod">
        <pc:chgData name="Øivind Urdal" userId="a519fee0-b56b-489a-8ee4-66b2d8616237" providerId="ADAL" clId="{419DF131-A0E1-4313-88B7-F8B2CB7A68AA}" dt="2021-09-29T07:59:28.468" v="1" actId="14734"/>
        <pc:sldMkLst>
          <pc:docMk/>
          <pc:sldMk cId="1024900607" sldId="1731651280"/>
        </pc:sldMkLst>
        <pc:graphicFrameChg chg="modGraphic">
          <ac:chgData name="Øivind Urdal" userId="a519fee0-b56b-489a-8ee4-66b2d8616237" providerId="ADAL" clId="{419DF131-A0E1-4313-88B7-F8B2CB7A68AA}" dt="2021-09-29T07:59:28.468" v="1" actId="14734"/>
          <ac:graphicFrameMkLst>
            <pc:docMk/>
            <pc:sldMk cId="1024900607" sldId="1731651280"/>
            <ac:graphicFrameMk id="4" creationId="{4BF889A1-938E-234F-B4E8-5E05AFAE382F}"/>
          </ac:graphicFrameMkLst>
        </pc:graphicFrameChg>
      </pc:sldChg>
    </pc:docChg>
  </pc:docChgLst>
  <pc:docChgLst>
    <pc:chgData name="Øivind Urdal" userId="a519fee0-b56b-489a-8ee4-66b2d8616237" providerId="ADAL" clId="{0420450A-BCE4-43BD-A8CA-B7B3F1FCE834}"/>
    <pc:docChg chg="custSel delSld modSld modSection">
      <pc:chgData name="Øivind Urdal" userId="a519fee0-b56b-489a-8ee4-66b2d8616237" providerId="ADAL" clId="{0420450A-BCE4-43BD-A8CA-B7B3F1FCE834}" dt="2021-04-29T12:13:32.730" v="74"/>
      <pc:docMkLst>
        <pc:docMk/>
      </pc:docMkLst>
      <pc:sldChg chg="del">
        <pc:chgData name="Øivind Urdal" userId="a519fee0-b56b-489a-8ee4-66b2d8616237" providerId="ADAL" clId="{0420450A-BCE4-43BD-A8CA-B7B3F1FCE834}" dt="2021-04-29T12:13:19.682" v="73" actId="47"/>
        <pc:sldMkLst>
          <pc:docMk/>
          <pc:sldMk cId="2459897027" sldId="1731650555"/>
        </pc:sldMkLst>
      </pc:sldChg>
      <pc:sldChg chg="modSp mod">
        <pc:chgData name="Øivind Urdal" userId="a519fee0-b56b-489a-8ee4-66b2d8616237" providerId="ADAL" clId="{0420450A-BCE4-43BD-A8CA-B7B3F1FCE834}" dt="2021-04-29T12:13:32.730" v="74"/>
        <pc:sldMkLst>
          <pc:docMk/>
          <pc:sldMk cId="677237409" sldId="1731651244"/>
        </pc:sldMkLst>
        <pc:spChg chg="mod">
          <ac:chgData name="Øivind Urdal" userId="a519fee0-b56b-489a-8ee4-66b2d8616237" providerId="ADAL" clId="{0420450A-BCE4-43BD-A8CA-B7B3F1FCE834}" dt="2021-04-29T12:13:32.730" v="74"/>
          <ac:spMkLst>
            <pc:docMk/>
            <pc:sldMk cId="677237409" sldId="1731651244"/>
            <ac:spMk id="9" creationId="{E1577D4F-F5DF-1D4C-8B62-C43F634EFC31}"/>
          </ac:spMkLst>
        </pc:spChg>
      </pc:sldChg>
      <pc:sldChg chg="modNotesTx">
        <pc:chgData name="Øivind Urdal" userId="a519fee0-b56b-489a-8ee4-66b2d8616237" providerId="ADAL" clId="{0420450A-BCE4-43BD-A8CA-B7B3F1FCE834}" dt="2021-04-29T11:06:24.244" v="72" actId="20577"/>
        <pc:sldMkLst>
          <pc:docMk/>
          <pc:sldMk cId="107840955" sldId="1731651313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114640775398734"/>
          <c:y val="2.5724135540762739E-2"/>
          <c:w val="0.75770718449202534"/>
          <c:h val="0.93711877978924663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 w="57150">
              <a:solidFill>
                <a:schemeClr val="bg1"/>
              </a:solidFill>
            </a:ln>
          </c:spPr>
          <c:dPt>
            <c:idx val="0"/>
            <c:bubble3D val="0"/>
            <c:spPr>
              <a:solidFill>
                <a:schemeClr val="accent1"/>
              </a:solidFill>
              <a:ln w="571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BE1C-E648-8348-DCC2B7633486}"/>
              </c:ext>
            </c:extLst>
          </c:dPt>
          <c:dPt>
            <c:idx val="1"/>
            <c:bubble3D val="0"/>
            <c:spPr>
              <a:solidFill>
                <a:schemeClr val="accent4"/>
              </a:solidFill>
              <a:ln w="571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BE1C-E648-8348-DCC2B7633486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E1C-E648-8348-DCC2B7633486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E1C-E648-8348-DCC2B763348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1"/>
                <c:pt idx="0">
                  <c:v>1st Qtr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2</c:v>
                </c:pt>
                <c:pt idx="1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E1C-E648-8348-DCC2B763348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5"/>
      </c:doughnutChart>
      <c:spPr>
        <a:noFill/>
        <a:ln w="57150">
          <a:solidFill>
            <a:schemeClr val="bg1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chemeClr val="bg1"/>
      </a:solidFill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BF0AE1-10F1-4C0D-8DFF-0F26A89FDE7A}" type="datetimeFigureOut">
              <a:rPr lang="en-US" smtClean="0"/>
              <a:t>9/29/2021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7FF07F-6153-404E-98ED-6685930F9A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8732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/>
              <a:t>Gi kunden en ide om hvorfor vi jobber som vi gjør og hva som blir fokus gjennom prosjektet.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01D8F5-F81D-C84A-98C1-750C41B6CE4F}" type="slidenum">
              <a:rPr lang="en-NO" smtClean="0"/>
              <a:t>5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16272962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/>
              <a:t>Grunnlaget for denne skal allerede være utarbeidet av salg i tilbudspresentasjonen (NY VERSJON AV DENNE KOMMER). </a:t>
            </a:r>
          </a:p>
          <a:p>
            <a:r>
              <a:rPr lang="nb-NO"/>
              <a:t>Vårt ønske er at denne utarbeides av selger og konsulent i </a:t>
            </a:r>
            <a:r>
              <a:rPr lang="nb-NO" err="1"/>
              <a:t>handover</a:t>
            </a:r>
            <a:r>
              <a:rPr lang="nb-NO"/>
              <a:t> for å skape en felles forståelse for prosjektet.</a:t>
            </a:r>
          </a:p>
          <a:p>
            <a:endParaRPr lang="nb-NO"/>
          </a:p>
          <a:p>
            <a:r>
              <a:rPr lang="nb-NO" err="1"/>
              <a:t>Avdleingsboksene</a:t>
            </a:r>
            <a:r>
              <a:rPr lang="nb-NO"/>
              <a:t> kan benyttes til prosesser, avdelinger osv. Avhengig av hvordan prosjektet ditt ser ut.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01D8F5-F81D-C84A-98C1-750C41B6CE4F}" type="slidenum">
              <a:rPr lang="en-NO" smtClean="0"/>
              <a:t>21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9876028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/>
              <a:t>Sette forventinger til hva prosjektet skal levere og når. Er det realistisk </a:t>
            </a:r>
            <a:r>
              <a:rPr lang="nb-NO" err="1"/>
              <a:t>timeframe</a:t>
            </a:r>
            <a:r>
              <a:rPr lang="nb-NO"/>
              <a:t>? Få aksept av ledergruppen.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01D8F5-F81D-C84A-98C1-750C41B6CE4F}" type="slidenum">
              <a:rPr lang="en-NO" smtClean="0"/>
              <a:t>22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9084453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7FF07F-6153-404E-98ED-6685930F9ACB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1904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7FF07F-6153-404E-98ED-6685930F9ACB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4013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/>
              <a:t>Nyttig informasjon relatert til KPI’er:</a:t>
            </a:r>
          </a:p>
          <a:p>
            <a:r>
              <a:rPr lang="nb-NO"/>
              <a:t>https://www.linkedin.com/pulse/hva-er-en-god-kpi-og-hvordan-unng%C3%A5-de-virker-mot-sin-sorteberg</a:t>
            </a:r>
          </a:p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01D8F5-F81D-C84A-98C1-750C41B6CE4F}" type="slidenum">
              <a:rPr lang="en-NO" smtClean="0"/>
              <a:t>27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1401774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b="1" i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Suksessfaktorer</a:t>
            </a:r>
            <a:r>
              <a:rPr lang="nb-NO" b="0" i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 er forhold som må ligge til rette for at prosjektresultatet skal oppfattes som vellykket. </a:t>
            </a:r>
            <a:r>
              <a:rPr lang="nb-NO" b="1" i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Suksessfaktorer</a:t>
            </a:r>
            <a:r>
              <a:rPr lang="nb-NO" b="0" i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 må ikke forveksles med suksesskriterier. Suksesskriteriene er knyttet til prosjekts mål og kan regsitereres etter at </a:t>
            </a:r>
            <a:r>
              <a:rPr lang="nb-NO" b="1" i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prosjektet</a:t>
            </a:r>
            <a:r>
              <a:rPr lang="nb-NO" b="0" i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 er avsluttet.</a:t>
            </a:r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01D8F5-F81D-C84A-98C1-750C41B6CE4F}" type="slidenum">
              <a:rPr lang="en-NO" smtClean="0"/>
              <a:t>28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103053437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/>
              <a:t>Hentes</a:t>
            </a:r>
            <a:r>
              <a:rPr lang="en-US"/>
              <a:t> </a:t>
            </a:r>
            <a:r>
              <a:rPr lang="en-US" err="1"/>
              <a:t>fra</a:t>
            </a:r>
            <a:r>
              <a:rPr lang="en-US"/>
              <a:t> </a:t>
            </a:r>
            <a:r>
              <a:rPr lang="en-US" err="1"/>
              <a:t>Løsningsbeskrivelse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01D8F5-F81D-C84A-98C1-750C41B6CE4F}" type="slidenum">
              <a:rPr lang="en-NO" smtClean="0"/>
              <a:t>29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88714076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b="1" i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Suksessfaktorer</a:t>
            </a:r>
            <a:r>
              <a:rPr lang="nb-NO" b="0" i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 er forhold som må ligge til rette for at prosjektresultatet skal oppfattes som vellykket. </a:t>
            </a:r>
            <a:r>
              <a:rPr lang="nb-NO" b="1" i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Suksessfaktorer</a:t>
            </a:r>
            <a:r>
              <a:rPr lang="nb-NO" b="0" i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 må ikke forveksles med suksesskriterier. Suksesskriteriene er knyttet til prosjekts mål og kan regsitereres etter at </a:t>
            </a:r>
            <a:r>
              <a:rPr lang="nb-NO" b="1" i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prosjektet</a:t>
            </a:r>
            <a:r>
              <a:rPr lang="nb-NO" b="0" i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 er avsluttet.</a:t>
            </a:r>
          </a:p>
          <a:p>
            <a:endParaRPr lang="nb-NO" b="0" i="0">
              <a:solidFill>
                <a:srgbClr val="202124"/>
              </a:solidFill>
              <a:effectLst/>
              <a:latin typeface="arial" panose="020B0604020202020204" pitchFamily="34" charset="0"/>
            </a:endParaRPr>
          </a:p>
          <a:p>
            <a:r>
              <a:rPr lang="nb-NO" b="0" i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Dette brukes for å bevisstgjøre </a:t>
            </a:r>
            <a:r>
              <a:rPr lang="nb-NO" b="0" i="0" err="1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kjerneteam</a:t>
            </a:r>
            <a:r>
              <a:rPr lang="nb-NO" b="0" i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 på hva som må ligge til rette for at prosjektresultatet skal bli vellykket.</a:t>
            </a:r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01D8F5-F81D-C84A-98C1-750C41B6CE4F}" type="slidenum">
              <a:rPr lang="en-NO" smtClean="0"/>
              <a:t>30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81355531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/>
              <a:t>Hva kan vi oppnå med faktor VS risk?</a:t>
            </a:r>
          </a:p>
          <a:p>
            <a:pPr marL="171450" indent="-171450">
              <a:buFontTx/>
              <a:buChar char="-"/>
            </a:pPr>
            <a:r>
              <a:rPr lang="nb-NO"/>
              <a:t>Bevisstgjøring hos ledelsen tid, ressurser, bidrag </a:t>
            </a:r>
            <a:r>
              <a:rPr lang="nb-NO" err="1"/>
              <a:t>osv</a:t>
            </a:r>
            <a:endParaRPr lang="nb-NO"/>
          </a:p>
          <a:p>
            <a:pPr marL="171450" indent="-171450">
              <a:buFontTx/>
              <a:buChar char="-"/>
            </a:pPr>
            <a:r>
              <a:rPr lang="nb-NO"/>
              <a:t>De ansatte må få tid til å jobbe med det</a:t>
            </a:r>
          </a:p>
          <a:p>
            <a:pPr marL="171450" indent="-171450">
              <a:buFontTx/>
              <a:buChar char="-"/>
            </a:pPr>
            <a:r>
              <a:rPr lang="nb-NO"/>
              <a:t>Sette realistiske deadlines for prosjektets leveranser</a:t>
            </a:r>
          </a:p>
          <a:p>
            <a:pPr marL="171450" indent="-171450">
              <a:buFontTx/>
              <a:buChar char="-"/>
            </a:pPr>
            <a:r>
              <a:rPr lang="nb-NO"/>
              <a:t>Medvirke til valg av kjerneteammedlemmer</a:t>
            </a:r>
          </a:p>
          <a:p>
            <a:pPr marL="171450" indent="-171450">
              <a:buFontTx/>
              <a:buChar char="-"/>
            </a:pPr>
            <a:r>
              <a:rPr lang="nb-NO"/>
              <a:t>Når passer det bra – når passer det mindre bra?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01D8F5-F81D-C84A-98C1-750C41B6CE4F}" type="slidenum">
              <a:rPr lang="en-NO" smtClean="0"/>
              <a:t>31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357112870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7FF07F-6153-404E-98ED-6685930F9ACB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0121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01D8F5-F81D-C84A-98C1-750C41B6CE4F}" type="slidenum">
              <a:rPr lang="en-NO" smtClean="0"/>
              <a:t>7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102953889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/>
              <a:t>Strukturere / Prosesser: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/>
              <a:t>Etablere </a:t>
            </a:r>
            <a:r>
              <a:rPr lang="nb-NO">
                <a:solidFill>
                  <a:schemeClr val="tx1"/>
                </a:solidFill>
              </a:rPr>
              <a:t>tydelige prosesser, rutiner og programmer </a:t>
            </a:r>
            <a:r>
              <a:rPr lang="nb-NO"/>
              <a:t>med aktiviteter som gir verdi både for kunde og ansatt, for å sikre en god kundeopplevelse.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/>
              <a:t>Definere faser med tydelige bekreftelser om hvor i prosessen kunden befinner seg.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/>
              <a:t>Tydeliggjøre hvilke støtteverktøy den ansatte kan benytte i hverdagen.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/>
              <a:t>Sette møtestrukturer for å sikre at vi leverer verdi i alle ledd.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nb-NO"/>
          </a:p>
          <a:p>
            <a:pPr marL="0" indent="0">
              <a:buFont typeface="Arial" panose="020B0604020202020204" pitchFamily="34" charset="0"/>
              <a:buNone/>
            </a:pPr>
            <a:r>
              <a:rPr lang="nb-NO"/>
              <a:t>Adferd / Mennesker: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>
                <a:solidFill>
                  <a:schemeClr val="tx1"/>
                </a:solidFill>
              </a:rPr>
              <a:t>Designe og implementere verktøy som påvirker atferd til den ansatte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>
                <a:solidFill>
                  <a:schemeClr val="tx1"/>
                </a:solidFill>
              </a:rPr>
              <a:t>Definere KPI, insentiver og </a:t>
            </a:r>
            <a:r>
              <a:rPr lang="nb-NO" err="1">
                <a:solidFill>
                  <a:schemeClr val="tx1"/>
                </a:solidFill>
              </a:rPr>
              <a:t>dashboards</a:t>
            </a:r>
            <a:r>
              <a:rPr lang="nb-NO">
                <a:solidFill>
                  <a:schemeClr val="tx1"/>
                </a:solidFill>
              </a:rPr>
              <a:t> for å </a:t>
            </a:r>
            <a:r>
              <a:rPr lang="nb-NO" err="1">
                <a:solidFill>
                  <a:schemeClr val="tx1"/>
                </a:solidFill>
              </a:rPr>
              <a:t>målrette</a:t>
            </a:r>
            <a:r>
              <a:rPr lang="nb-NO">
                <a:solidFill>
                  <a:schemeClr val="tx1"/>
                </a:solidFill>
              </a:rPr>
              <a:t> samtaler og aktiviteter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>
                <a:solidFill>
                  <a:schemeClr val="tx1"/>
                </a:solidFill>
              </a:rPr>
              <a:t>Distribuere SuperOffice rutineguider og håndbøker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>
                <a:solidFill>
                  <a:schemeClr val="tx1"/>
                </a:solidFill>
              </a:rPr>
              <a:t>Sikre at organisasjonen selv er i stand til å lære opp egne ansatte og implementere  rutiner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nb-NO"/>
          </a:p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01D8F5-F81D-C84A-98C1-750C41B6CE4F}" type="slidenum">
              <a:rPr lang="en-NO" smtClean="0"/>
              <a:t>40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93773933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7FF07F-6153-404E-98ED-6685930F9ACB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34895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01D8F5-F81D-C84A-98C1-750C41B6CE4F}" type="slidenum">
              <a:rPr lang="en-NO" smtClean="0"/>
              <a:t>42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19550378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01D8F5-F81D-C84A-98C1-750C41B6CE4F}" type="slidenum">
              <a:rPr lang="en-NO" smtClean="0"/>
              <a:t>8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42883244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/>
              <a:t>Målepunkter handler om </a:t>
            </a:r>
            <a:r>
              <a:rPr lang="nb-NO" err="1"/>
              <a:t>leading</a:t>
            </a:r>
            <a:r>
              <a:rPr lang="nb-NO"/>
              <a:t> og </a:t>
            </a:r>
            <a:r>
              <a:rPr lang="nb-NO" err="1"/>
              <a:t>lacking</a:t>
            </a:r>
            <a:r>
              <a:rPr lang="nb-NO"/>
              <a:t> KPIs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01D8F5-F81D-C84A-98C1-750C41B6CE4F}" type="slidenum">
              <a:rPr lang="en-NO" smtClean="0"/>
              <a:t>9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18082255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/>
              <a:t>Gi kunden en ide om hvorfor vi jobber som vi gjør og hva som blir fokus gjennom prosjektet.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01D8F5-F81D-C84A-98C1-750C41B6CE4F}" type="slidenum">
              <a:rPr lang="en-NO" smtClean="0"/>
              <a:t>11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15645218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Hent </a:t>
            </a:r>
            <a:r>
              <a:rPr lang="en-US" err="1"/>
              <a:t>og</a:t>
            </a:r>
            <a:r>
              <a:rPr lang="en-US"/>
              <a:t> baser </a:t>
            </a:r>
            <a:r>
              <a:rPr lang="en-US" err="1"/>
              <a:t>formål</a:t>
            </a:r>
            <a:r>
              <a:rPr lang="en-US"/>
              <a:t> med </a:t>
            </a:r>
            <a:r>
              <a:rPr lang="en-US" err="1"/>
              <a:t>prosjektet</a:t>
            </a:r>
            <a:r>
              <a:rPr lang="en-US"/>
              <a:t> </a:t>
            </a:r>
            <a:r>
              <a:rPr lang="en-US" err="1"/>
              <a:t>fra</a:t>
            </a:r>
            <a:r>
              <a:rPr lang="en-US"/>
              <a:t> SSM </a:t>
            </a:r>
            <a:r>
              <a:rPr lang="en-US" err="1"/>
              <a:t>Løsningsbeskrivelse</a:t>
            </a:r>
            <a:r>
              <a:rPr lang="en-US"/>
              <a:t>.</a:t>
            </a:r>
          </a:p>
          <a:p>
            <a:r>
              <a:rPr lang="en-US" err="1"/>
              <a:t>Grunnlaget</a:t>
            </a:r>
            <a:r>
              <a:rPr lang="en-US"/>
              <a:t> for </a:t>
            </a:r>
            <a:r>
              <a:rPr lang="en-US" err="1"/>
              <a:t>denne</a:t>
            </a:r>
            <a:r>
              <a:rPr lang="en-US"/>
              <a:t> </a:t>
            </a:r>
            <a:r>
              <a:rPr lang="en-US" err="1"/>
              <a:t>skal</a:t>
            </a:r>
            <a:r>
              <a:rPr lang="en-US"/>
              <a:t> </a:t>
            </a:r>
            <a:r>
              <a:rPr lang="en-US" err="1"/>
              <a:t>allerede</a:t>
            </a:r>
            <a:r>
              <a:rPr lang="en-US"/>
              <a:t> </a:t>
            </a:r>
            <a:r>
              <a:rPr lang="en-US" err="1"/>
              <a:t>være</a:t>
            </a:r>
            <a:r>
              <a:rPr lang="en-US"/>
              <a:t> </a:t>
            </a:r>
            <a:r>
              <a:rPr lang="en-US" err="1"/>
              <a:t>utarbeidet</a:t>
            </a:r>
            <a:r>
              <a:rPr lang="en-US"/>
              <a:t> av </a:t>
            </a:r>
            <a:r>
              <a:rPr lang="en-US" err="1"/>
              <a:t>salg</a:t>
            </a:r>
            <a:r>
              <a:rPr lang="en-US"/>
              <a:t>. </a:t>
            </a:r>
          </a:p>
          <a:p>
            <a:r>
              <a:rPr lang="en-US" err="1"/>
              <a:t>Vårt</a:t>
            </a:r>
            <a:r>
              <a:rPr lang="en-US"/>
              <a:t> </a:t>
            </a:r>
            <a:r>
              <a:rPr lang="en-US" err="1"/>
              <a:t>ønske</a:t>
            </a:r>
            <a:r>
              <a:rPr lang="en-US"/>
              <a:t> er at </a:t>
            </a:r>
            <a:r>
              <a:rPr lang="en-US" err="1"/>
              <a:t>denne</a:t>
            </a:r>
            <a:r>
              <a:rPr lang="en-US"/>
              <a:t> </a:t>
            </a:r>
            <a:r>
              <a:rPr lang="en-US" err="1"/>
              <a:t>utarbeides</a:t>
            </a:r>
            <a:r>
              <a:rPr lang="en-US"/>
              <a:t> av </a:t>
            </a:r>
            <a:r>
              <a:rPr lang="en-US" err="1"/>
              <a:t>selger</a:t>
            </a:r>
            <a:r>
              <a:rPr lang="en-US"/>
              <a:t> </a:t>
            </a:r>
            <a:r>
              <a:rPr lang="en-US" err="1"/>
              <a:t>og</a:t>
            </a:r>
            <a:r>
              <a:rPr lang="en-US"/>
              <a:t> </a:t>
            </a:r>
            <a:r>
              <a:rPr lang="en-US" err="1"/>
              <a:t>konsulent</a:t>
            </a:r>
            <a:r>
              <a:rPr lang="en-US"/>
              <a:t> </a:t>
            </a:r>
            <a:r>
              <a:rPr lang="en-US" err="1"/>
              <a:t>i</a:t>
            </a:r>
            <a:r>
              <a:rPr lang="en-US"/>
              <a:t> handover for </a:t>
            </a:r>
            <a:r>
              <a:rPr lang="en-US" err="1"/>
              <a:t>å</a:t>
            </a:r>
            <a:r>
              <a:rPr lang="en-US"/>
              <a:t> </a:t>
            </a:r>
            <a:r>
              <a:rPr lang="en-US" err="1"/>
              <a:t>skape</a:t>
            </a:r>
            <a:r>
              <a:rPr lang="en-US"/>
              <a:t> </a:t>
            </a:r>
            <a:r>
              <a:rPr lang="en-US" err="1"/>
              <a:t>en</a:t>
            </a:r>
            <a:r>
              <a:rPr lang="en-US"/>
              <a:t> </a:t>
            </a:r>
            <a:r>
              <a:rPr lang="en-US" err="1"/>
              <a:t>felles</a:t>
            </a:r>
            <a:r>
              <a:rPr lang="en-US"/>
              <a:t> </a:t>
            </a:r>
            <a:r>
              <a:rPr lang="en-US" err="1"/>
              <a:t>forståelse</a:t>
            </a:r>
            <a:r>
              <a:rPr lang="en-US"/>
              <a:t> for </a:t>
            </a:r>
            <a:r>
              <a:rPr lang="en-US" err="1"/>
              <a:t>prosjektet</a:t>
            </a:r>
            <a:r>
              <a:rPr lang="en-US"/>
              <a:t>.</a:t>
            </a:r>
          </a:p>
          <a:p>
            <a:endParaRPr lang="en-US"/>
          </a:p>
          <a:p>
            <a:r>
              <a:rPr lang="en-US" err="1"/>
              <a:t>Tenk</a:t>
            </a:r>
            <a:r>
              <a:rPr lang="en-US"/>
              <a:t> </a:t>
            </a:r>
            <a:r>
              <a:rPr lang="en-US" err="1"/>
              <a:t>igjennom</a:t>
            </a:r>
            <a:r>
              <a:rPr lang="en-US"/>
              <a:t> </a:t>
            </a:r>
            <a:r>
              <a:rPr lang="en-US" err="1"/>
              <a:t>følgende</a:t>
            </a:r>
            <a:r>
              <a:rPr lang="en-US"/>
              <a:t>:</a:t>
            </a:r>
          </a:p>
          <a:p>
            <a:r>
              <a:rPr lang="en-US" err="1"/>
              <a:t>Hvorfor</a:t>
            </a:r>
            <a:r>
              <a:rPr lang="en-US"/>
              <a:t> </a:t>
            </a:r>
            <a:r>
              <a:rPr lang="en-US" err="1"/>
              <a:t>iverksetter</a:t>
            </a:r>
            <a:r>
              <a:rPr lang="en-US"/>
              <a:t> vi </a:t>
            </a:r>
            <a:r>
              <a:rPr lang="en-US" err="1"/>
              <a:t>dette</a:t>
            </a:r>
            <a:r>
              <a:rPr lang="en-US"/>
              <a:t> </a:t>
            </a:r>
            <a:r>
              <a:rPr lang="en-US" err="1"/>
              <a:t>prosjektet</a:t>
            </a:r>
            <a:r>
              <a:rPr lang="en-US"/>
              <a:t>?</a:t>
            </a:r>
          </a:p>
          <a:p>
            <a:r>
              <a:rPr lang="en-US" err="1"/>
              <a:t>Hva</a:t>
            </a:r>
            <a:r>
              <a:rPr lang="en-US"/>
              <a:t> </a:t>
            </a:r>
            <a:r>
              <a:rPr lang="en-US" err="1"/>
              <a:t>skal</a:t>
            </a:r>
            <a:r>
              <a:rPr lang="en-US"/>
              <a:t> vi </a:t>
            </a:r>
            <a:r>
              <a:rPr lang="en-US" err="1"/>
              <a:t>løse</a:t>
            </a:r>
            <a:r>
              <a:rPr lang="en-US"/>
              <a:t>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01D8F5-F81D-C84A-98C1-750C41B6CE4F}" type="slidenum">
              <a:rPr lang="en-NO" smtClean="0"/>
              <a:t>17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40521875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7FF07F-6153-404E-98ED-6685930F9AC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84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/>
              <a:t>Grunnlaget for denne skal allerede være utarbeidet av salg i tilbudspresentasjonen (NY VERSJON AV DENNE KOMMER). </a:t>
            </a:r>
          </a:p>
          <a:p>
            <a:r>
              <a:rPr lang="nb-NO"/>
              <a:t>Vårt ønske er at denne utarbeides av selger og konsulent i </a:t>
            </a:r>
            <a:r>
              <a:rPr lang="nb-NO" err="1"/>
              <a:t>handover</a:t>
            </a:r>
            <a:r>
              <a:rPr lang="nb-NO"/>
              <a:t> for å skape en felles forståelse for prosjektet.</a:t>
            </a:r>
          </a:p>
          <a:p>
            <a:endParaRPr lang="nb-NO"/>
          </a:p>
          <a:p>
            <a:r>
              <a:rPr lang="nb-NO" err="1"/>
              <a:t>Avdleingsboksene</a:t>
            </a:r>
            <a:r>
              <a:rPr lang="nb-NO"/>
              <a:t> kan benyttes til prosesser, avdelinger osv. Avhengig av hvordan prosjektet ditt ser ut.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01D8F5-F81D-C84A-98C1-750C41B6CE4F}" type="slidenum">
              <a:rPr lang="en-NO" smtClean="0"/>
              <a:t>19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35229008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01D8F5-F81D-C84A-98C1-750C41B6CE4F}" type="slidenum">
              <a:rPr lang="en-NO" smtClean="0"/>
              <a:t>20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33357651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5.png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.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8D6115-F51D-1C4F-A8A1-FE52A267219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1992796"/>
          </a:xfrm>
        </p:spPr>
        <p:txBody>
          <a:bodyPr anchor="b">
            <a:normAutofit/>
          </a:bodyPr>
          <a:lstStyle>
            <a:lvl1pPr algn="ctr">
              <a:defRPr sz="4000"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GB"/>
              <a:t>CLICK TO EDIT HEADLINE</a:t>
            </a:r>
            <a:endParaRPr lang="en-DK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77F7ABD-C934-8B45-B386-81DE63316C0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265004"/>
            <a:ext cx="9144000" cy="1992796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subtitle text</a:t>
            </a:r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30304329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omputer image and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F9ADF90-DA4B-2349-BB54-3C3D60931612}"/>
              </a:ext>
            </a:extLst>
          </p:cNvPr>
          <p:cNvSpPr/>
          <p:nvPr userDrawn="1"/>
        </p:nvSpPr>
        <p:spPr>
          <a:xfrm>
            <a:off x="1" y="5864524"/>
            <a:ext cx="12192000" cy="993476"/>
          </a:xfrm>
          <a:prstGeom prst="rect">
            <a:avLst/>
          </a:prstGeom>
          <a:solidFill>
            <a:srgbClr val="A7D4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933E77F-C5A7-614F-88EF-A278343E98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987424"/>
            <a:ext cx="3932237" cy="1321823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GB"/>
              <a:t>Click to edit headline</a:t>
            </a:r>
            <a:endParaRPr lang="en-DK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41D4F94C-B06B-8F4F-970E-7FB24259F23A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510725"/>
            <a:ext cx="3932237" cy="2867188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body text </a:t>
            </a:r>
          </a:p>
        </p:txBody>
      </p:sp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0A71EAB3-F151-7F4E-B286-5A945836451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25939" y="987424"/>
            <a:ext cx="6312022" cy="5262982"/>
          </a:xfrm>
          <a:prstGeom prst="rect">
            <a:avLst/>
          </a:prstGeom>
          <a:effectLst>
            <a:reflection stA="28000" endPos="65000" dir="5400000" sy="-100000" algn="bl" rotWithShape="0"/>
          </a:effectLst>
        </p:spPr>
      </p:pic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7A8FF3AE-2581-B94E-A25C-FB4D74D05BCD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529263" y="1182718"/>
            <a:ext cx="5892573" cy="3315803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noProof="0"/>
              <a:t>Click to add image</a:t>
            </a:r>
          </a:p>
          <a:p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2732804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 box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0554E59-ADDB-1249-BB56-29841110C31E}"/>
              </a:ext>
            </a:extLst>
          </p:cNvPr>
          <p:cNvSpPr/>
          <p:nvPr userDrawn="1"/>
        </p:nvSpPr>
        <p:spPr>
          <a:xfrm>
            <a:off x="838200" y="2454213"/>
            <a:ext cx="3410779" cy="3185160"/>
          </a:xfrm>
          <a:prstGeom prst="rect">
            <a:avLst/>
          </a:prstGeom>
          <a:solidFill>
            <a:srgbClr val="F2F7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B2695886-3F73-7149-947F-78852249C18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81779" y="2775078"/>
            <a:ext cx="2920380" cy="861646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400" b="1" baseline="0">
                <a:solidFill>
                  <a:srgbClr val="005E58"/>
                </a:solidFill>
              </a:defRPr>
            </a:lvl1pPr>
          </a:lstStyle>
          <a:p>
            <a:pPr lvl="0"/>
            <a:r>
              <a:rPr lang="en-US"/>
              <a:t>Click to edit headline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6C74D5D-EC95-DB49-B2FC-CDB051EE9950}"/>
              </a:ext>
            </a:extLst>
          </p:cNvPr>
          <p:cNvSpPr/>
          <p:nvPr userDrawn="1"/>
        </p:nvSpPr>
        <p:spPr>
          <a:xfrm>
            <a:off x="4426389" y="2454213"/>
            <a:ext cx="3410779" cy="3185160"/>
          </a:xfrm>
          <a:prstGeom prst="rect">
            <a:avLst/>
          </a:prstGeom>
          <a:solidFill>
            <a:srgbClr val="F2F7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1E86DF76-111A-C548-9468-B160490D88E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669968" y="2775078"/>
            <a:ext cx="2920380" cy="861646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400" b="1" baseline="0">
                <a:solidFill>
                  <a:srgbClr val="005E58"/>
                </a:solidFill>
              </a:defRPr>
            </a:lvl1pPr>
          </a:lstStyle>
          <a:p>
            <a:pPr lvl="0"/>
            <a:r>
              <a:rPr lang="en-US"/>
              <a:t>Click to edit headline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524D93B-0EFB-924B-8785-34E566A9111F}"/>
              </a:ext>
            </a:extLst>
          </p:cNvPr>
          <p:cNvSpPr/>
          <p:nvPr userDrawn="1"/>
        </p:nvSpPr>
        <p:spPr>
          <a:xfrm>
            <a:off x="8054615" y="2454213"/>
            <a:ext cx="3410779" cy="3185160"/>
          </a:xfrm>
          <a:prstGeom prst="rect">
            <a:avLst/>
          </a:prstGeom>
          <a:solidFill>
            <a:srgbClr val="F2F7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08E91041-C3EF-A94B-B653-CB8AAF0F268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298194" y="2775078"/>
            <a:ext cx="2920380" cy="861646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400" b="1" baseline="0">
                <a:solidFill>
                  <a:srgbClr val="005E58"/>
                </a:solidFill>
              </a:defRPr>
            </a:lvl1pPr>
          </a:lstStyle>
          <a:p>
            <a:pPr lvl="0"/>
            <a:r>
              <a:rPr lang="en-US"/>
              <a:t>Click to edit headline 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5B6D3DA5-3340-EF47-B15D-291582037D0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80945"/>
            <a:ext cx="10515600" cy="851941"/>
          </a:xfrm>
        </p:spPr>
        <p:txBody>
          <a:bodyPr/>
          <a:lstStyle/>
          <a:p>
            <a:r>
              <a:rPr lang="en-GB"/>
              <a:t>Click to edit headline</a:t>
            </a:r>
            <a:endParaRPr lang="en-DK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CE9C4906-4C4E-A74E-B75C-FD3BF9117E6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081779" y="3797084"/>
            <a:ext cx="2920380" cy="1247928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/>
              <a:t>Click to add content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0FB64B3F-4335-1943-9D37-54A38D439508}"/>
              </a:ext>
            </a:extLst>
          </p:cNvPr>
          <p:cNvSpPr>
            <a:spLocks noGrp="1"/>
          </p:cNvSpPr>
          <p:nvPr>
            <p:ph idx="22" hasCustomPrompt="1"/>
          </p:nvPr>
        </p:nvSpPr>
        <p:spPr>
          <a:xfrm>
            <a:off x="4669968" y="3797084"/>
            <a:ext cx="2920380" cy="1247928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/>
              <a:t>Click to add content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72A77B79-4840-4343-B221-301CC5F18C64}"/>
              </a:ext>
            </a:extLst>
          </p:cNvPr>
          <p:cNvSpPr>
            <a:spLocks noGrp="1"/>
          </p:cNvSpPr>
          <p:nvPr>
            <p:ph idx="23" hasCustomPrompt="1"/>
          </p:nvPr>
        </p:nvSpPr>
        <p:spPr>
          <a:xfrm>
            <a:off x="8298194" y="3797084"/>
            <a:ext cx="2920380" cy="1247928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/>
              <a:t>Click to add content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1241013-09E9-4FB7-92BC-4BD691F68DEB}"/>
              </a:ext>
            </a:extLst>
          </p:cNvPr>
          <p:cNvGrpSpPr/>
          <p:nvPr userDrawn="1"/>
        </p:nvGrpSpPr>
        <p:grpSpPr>
          <a:xfrm>
            <a:off x="5298136" y="6367822"/>
            <a:ext cx="1859656" cy="276999"/>
            <a:chOff x="5084129" y="6423483"/>
            <a:chExt cx="1859656" cy="276999"/>
          </a:xfrm>
        </p:grpSpPr>
        <p:pic>
          <p:nvPicPr>
            <p:cNvPr id="19" name="Picture 18" descr="A picture containing traffic, stop, background, dark&#10;&#10;Description automatically generated">
              <a:extLst>
                <a:ext uri="{FF2B5EF4-FFF2-40B4-BE49-F238E27FC236}">
                  <a16:creationId xmlns:a16="http://schemas.microsoft.com/office/drawing/2014/main" id="{E290B82D-8F20-4E02-99F3-67BF38D6ABB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13768" y="6437395"/>
              <a:ext cx="1330017" cy="176893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8213CEB-FDE4-4926-8E22-60D318EF1406}"/>
                </a:ext>
              </a:extLst>
            </p:cNvPr>
            <p:cNvSpPr txBox="1"/>
            <p:nvPr userDrawn="1"/>
          </p:nvSpPr>
          <p:spPr>
            <a:xfrm>
              <a:off x="5084129" y="6423483"/>
              <a:ext cx="65776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/>
                <a:t>with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86398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build="p">
        <p:tmplLst>
          <p:tmpl lvl="1">
            <p:tnLst>
              <p:par>
                <p:cTn presetID="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animBg="1"/>
      <p:bldP spid="11" grpId="0" build="p">
        <p:tmplLst>
          <p:tmpl lvl="1">
            <p:tnLst>
              <p:par>
                <p:cTn presetID="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" grpId="0" animBg="1"/>
      <p:bldP spid="14" grpId="0" build="p">
        <p:tmplLst>
          <p:tmpl lvl="1">
            <p:tnLst>
              <p:par>
                <p:cTn presetID="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1. 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C362CE-1C2E-7B4B-B66F-C6E24CDC44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987424"/>
            <a:ext cx="3932237" cy="1321823"/>
          </a:xfrm>
        </p:spPr>
        <p:txBody>
          <a:bodyPr anchor="t">
            <a:normAutofit/>
          </a:bodyPr>
          <a:lstStyle>
            <a:lvl1pPr>
              <a:defRPr sz="3600"/>
            </a:lvl1pPr>
          </a:lstStyle>
          <a:p>
            <a:r>
              <a:rPr lang="en-GB"/>
              <a:t>Click to edit headline</a:t>
            </a:r>
            <a:endParaRPr lang="en-D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2366F0-F8F2-0E4E-A40C-E326FDB826E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8156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/>
              <a:t>Click to add content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8F2124-88B9-934B-9C26-03205B4CA7CC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510724"/>
            <a:ext cx="3932237" cy="3358263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body text 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A6E472C-7914-4202-8454-381AA9D2093D}"/>
              </a:ext>
            </a:extLst>
          </p:cNvPr>
          <p:cNvGrpSpPr/>
          <p:nvPr userDrawn="1"/>
        </p:nvGrpSpPr>
        <p:grpSpPr>
          <a:xfrm>
            <a:off x="5298136" y="6367822"/>
            <a:ext cx="1859656" cy="276999"/>
            <a:chOff x="5084129" y="6423483"/>
            <a:chExt cx="1859656" cy="276999"/>
          </a:xfrm>
        </p:grpSpPr>
        <p:pic>
          <p:nvPicPr>
            <p:cNvPr id="6" name="Picture 5" descr="A picture containing traffic, stop, background, dark&#10;&#10;Description automatically generated">
              <a:extLst>
                <a:ext uri="{FF2B5EF4-FFF2-40B4-BE49-F238E27FC236}">
                  <a16:creationId xmlns:a16="http://schemas.microsoft.com/office/drawing/2014/main" id="{0025224A-05DB-4E8F-A555-C733F2B073B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13768" y="6437395"/>
              <a:ext cx="1330017" cy="176893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2719A2D-6955-4790-9C8B-EFD16C3DA05E}"/>
                </a:ext>
              </a:extLst>
            </p:cNvPr>
            <p:cNvSpPr txBox="1"/>
            <p:nvPr userDrawn="1"/>
          </p:nvSpPr>
          <p:spPr>
            <a:xfrm>
              <a:off x="5084129" y="6423483"/>
              <a:ext cx="65776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/>
                <a:t>with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521586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.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03F51625-F00D-3A4F-AEB6-3A8474424D53}"/>
              </a:ext>
            </a:extLst>
          </p:cNvPr>
          <p:cNvSpPr txBox="1">
            <a:spLocks/>
          </p:cNvSpPr>
          <p:nvPr userDrawn="1"/>
        </p:nvSpPr>
        <p:spPr>
          <a:xfrm>
            <a:off x="4082190" y="1652033"/>
            <a:ext cx="933806" cy="11665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600" noProof="0">
                <a:solidFill>
                  <a:srgbClr val="005E58"/>
                </a:solidFill>
                <a:latin typeface="Arial" panose="020B0604020202020204" pitchFamily="34" charset="0"/>
                <a:ea typeface="Proxima Nova A" charset="0"/>
                <a:cs typeface="Arial" panose="020B0604020202020204" pitchFamily="34" charset="0"/>
              </a:rPr>
              <a:t>“</a:t>
            </a:r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F1F3AFE0-178E-564D-A156-E38F859F8ED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15231" y="1815134"/>
            <a:ext cx="5591810" cy="238601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600" b="1">
                <a:solidFill>
                  <a:srgbClr val="005E5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3600">
                <a:solidFill>
                  <a:srgbClr val="FA3D3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3600">
                <a:solidFill>
                  <a:srgbClr val="FA3D3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3600">
                <a:solidFill>
                  <a:srgbClr val="FA3D3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3600">
                <a:solidFill>
                  <a:srgbClr val="FA3D3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/>
              <a:t>Your quote here, </a:t>
            </a:r>
            <a:r>
              <a:rPr lang="en-US" noProof="0" err="1"/>
              <a:t>Sigilne</a:t>
            </a:r>
            <a:r>
              <a:rPr lang="en-US" noProof="0"/>
              <a:t> </a:t>
            </a:r>
            <a:r>
              <a:rPr lang="en-US" noProof="0" err="1"/>
              <a:t>nonsum</a:t>
            </a:r>
            <a:r>
              <a:rPr lang="en-US" noProof="0"/>
              <a:t> public eps, </a:t>
            </a:r>
            <a:r>
              <a:rPr lang="en-US" noProof="0" err="1"/>
              <a:t>nonsim</a:t>
            </a:r>
            <a:r>
              <a:rPr lang="en-US" noProof="0"/>
              <a:t> </a:t>
            </a:r>
            <a:r>
              <a:rPr lang="en-US" noProof="0" err="1"/>
              <a:t>ortusa</a:t>
            </a:r>
            <a:r>
              <a:rPr lang="en-US" noProof="0"/>
              <a:t> con </a:t>
            </a:r>
            <a:r>
              <a:rPr lang="en-US" noProof="0" err="1"/>
              <a:t>hocam</a:t>
            </a:r>
            <a:r>
              <a:rPr lang="en-US" noProof="0"/>
              <a:t> </a:t>
            </a:r>
            <a:r>
              <a:rPr lang="en-US" noProof="0" err="1"/>
              <a:t>sente</a:t>
            </a:r>
            <a:r>
              <a:rPr lang="en-US" noProof="0"/>
              <a:t> </a:t>
            </a:r>
            <a:r>
              <a:rPr lang="en-US" noProof="0" err="1"/>
              <a:t>nonsum</a:t>
            </a:r>
            <a:r>
              <a:rPr lang="en-US" noProof="0"/>
              <a:t>.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E51DA49E-CFEF-4943-8047-E4271B9D0A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15230" y="4386810"/>
            <a:ext cx="2443093" cy="6969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rgbClr val="2B2A2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rgbClr val="F0F2F5"/>
                </a:solidFill>
              </a:defRPr>
            </a:lvl2pPr>
            <a:lvl3pPr marL="914400" indent="0">
              <a:buNone/>
              <a:defRPr sz="2000">
                <a:solidFill>
                  <a:srgbClr val="F0F2F5"/>
                </a:solidFill>
              </a:defRPr>
            </a:lvl3pPr>
            <a:lvl4pPr marL="1371600" indent="0">
              <a:buNone/>
              <a:defRPr sz="2000">
                <a:solidFill>
                  <a:srgbClr val="F0F2F5"/>
                </a:solidFill>
              </a:defRPr>
            </a:lvl4pPr>
            <a:lvl5pPr marL="1828800" indent="0">
              <a:buNone/>
              <a:defRPr sz="2000">
                <a:solidFill>
                  <a:srgbClr val="F0F2F5"/>
                </a:solidFill>
              </a:defRPr>
            </a:lvl5pPr>
          </a:lstStyle>
          <a:p>
            <a:pPr lvl="0"/>
            <a:r>
              <a:rPr lang="en-US" noProof="0" err="1"/>
              <a:t>Navne</a:t>
            </a:r>
            <a:r>
              <a:rPr lang="en-US" noProof="0"/>
              <a:t> </a:t>
            </a:r>
            <a:r>
              <a:rPr lang="en-US" noProof="0" err="1"/>
              <a:t>Navneson</a:t>
            </a:r>
            <a:endParaRPr lang="en-US" noProof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66678A7-FF45-1146-9106-864ED032FBBE}"/>
              </a:ext>
            </a:extLst>
          </p:cNvPr>
          <p:cNvSpPr/>
          <p:nvPr userDrawn="1"/>
        </p:nvSpPr>
        <p:spPr>
          <a:xfrm>
            <a:off x="-1" y="-1"/>
            <a:ext cx="2680207" cy="6858001"/>
          </a:xfrm>
          <a:prstGeom prst="rect">
            <a:avLst/>
          </a:prstGeom>
          <a:solidFill>
            <a:srgbClr val="A7D4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7" name="Picture Placeholder 13">
            <a:extLst>
              <a:ext uri="{FF2B5EF4-FFF2-40B4-BE49-F238E27FC236}">
                <a16:creationId xmlns:a16="http://schemas.microsoft.com/office/drawing/2014/main" id="{F1A19389-B0AB-8440-BEA1-55F72F15B3C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862145" y="2387744"/>
            <a:ext cx="1636124" cy="15835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rgbClr val="2B2A2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noProof="0"/>
              <a:t>Click to </a:t>
            </a:r>
            <a:br>
              <a:rPr lang="en-US" noProof="0"/>
            </a:br>
            <a:r>
              <a:rPr lang="en-US" noProof="0"/>
              <a:t>apply round image of the person 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A4373F2-90E6-479D-A7A5-30058847543D}"/>
              </a:ext>
            </a:extLst>
          </p:cNvPr>
          <p:cNvGrpSpPr/>
          <p:nvPr userDrawn="1"/>
        </p:nvGrpSpPr>
        <p:grpSpPr>
          <a:xfrm>
            <a:off x="5298136" y="6367822"/>
            <a:ext cx="1859656" cy="276999"/>
            <a:chOff x="5084129" y="6423483"/>
            <a:chExt cx="1859656" cy="276999"/>
          </a:xfrm>
        </p:grpSpPr>
        <p:pic>
          <p:nvPicPr>
            <p:cNvPr id="9" name="Picture 8" descr="A picture containing traffic, stop, background, dark&#10;&#10;Description automatically generated">
              <a:extLst>
                <a:ext uri="{FF2B5EF4-FFF2-40B4-BE49-F238E27FC236}">
                  <a16:creationId xmlns:a16="http://schemas.microsoft.com/office/drawing/2014/main" id="{EB7C855F-9B88-445C-9EE1-9B789F2B89E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13768" y="6437395"/>
              <a:ext cx="1330017" cy="176893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533E561-F2A1-46EE-B340-6B784314A281}"/>
                </a:ext>
              </a:extLst>
            </p:cNvPr>
            <p:cNvSpPr txBox="1"/>
            <p:nvPr userDrawn="1"/>
          </p:nvSpPr>
          <p:spPr>
            <a:xfrm>
              <a:off x="5084129" y="6423483"/>
              <a:ext cx="65776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/>
                <a:t>with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509909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ipeline, colo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1ABBA057-2185-3349-B074-F9A16E0A22C9}"/>
              </a:ext>
            </a:extLst>
          </p:cNvPr>
          <p:cNvGrpSpPr/>
          <p:nvPr userDrawn="1"/>
        </p:nvGrpSpPr>
        <p:grpSpPr>
          <a:xfrm>
            <a:off x="839682" y="2659664"/>
            <a:ext cx="11242796" cy="1925111"/>
            <a:chOff x="838202" y="2647746"/>
            <a:chExt cx="11244260" cy="1925362"/>
          </a:xfrm>
        </p:grpSpPr>
        <p:sp>
          <p:nvSpPr>
            <p:cNvPr id="9" name="Freeform: Shape 42">
              <a:extLst>
                <a:ext uri="{FF2B5EF4-FFF2-40B4-BE49-F238E27FC236}">
                  <a16:creationId xmlns:a16="http://schemas.microsoft.com/office/drawing/2014/main" id="{D0681222-3E06-6C4C-90EB-E9A65E487260}"/>
                </a:ext>
              </a:extLst>
            </p:cNvPr>
            <p:cNvSpPr/>
            <p:nvPr/>
          </p:nvSpPr>
          <p:spPr bwMode="auto">
            <a:xfrm>
              <a:off x="11696219" y="2647746"/>
              <a:ext cx="247890" cy="1925362"/>
            </a:xfrm>
            <a:custGeom>
              <a:avLst/>
              <a:gdLst>
                <a:gd name="connsiteX0" fmla="*/ 0 w 247890"/>
                <a:gd name="connsiteY0" fmla="*/ 0 h 1925362"/>
                <a:gd name="connsiteX1" fmla="*/ 25344 w 247890"/>
                <a:gd name="connsiteY1" fmla="*/ 4970 h 1925362"/>
                <a:gd name="connsiteX2" fmla="*/ 247890 w 247890"/>
                <a:gd name="connsiteY2" fmla="*/ 962681 h 1925362"/>
                <a:gd name="connsiteX3" fmla="*/ 25344 w 247890"/>
                <a:gd name="connsiteY3" fmla="*/ 1920392 h 1925362"/>
                <a:gd name="connsiteX4" fmla="*/ 0 w 247890"/>
                <a:gd name="connsiteY4" fmla="*/ 1925362 h 1925362"/>
                <a:gd name="connsiteX5" fmla="*/ 0 w 247890"/>
                <a:gd name="connsiteY5" fmla="*/ 0 h 1925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7890" h="1925362">
                  <a:moveTo>
                    <a:pt x="0" y="0"/>
                  </a:moveTo>
                  <a:lnTo>
                    <a:pt x="25344" y="4970"/>
                  </a:lnTo>
                  <a:cubicBezTo>
                    <a:pt x="150345" y="54269"/>
                    <a:pt x="247890" y="464237"/>
                    <a:pt x="247890" y="962681"/>
                  </a:cubicBezTo>
                  <a:cubicBezTo>
                    <a:pt x="247890" y="1461126"/>
                    <a:pt x="150345" y="1871093"/>
                    <a:pt x="25344" y="1920392"/>
                  </a:cubicBezTo>
                  <a:lnTo>
                    <a:pt x="0" y="192536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vert="horz" wrap="square" lIns="91428" tIns="45714" rIns="91428" bIns="45714" numCol="1" rtlCol="0" anchor="t" anchorCtr="0" compatLnSpc="1">
              <a:prstTxWarp prst="textNoShape">
                <a:avLst/>
              </a:prstTxWarp>
              <a:normAutofit/>
            </a:bodyPr>
            <a:lstStyle/>
            <a:p>
              <a:pPr algn="l"/>
              <a:endParaRPr lang="en-US" sz="1800" noProof="0"/>
            </a:p>
          </p:txBody>
        </p:sp>
        <p:sp>
          <p:nvSpPr>
            <p:cNvPr id="10" name="Freeform: Shape 41">
              <a:extLst>
                <a:ext uri="{FF2B5EF4-FFF2-40B4-BE49-F238E27FC236}">
                  <a16:creationId xmlns:a16="http://schemas.microsoft.com/office/drawing/2014/main" id="{5EC7D074-F283-3948-A5F6-734E910FF292}"/>
                </a:ext>
              </a:extLst>
            </p:cNvPr>
            <p:cNvSpPr/>
            <p:nvPr/>
          </p:nvSpPr>
          <p:spPr bwMode="auto">
            <a:xfrm>
              <a:off x="11448327" y="2647746"/>
              <a:ext cx="247892" cy="1925362"/>
            </a:xfrm>
            <a:custGeom>
              <a:avLst/>
              <a:gdLst>
                <a:gd name="connsiteX0" fmla="*/ 247891 w 247892"/>
                <a:gd name="connsiteY0" fmla="*/ 0 h 1925362"/>
                <a:gd name="connsiteX1" fmla="*/ 247892 w 247892"/>
                <a:gd name="connsiteY1" fmla="*/ 0 h 1925362"/>
                <a:gd name="connsiteX2" fmla="*/ 247892 w 247892"/>
                <a:gd name="connsiteY2" fmla="*/ 1925362 h 1925362"/>
                <a:gd name="connsiteX3" fmla="*/ 247891 w 247892"/>
                <a:gd name="connsiteY3" fmla="*/ 1925362 h 1925362"/>
                <a:gd name="connsiteX4" fmla="*/ 0 w 247892"/>
                <a:gd name="connsiteY4" fmla="*/ 962681 h 1925362"/>
                <a:gd name="connsiteX5" fmla="*/ 247891 w 247892"/>
                <a:gd name="connsiteY5" fmla="*/ 0 h 1925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7892" h="1925362">
                  <a:moveTo>
                    <a:pt x="247891" y="0"/>
                  </a:moveTo>
                  <a:lnTo>
                    <a:pt x="247892" y="0"/>
                  </a:lnTo>
                  <a:lnTo>
                    <a:pt x="247892" y="1925362"/>
                  </a:lnTo>
                  <a:lnTo>
                    <a:pt x="247891" y="1925362"/>
                  </a:lnTo>
                  <a:cubicBezTo>
                    <a:pt x="110985" y="1925362"/>
                    <a:pt x="0" y="1494355"/>
                    <a:pt x="0" y="962681"/>
                  </a:cubicBezTo>
                  <a:cubicBezTo>
                    <a:pt x="0" y="431007"/>
                    <a:pt x="110985" y="0"/>
                    <a:pt x="247891" y="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vert="horz" wrap="square" lIns="91428" tIns="45714" rIns="91428" bIns="45714" numCol="1" rtlCol="0" anchor="t" anchorCtr="0" compatLnSpc="1">
              <a:prstTxWarp prst="textNoShape">
                <a:avLst/>
              </a:prstTxWarp>
              <a:normAutofit/>
            </a:bodyPr>
            <a:lstStyle/>
            <a:p>
              <a:pPr algn="l"/>
              <a:endParaRPr lang="en-US" sz="1800" noProof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D081180-C04D-F44E-94A2-79C45CEDD3E6}"/>
                </a:ext>
              </a:extLst>
            </p:cNvPr>
            <p:cNvSpPr/>
            <p:nvPr/>
          </p:nvSpPr>
          <p:spPr bwMode="auto">
            <a:xfrm flipH="1">
              <a:off x="878681" y="3429000"/>
              <a:ext cx="11203781" cy="36285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vert="horz" wrap="square" lIns="91428" tIns="45714" rIns="91428" bIns="45714" numCol="1" rtlCol="0" anchor="t" anchorCtr="0" compatLnSpc="1">
              <a:prstTxWarp prst="textNoShape">
                <a:avLst/>
              </a:prstTxWarp>
              <a:normAutofit lnSpcReduction="10000"/>
            </a:bodyPr>
            <a:lstStyle/>
            <a:p>
              <a:pPr algn="l"/>
              <a:endParaRPr lang="en-US" sz="1800" noProof="0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1D6A59FF-F2CD-7444-98C6-14202A2F5EF4}"/>
                </a:ext>
              </a:extLst>
            </p:cNvPr>
            <p:cNvSpPr/>
            <p:nvPr/>
          </p:nvSpPr>
          <p:spPr bwMode="auto">
            <a:xfrm flipH="1">
              <a:off x="838202" y="3428998"/>
              <a:ext cx="93436" cy="36285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vert="horz" wrap="square" lIns="91428" tIns="45714" rIns="91428" bIns="45714" numCol="1" rtlCol="0" anchor="t" anchorCtr="0" compatLnSpc="1">
              <a:prstTxWarp prst="textNoShape">
                <a:avLst/>
              </a:prstTxWarp>
              <a:normAutofit fontScale="70000" lnSpcReduction="20000"/>
            </a:bodyPr>
            <a:lstStyle/>
            <a:p>
              <a:pPr algn="l"/>
              <a:endParaRPr lang="en-US" sz="1800" noProof="0"/>
            </a:p>
          </p:txBody>
        </p:sp>
      </p:grpSp>
      <p:sp>
        <p:nvSpPr>
          <p:cNvPr id="14" name="Cylinder 4">
            <a:extLst>
              <a:ext uri="{FF2B5EF4-FFF2-40B4-BE49-F238E27FC236}">
                <a16:creationId xmlns:a16="http://schemas.microsoft.com/office/drawing/2014/main" id="{B4DF177C-4C6A-D044-B4D6-BA50A1BA5612}"/>
              </a:ext>
            </a:extLst>
          </p:cNvPr>
          <p:cNvSpPr/>
          <p:nvPr userDrawn="1"/>
        </p:nvSpPr>
        <p:spPr bwMode="auto">
          <a:xfrm rot="16200000">
            <a:off x="1599767" y="3114287"/>
            <a:ext cx="362811" cy="1015868"/>
          </a:xfrm>
          <a:prstGeom prst="can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vert" wrap="square" lIns="91416" tIns="45708" rIns="91416" bIns="45708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00" b="1" noProof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BEA5E7D-DA51-2749-99F2-C8B1DD47DEA8}"/>
              </a:ext>
            </a:extLst>
          </p:cNvPr>
          <p:cNvCxnSpPr>
            <a:cxnSpLocks/>
          </p:cNvCxnSpPr>
          <p:nvPr userDrawn="1"/>
        </p:nvCxnSpPr>
        <p:spPr>
          <a:xfrm>
            <a:off x="1781171" y="3803625"/>
            <a:ext cx="0" cy="332426"/>
          </a:xfrm>
          <a:prstGeom prst="straightConnector1">
            <a:avLst/>
          </a:prstGeom>
          <a:ln>
            <a:solidFill>
              <a:schemeClr val="accent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ylinder 16">
            <a:extLst>
              <a:ext uri="{FF2B5EF4-FFF2-40B4-BE49-F238E27FC236}">
                <a16:creationId xmlns:a16="http://schemas.microsoft.com/office/drawing/2014/main" id="{637AC8B6-ACA1-AE44-AD45-034B1BF28523}"/>
              </a:ext>
            </a:extLst>
          </p:cNvPr>
          <p:cNvSpPr/>
          <p:nvPr userDrawn="1"/>
        </p:nvSpPr>
        <p:spPr bwMode="auto">
          <a:xfrm rot="16200000">
            <a:off x="5565812" y="3114287"/>
            <a:ext cx="362811" cy="1015868"/>
          </a:xfrm>
          <a:prstGeom prst="can">
            <a:avLst/>
          </a:prstGeom>
          <a:solidFill>
            <a:schemeClr val="accent4"/>
          </a:solidFill>
          <a:ln>
            <a:noFill/>
          </a:ln>
        </p:spPr>
        <p:txBody>
          <a:bodyPr vert="vert" wrap="square" lIns="91416" tIns="45708" rIns="91416" bIns="45708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00" b="1" noProof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1EF7CF87-D714-1A44-A3FB-1066B4806CD0}"/>
              </a:ext>
            </a:extLst>
          </p:cNvPr>
          <p:cNvCxnSpPr>
            <a:cxnSpLocks/>
          </p:cNvCxnSpPr>
          <p:nvPr userDrawn="1"/>
        </p:nvCxnSpPr>
        <p:spPr>
          <a:xfrm>
            <a:off x="5747217" y="3803625"/>
            <a:ext cx="0" cy="332426"/>
          </a:xfrm>
          <a:prstGeom prst="straightConnector1">
            <a:avLst/>
          </a:prstGeom>
          <a:ln>
            <a:solidFill>
              <a:schemeClr val="accent4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ylinder 21">
            <a:extLst>
              <a:ext uri="{FF2B5EF4-FFF2-40B4-BE49-F238E27FC236}">
                <a16:creationId xmlns:a16="http://schemas.microsoft.com/office/drawing/2014/main" id="{8055CF54-9F72-B34C-94A1-0D43CADF3BE6}"/>
              </a:ext>
            </a:extLst>
          </p:cNvPr>
          <p:cNvSpPr/>
          <p:nvPr userDrawn="1"/>
        </p:nvSpPr>
        <p:spPr bwMode="auto">
          <a:xfrm rot="16200000">
            <a:off x="9531858" y="3114285"/>
            <a:ext cx="362811" cy="1015868"/>
          </a:xfrm>
          <a:prstGeom prst="can">
            <a:avLst/>
          </a:prstGeom>
          <a:solidFill>
            <a:schemeClr val="accent3"/>
          </a:solidFill>
          <a:ln>
            <a:noFill/>
          </a:ln>
        </p:spPr>
        <p:txBody>
          <a:bodyPr vert="vert" wrap="square" lIns="91416" tIns="45708" rIns="91416" bIns="45708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00" b="1" noProof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A2069643-9932-BF4C-B860-65708AB2EDE7}"/>
              </a:ext>
            </a:extLst>
          </p:cNvPr>
          <p:cNvCxnSpPr>
            <a:cxnSpLocks/>
          </p:cNvCxnSpPr>
          <p:nvPr userDrawn="1"/>
        </p:nvCxnSpPr>
        <p:spPr>
          <a:xfrm>
            <a:off x="9713262" y="3803625"/>
            <a:ext cx="0" cy="332426"/>
          </a:xfrm>
          <a:prstGeom prst="straightConnector1">
            <a:avLst/>
          </a:prstGeom>
          <a:ln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Cylinder 26">
            <a:extLst>
              <a:ext uri="{FF2B5EF4-FFF2-40B4-BE49-F238E27FC236}">
                <a16:creationId xmlns:a16="http://schemas.microsoft.com/office/drawing/2014/main" id="{3A2347DF-1E7C-6E4F-B7CE-ABE6F23E9682}"/>
              </a:ext>
            </a:extLst>
          </p:cNvPr>
          <p:cNvSpPr/>
          <p:nvPr userDrawn="1"/>
        </p:nvSpPr>
        <p:spPr bwMode="auto">
          <a:xfrm rot="5400000" flipV="1">
            <a:off x="7548835" y="3114287"/>
            <a:ext cx="362811" cy="1015868"/>
          </a:xfrm>
          <a:prstGeom prst="can">
            <a:avLst/>
          </a:prstGeom>
          <a:solidFill>
            <a:schemeClr val="accent6"/>
          </a:solidFill>
          <a:ln>
            <a:noFill/>
          </a:ln>
        </p:spPr>
        <p:txBody>
          <a:bodyPr vert="vert" wrap="square" lIns="91416" tIns="45708" rIns="91416" bIns="45708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00" b="1" noProof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12D623E4-68EE-604E-8A79-D90F72B85C9A}"/>
              </a:ext>
            </a:extLst>
          </p:cNvPr>
          <p:cNvCxnSpPr>
            <a:cxnSpLocks/>
          </p:cNvCxnSpPr>
          <p:nvPr userDrawn="1"/>
        </p:nvCxnSpPr>
        <p:spPr>
          <a:xfrm flipV="1">
            <a:off x="7730239" y="3108393"/>
            <a:ext cx="0" cy="332426"/>
          </a:xfrm>
          <a:prstGeom prst="straightConnector1">
            <a:avLst/>
          </a:prstGeom>
          <a:ln>
            <a:solidFill>
              <a:schemeClr val="accent6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Cylinder 31">
            <a:extLst>
              <a:ext uri="{FF2B5EF4-FFF2-40B4-BE49-F238E27FC236}">
                <a16:creationId xmlns:a16="http://schemas.microsoft.com/office/drawing/2014/main" id="{AE3763F0-B833-FE47-8FA1-A16F1D294086}"/>
              </a:ext>
            </a:extLst>
          </p:cNvPr>
          <p:cNvSpPr/>
          <p:nvPr userDrawn="1"/>
        </p:nvSpPr>
        <p:spPr bwMode="auto">
          <a:xfrm rot="5400000" flipV="1">
            <a:off x="3582789" y="3114287"/>
            <a:ext cx="362811" cy="1015868"/>
          </a:xfrm>
          <a:prstGeom prst="can">
            <a:avLst/>
          </a:prstGeom>
          <a:solidFill>
            <a:schemeClr val="bg2"/>
          </a:solidFill>
          <a:ln>
            <a:noFill/>
          </a:ln>
        </p:spPr>
        <p:txBody>
          <a:bodyPr vert="vert" wrap="square" lIns="91416" tIns="45708" rIns="91416" bIns="45708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00" b="1" noProof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BA32BFA7-0A43-114F-B03C-7A3559016D82}"/>
              </a:ext>
            </a:extLst>
          </p:cNvPr>
          <p:cNvCxnSpPr>
            <a:cxnSpLocks/>
          </p:cNvCxnSpPr>
          <p:nvPr userDrawn="1"/>
        </p:nvCxnSpPr>
        <p:spPr>
          <a:xfrm flipV="1">
            <a:off x="3764194" y="3108393"/>
            <a:ext cx="0" cy="332426"/>
          </a:xfrm>
          <a:prstGeom prst="straightConnector1">
            <a:avLst/>
          </a:prstGeom>
          <a:ln>
            <a:solidFill>
              <a:schemeClr val="bg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Freeform: Shape 40">
            <a:extLst>
              <a:ext uri="{FF2B5EF4-FFF2-40B4-BE49-F238E27FC236}">
                <a16:creationId xmlns:a16="http://schemas.microsoft.com/office/drawing/2014/main" id="{2F9991FA-ED74-D24D-B2B2-AF6384836BAF}"/>
              </a:ext>
            </a:extLst>
          </p:cNvPr>
          <p:cNvSpPr/>
          <p:nvPr userDrawn="1"/>
        </p:nvSpPr>
        <p:spPr bwMode="auto">
          <a:xfrm>
            <a:off x="11696285" y="2659664"/>
            <a:ext cx="495715" cy="1925111"/>
          </a:xfrm>
          <a:custGeom>
            <a:avLst/>
            <a:gdLst>
              <a:gd name="connsiteX0" fmla="*/ 0 w 495780"/>
              <a:gd name="connsiteY0" fmla="*/ 0 h 1925362"/>
              <a:gd name="connsiteX1" fmla="*/ 495780 w 495780"/>
              <a:gd name="connsiteY1" fmla="*/ 0 h 1925362"/>
              <a:gd name="connsiteX2" fmla="*/ 495780 w 495780"/>
              <a:gd name="connsiteY2" fmla="*/ 1925362 h 1925362"/>
              <a:gd name="connsiteX3" fmla="*/ 0 w 495780"/>
              <a:gd name="connsiteY3" fmla="*/ 1925362 h 1925362"/>
              <a:gd name="connsiteX4" fmla="*/ 0 w 495780"/>
              <a:gd name="connsiteY4" fmla="*/ 1925362 h 1925362"/>
              <a:gd name="connsiteX5" fmla="*/ 25344 w 495780"/>
              <a:gd name="connsiteY5" fmla="*/ 1920392 h 1925362"/>
              <a:gd name="connsiteX6" fmla="*/ 247890 w 495780"/>
              <a:gd name="connsiteY6" fmla="*/ 962681 h 1925362"/>
              <a:gd name="connsiteX7" fmla="*/ 25344 w 495780"/>
              <a:gd name="connsiteY7" fmla="*/ 4970 h 1925362"/>
              <a:gd name="connsiteX8" fmla="*/ 0 w 495780"/>
              <a:gd name="connsiteY8" fmla="*/ 0 h 1925362"/>
              <a:gd name="connsiteX9" fmla="*/ 0 w 495780"/>
              <a:gd name="connsiteY9" fmla="*/ 0 h 1925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95780" h="1925362">
                <a:moveTo>
                  <a:pt x="0" y="0"/>
                </a:moveTo>
                <a:lnTo>
                  <a:pt x="495780" y="0"/>
                </a:lnTo>
                <a:lnTo>
                  <a:pt x="495780" y="1925362"/>
                </a:lnTo>
                <a:lnTo>
                  <a:pt x="0" y="1925362"/>
                </a:lnTo>
                <a:lnTo>
                  <a:pt x="0" y="1925362"/>
                </a:lnTo>
                <a:lnTo>
                  <a:pt x="25344" y="1920392"/>
                </a:lnTo>
                <a:cubicBezTo>
                  <a:pt x="150345" y="1871093"/>
                  <a:pt x="247890" y="1461126"/>
                  <a:pt x="247890" y="962681"/>
                </a:cubicBezTo>
                <a:cubicBezTo>
                  <a:pt x="247890" y="464237"/>
                  <a:pt x="150345" y="54269"/>
                  <a:pt x="25344" y="4970"/>
                </a:cubicBez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A6A6A6"/>
          </a:solidFill>
          <a:ln>
            <a:noFill/>
          </a:ln>
        </p:spPr>
        <p:txBody>
          <a:bodyPr vert="horz" wrap="square" lIns="91416" tIns="45708" rIns="91416" bIns="45708" numCol="1" rtlCol="0" anchor="t" anchorCtr="0" compatLnSpc="1">
            <a:prstTxWarp prst="textNoShape">
              <a:avLst/>
            </a:prstTxWarp>
            <a:normAutofit/>
          </a:bodyPr>
          <a:lstStyle/>
          <a:p>
            <a:pPr algn="l"/>
            <a:endParaRPr lang="en-US" sz="1800" noProof="0"/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CC6EF723-F3C0-6E45-92D3-8A39F5AA13E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235425" y="4352016"/>
            <a:ext cx="1974574" cy="29368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54" indent="0">
              <a:buNone/>
              <a:defRPr sz="1200"/>
            </a:lvl2pPr>
            <a:lvl3pPr marL="914309" indent="0">
              <a:buNone/>
              <a:defRPr sz="1200"/>
            </a:lvl3pPr>
            <a:lvl4pPr marL="1371463" indent="0">
              <a:buNone/>
              <a:defRPr sz="1200"/>
            </a:lvl4pPr>
            <a:lvl5pPr marL="1828617" indent="0">
              <a:buNone/>
              <a:defRPr sz="1200"/>
            </a:lvl5pPr>
          </a:lstStyle>
          <a:p>
            <a:pPr lvl="0"/>
            <a:r>
              <a:rPr lang="en-US" noProof="0"/>
              <a:t>LOREM IPSUM</a:t>
            </a:r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1505EBB2-41DF-F94E-8728-718D3BE4825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209998" y="1661825"/>
            <a:ext cx="2004939" cy="29368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54" indent="0">
              <a:buNone/>
              <a:defRPr sz="1200"/>
            </a:lvl2pPr>
            <a:lvl3pPr marL="914309" indent="0">
              <a:buNone/>
              <a:defRPr sz="1200"/>
            </a:lvl3pPr>
            <a:lvl4pPr marL="1371463" indent="0">
              <a:buNone/>
              <a:defRPr sz="1200"/>
            </a:lvl4pPr>
            <a:lvl5pPr marL="1828617" indent="0">
              <a:buNone/>
              <a:defRPr sz="1200"/>
            </a:lvl5pPr>
          </a:lstStyle>
          <a:p>
            <a:pPr lvl="0"/>
            <a:r>
              <a:rPr lang="en-US" noProof="0"/>
              <a:t>LOREM IPSUM</a:t>
            </a:r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04BDB512-C785-2047-871A-D6ED6FB7C76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184572" y="4352016"/>
            <a:ext cx="1848585" cy="29368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54" indent="0">
              <a:buNone/>
              <a:defRPr sz="1200"/>
            </a:lvl2pPr>
            <a:lvl3pPr marL="914309" indent="0">
              <a:buNone/>
              <a:defRPr sz="1200"/>
            </a:lvl3pPr>
            <a:lvl4pPr marL="1371463" indent="0">
              <a:buNone/>
              <a:defRPr sz="1200"/>
            </a:lvl4pPr>
            <a:lvl5pPr marL="1828617" indent="0">
              <a:buNone/>
              <a:defRPr sz="1200"/>
            </a:lvl5pPr>
          </a:lstStyle>
          <a:p>
            <a:pPr lvl="0"/>
            <a:r>
              <a:rPr lang="en-US" noProof="0"/>
              <a:t>LOREM IPSUM</a:t>
            </a:r>
          </a:p>
        </p:txBody>
      </p:sp>
      <p:sp>
        <p:nvSpPr>
          <p:cNvPr id="39" name="Text Placeholder 2">
            <a:extLst>
              <a:ext uri="{FF2B5EF4-FFF2-40B4-BE49-F238E27FC236}">
                <a16:creationId xmlns:a16="http://schemas.microsoft.com/office/drawing/2014/main" id="{1D12F997-17BD-2645-9858-3636BC198B9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986868" y="1661825"/>
            <a:ext cx="2004938" cy="29368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54" indent="0">
              <a:buNone/>
              <a:defRPr sz="1200"/>
            </a:lvl2pPr>
            <a:lvl3pPr marL="914309" indent="0">
              <a:buNone/>
              <a:defRPr sz="1200"/>
            </a:lvl3pPr>
            <a:lvl4pPr marL="1371463" indent="0">
              <a:buNone/>
              <a:defRPr sz="1200"/>
            </a:lvl4pPr>
            <a:lvl5pPr marL="1828617" indent="0">
              <a:buNone/>
              <a:defRPr sz="1200"/>
            </a:lvl5pPr>
          </a:lstStyle>
          <a:p>
            <a:pPr lvl="0"/>
            <a:r>
              <a:rPr lang="en-US" noProof="0"/>
              <a:t>LOREM IPSUM</a:t>
            </a:r>
          </a:p>
        </p:txBody>
      </p:sp>
      <p:sp>
        <p:nvSpPr>
          <p:cNvPr id="41" name="Text Placeholder 2">
            <a:extLst>
              <a:ext uri="{FF2B5EF4-FFF2-40B4-BE49-F238E27FC236}">
                <a16:creationId xmlns:a16="http://schemas.microsoft.com/office/drawing/2014/main" id="{38B62111-7FC8-9C43-92A1-370FEBC838A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107215" y="4352016"/>
            <a:ext cx="1849357" cy="29368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54" indent="0">
              <a:buNone/>
              <a:defRPr sz="1200"/>
            </a:lvl2pPr>
            <a:lvl3pPr marL="914309" indent="0">
              <a:buNone/>
              <a:defRPr sz="1200"/>
            </a:lvl3pPr>
            <a:lvl4pPr marL="1371463" indent="0">
              <a:buNone/>
              <a:defRPr sz="1200"/>
            </a:lvl4pPr>
            <a:lvl5pPr marL="1828617" indent="0">
              <a:buNone/>
              <a:defRPr sz="1200"/>
            </a:lvl5pPr>
          </a:lstStyle>
          <a:p>
            <a:pPr lvl="0"/>
            <a:r>
              <a:rPr lang="en-US" noProof="0"/>
              <a:t>LOREM IPSUM</a:t>
            </a:r>
          </a:p>
        </p:txBody>
      </p:sp>
      <p:sp>
        <p:nvSpPr>
          <p:cNvPr id="43" name="Title 3">
            <a:extLst>
              <a:ext uri="{FF2B5EF4-FFF2-40B4-BE49-F238E27FC236}">
                <a16:creationId xmlns:a16="http://schemas.microsoft.com/office/drawing/2014/main" id="{AA636792-DA41-5443-A432-4B040B0168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4247" y="630421"/>
            <a:ext cx="10575930" cy="774562"/>
          </a:xfrm>
          <a:prstGeom prst="rect">
            <a:avLst/>
          </a:prstGeom>
        </p:spPr>
        <p:txBody>
          <a:bodyPr/>
          <a:lstStyle>
            <a:lvl1pPr algn="l">
              <a:defRPr sz="36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noProof="0"/>
              <a:t>Headline here </a:t>
            </a:r>
          </a:p>
        </p:txBody>
      </p:sp>
      <p:sp>
        <p:nvSpPr>
          <p:cNvPr id="33" name="Text Placeholder 11">
            <a:extLst>
              <a:ext uri="{FF2B5EF4-FFF2-40B4-BE49-F238E27FC236}">
                <a16:creationId xmlns:a16="http://schemas.microsoft.com/office/drawing/2014/main" id="{F6AE7BD5-BF22-434F-A1C3-8E86FC017A69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273237" y="4608131"/>
            <a:ext cx="1926900" cy="68688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>
                <a:solidFill>
                  <a:srgbClr val="4A4A4A"/>
                </a:solidFill>
              </a:defRPr>
            </a:lvl1pPr>
          </a:lstStyle>
          <a:p>
            <a:pPr lvl="0"/>
            <a:r>
              <a:rPr lang="en-US"/>
              <a:t>Lorem ipsum dolor …</a:t>
            </a:r>
            <a:endParaRPr lang="da-DK"/>
          </a:p>
        </p:txBody>
      </p:sp>
      <p:sp>
        <p:nvSpPr>
          <p:cNvPr id="34" name="Text Placeholder 11">
            <a:extLst>
              <a:ext uri="{FF2B5EF4-FFF2-40B4-BE49-F238E27FC236}">
                <a16:creationId xmlns:a16="http://schemas.microsoft.com/office/drawing/2014/main" id="{65D748EF-853C-D149-92BC-78FB024E59B8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180106" y="4608130"/>
            <a:ext cx="1853054" cy="6868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>
                <a:solidFill>
                  <a:srgbClr val="4A4A4A"/>
                </a:solidFill>
              </a:defRPr>
            </a:lvl1pPr>
          </a:lstStyle>
          <a:p>
            <a:pPr lvl="0"/>
            <a:r>
              <a:rPr lang="en-US"/>
              <a:t>Lorem ipsum dolor …</a:t>
            </a:r>
            <a:endParaRPr lang="da-DK"/>
          </a:p>
        </p:txBody>
      </p:sp>
      <p:sp>
        <p:nvSpPr>
          <p:cNvPr id="44" name="Text Placeholder 11">
            <a:extLst>
              <a:ext uri="{FF2B5EF4-FFF2-40B4-BE49-F238E27FC236}">
                <a16:creationId xmlns:a16="http://schemas.microsoft.com/office/drawing/2014/main" id="{EF978D4B-8653-0B4B-B386-561D790A0861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103522" y="4608130"/>
            <a:ext cx="1853054" cy="6868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>
                <a:solidFill>
                  <a:srgbClr val="4A4A4A"/>
                </a:solidFill>
              </a:defRPr>
            </a:lvl1pPr>
          </a:lstStyle>
          <a:p>
            <a:pPr lvl="0"/>
            <a:r>
              <a:rPr lang="en-US"/>
              <a:t>Lorem ipsum dolor …</a:t>
            </a:r>
            <a:endParaRPr lang="da-DK"/>
          </a:p>
        </p:txBody>
      </p:sp>
      <p:sp>
        <p:nvSpPr>
          <p:cNvPr id="45" name="Text Placeholder 11">
            <a:extLst>
              <a:ext uri="{FF2B5EF4-FFF2-40B4-BE49-F238E27FC236}">
                <a16:creationId xmlns:a16="http://schemas.microsoft.com/office/drawing/2014/main" id="{AD221925-642C-4D43-A140-9168A079576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200137" y="1939362"/>
            <a:ext cx="2004996" cy="102712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>
                <a:solidFill>
                  <a:srgbClr val="4A4A4A"/>
                </a:solidFill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</a:t>
            </a:r>
          </a:p>
        </p:txBody>
      </p:sp>
      <p:sp>
        <p:nvSpPr>
          <p:cNvPr id="46" name="Text Placeholder 11">
            <a:extLst>
              <a:ext uri="{FF2B5EF4-FFF2-40B4-BE49-F238E27FC236}">
                <a16:creationId xmlns:a16="http://schemas.microsoft.com/office/drawing/2014/main" id="{FF841BE3-B65D-CF46-AF41-1F706B1A3DAA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977006" y="1939362"/>
            <a:ext cx="2004939" cy="6969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>
                <a:solidFill>
                  <a:srgbClr val="4A4A4A"/>
                </a:solidFill>
              </a:defRPr>
            </a:lvl1pPr>
          </a:lstStyle>
          <a:p>
            <a:pPr lvl="0"/>
            <a:r>
              <a:rPr lang="en-US"/>
              <a:t>Lorem ipsum dolor …</a:t>
            </a:r>
            <a:endParaRPr lang="da-DK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84E8CC10-5180-4FF2-BF54-F779ED73368E}"/>
              </a:ext>
            </a:extLst>
          </p:cNvPr>
          <p:cNvGrpSpPr/>
          <p:nvPr userDrawn="1"/>
        </p:nvGrpSpPr>
        <p:grpSpPr>
          <a:xfrm>
            <a:off x="5298136" y="6367822"/>
            <a:ext cx="1859656" cy="276999"/>
            <a:chOff x="5084129" y="6423483"/>
            <a:chExt cx="1859656" cy="276999"/>
          </a:xfrm>
        </p:grpSpPr>
        <p:pic>
          <p:nvPicPr>
            <p:cNvPr id="31" name="Picture 30" descr="A picture containing traffic, stop, background, dark&#10;&#10;Description automatically generated">
              <a:extLst>
                <a:ext uri="{FF2B5EF4-FFF2-40B4-BE49-F238E27FC236}">
                  <a16:creationId xmlns:a16="http://schemas.microsoft.com/office/drawing/2014/main" id="{9A667A5B-DFB9-4FFE-A19E-03C80FF0A91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13768" y="6437395"/>
              <a:ext cx="1330017" cy="176893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91C593C1-BD16-4770-841A-4CD4B37F5BF8}"/>
                </a:ext>
              </a:extLst>
            </p:cNvPr>
            <p:cNvSpPr txBox="1"/>
            <p:nvPr userDrawn="1"/>
          </p:nvSpPr>
          <p:spPr>
            <a:xfrm>
              <a:off x="5084129" y="6423483"/>
              <a:ext cx="65776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/>
                <a:t>with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16491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12000" decel="88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5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accel="12000" decel="88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25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750"/>
                            </p:stCondLst>
                            <p:childTnLst>
                              <p:par>
                                <p:cTn id="3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accel="12000" decel="88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25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750"/>
                            </p:stCondLst>
                            <p:childTnLst>
                              <p:par>
                                <p:cTn id="5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2" accel="12000" decel="88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25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750"/>
                            </p:stCondLst>
                            <p:childTnLst>
                              <p:par>
                                <p:cTn id="7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2" accel="12000" decel="88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250"/>
                            </p:stCondLst>
                            <p:childTnLst>
                              <p:par>
                                <p:cTn id="8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750"/>
                            </p:stCondLst>
                            <p:childTnLst>
                              <p:par>
                                <p:cTn id="9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2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7" grpId="0" animBg="1"/>
      <p:bldP spid="20" grpId="0" animBg="1"/>
      <p:bldP spid="23" grpId="0" animBg="1"/>
      <p:bldP spid="26" grpId="0" animBg="1"/>
      <p:bldP spid="30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5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4" grpId="0" build="p">
        <p:tmplLst>
          <p:tmpl lvl="1"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4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5" grpId="0" build="p">
        <p:tmplLst>
          <p:tmpl lvl="1"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4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6" grpId="0" build="p">
        <p:tmplLst>
          <p:tmpl lvl="1"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4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.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8D6115-F51D-1C4F-A8A1-FE52A267219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1992796"/>
          </a:xfrm>
        </p:spPr>
        <p:txBody>
          <a:bodyPr anchor="b">
            <a:normAutofit/>
          </a:bodyPr>
          <a:lstStyle>
            <a:lvl1pPr algn="ctr">
              <a:defRPr sz="4000"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GB"/>
              <a:t>CLICK TO EDIT HEADLINE</a:t>
            </a:r>
            <a:endParaRPr lang="en-DK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77F7ABD-C934-8B45-B386-81DE63316C0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265004"/>
            <a:ext cx="9144000" cy="1992796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subtitle text</a:t>
            </a:r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12300315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3. 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nature, snow, water, sitting&#10;&#10;Description automatically generated">
            <a:extLst>
              <a:ext uri="{FF2B5EF4-FFF2-40B4-BE49-F238E27FC236}">
                <a16:creationId xmlns:a16="http://schemas.microsoft.com/office/drawing/2014/main" id="{50075F07-8649-BB49-8B75-9783D26F40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0C1955C-E0BD-1342-8680-06E8471B7664}"/>
              </a:ext>
            </a:extLst>
          </p:cNvPr>
          <p:cNvSpPr/>
          <p:nvPr userDrawn="1"/>
        </p:nvSpPr>
        <p:spPr>
          <a:xfrm rot="10800000">
            <a:off x="-26470" y="0"/>
            <a:ext cx="12192000" cy="6058680"/>
          </a:xfrm>
          <a:prstGeom prst="rect">
            <a:avLst/>
          </a:prstGeom>
          <a:gradFill>
            <a:gsLst>
              <a:gs pos="73000">
                <a:schemeClr val="accent1">
                  <a:lumMod val="5000"/>
                  <a:lumOff val="95000"/>
                  <a:alpha val="0"/>
                </a:schemeClr>
              </a:gs>
              <a:gs pos="0">
                <a:srgbClr val="345A6A"/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8D6115-F51D-1C4F-A8A1-FE52A267219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346495"/>
            <a:ext cx="9144000" cy="901385"/>
          </a:xfrm>
        </p:spPr>
        <p:txBody>
          <a:bodyPr anchor="ctr">
            <a:normAutofit/>
          </a:bodyPr>
          <a:lstStyle>
            <a:lvl1pPr algn="ctr">
              <a:defRPr sz="40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GB"/>
              <a:t>CLICK TO EDIT HEADLINE</a:t>
            </a:r>
            <a:endParaRPr lang="en-DK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77F7ABD-C934-8B45-B386-81DE63316C0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2247881"/>
            <a:ext cx="9144000" cy="131162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subtitle text</a:t>
            </a:r>
            <a:endParaRPr lang="en-DK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564E2ED-3E02-E147-855E-8741E200260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6953" y="4703901"/>
            <a:ext cx="2658094" cy="2658094"/>
          </a:xfrm>
          <a:prstGeom prst="rect">
            <a:avLst/>
          </a:prstGeom>
        </p:spPr>
      </p:pic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58CC387F-3ACB-0A4C-AE13-429C9FBA726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3095257" y="3119718"/>
            <a:ext cx="6001486" cy="2556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503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. Title slide with imag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standing in front of a mountain&#10;&#10;Description automatically generated">
            <a:extLst>
              <a:ext uri="{FF2B5EF4-FFF2-40B4-BE49-F238E27FC236}">
                <a16:creationId xmlns:a16="http://schemas.microsoft.com/office/drawing/2014/main" id="{6B4171AE-B988-8344-BB07-70051E693B9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365F8644-6525-4248-A050-580A82F3D801}"/>
              </a:ext>
            </a:extLst>
          </p:cNvPr>
          <p:cNvSpPr/>
          <p:nvPr userDrawn="1"/>
        </p:nvSpPr>
        <p:spPr>
          <a:xfrm>
            <a:off x="0" y="0"/>
            <a:ext cx="12192000" cy="4817194"/>
          </a:xfrm>
          <a:prstGeom prst="rect">
            <a:avLst/>
          </a:prstGeom>
          <a:gradFill>
            <a:gsLst>
              <a:gs pos="100000">
                <a:schemeClr val="accent1">
                  <a:lumMod val="5000"/>
                  <a:lumOff val="95000"/>
                  <a:alpha val="73000"/>
                </a:schemeClr>
              </a:gs>
              <a:gs pos="0">
                <a:schemeClr val="bg1">
                  <a:alpha val="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pic>
        <p:nvPicPr>
          <p:cNvPr id="17" name="Picture 16" descr="A picture containing food, drawing&#10;&#10;Description automatically generated">
            <a:extLst>
              <a:ext uri="{FF2B5EF4-FFF2-40B4-BE49-F238E27FC236}">
                <a16:creationId xmlns:a16="http://schemas.microsoft.com/office/drawing/2014/main" id="{8677F55C-CDF7-D640-92ED-77C0954B344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6953" y="5537190"/>
            <a:ext cx="2658094" cy="786796"/>
          </a:xfrm>
          <a:prstGeom prst="rect">
            <a:avLst/>
          </a:prstGeom>
        </p:spPr>
      </p:pic>
      <p:sp>
        <p:nvSpPr>
          <p:cNvPr id="32" name="Title 1">
            <a:extLst>
              <a:ext uri="{FF2B5EF4-FFF2-40B4-BE49-F238E27FC236}">
                <a16:creationId xmlns:a16="http://schemas.microsoft.com/office/drawing/2014/main" id="{031FBBC5-94A3-8645-9665-3DF7089F714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346495"/>
            <a:ext cx="9144000" cy="901385"/>
          </a:xfrm>
        </p:spPr>
        <p:txBody>
          <a:bodyPr anchor="ctr">
            <a:normAutofit/>
          </a:bodyPr>
          <a:lstStyle>
            <a:lvl1pPr algn="ctr">
              <a:defRPr sz="4000" b="1" i="0">
                <a:solidFill>
                  <a:srgbClr val="005E58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GB"/>
              <a:t>CLICK TO EDIT HEADLINE</a:t>
            </a:r>
            <a:endParaRPr lang="en-DK"/>
          </a:p>
        </p:txBody>
      </p:sp>
      <p:sp>
        <p:nvSpPr>
          <p:cNvPr id="33" name="Subtitle 2">
            <a:extLst>
              <a:ext uri="{FF2B5EF4-FFF2-40B4-BE49-F238E27FC236}">
                <a16:creationId xmlns:a16="http://schemas.microsoft.com/office/drawing/2014/main" id="{801ACBED-59FB-AD40-99D3-75EC1316A98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2247881"/>
            <a:ext cx="9144000" cy="1311622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2B2A2A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subtitle text</a:t>
            </a:r>
            <a:endParaRPr lang="en-DK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9E06E778-EB7D-3C4F-B48A-AF2EF319E7E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3095257" y="3119718"/>
            <a:ext cx="6001486" cy="2556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4371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. 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57938D7-1F35-944F-964C-C33A04CB0FA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-15872" y="447"/>
            <a:ext cx="12199935" cy="685710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8D6115-F51D-1C4F-A8A1-FE52A267219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1992796"/>
          </a:xfrm>
        </p:spPr>
        <p:txBody>
          <a:bodyPr anchor="b">
            <a:normAutofit/>
          </a:bodyPr>
          <a:lstStyle>
            <a:lvl1pPr algn="ctr">
              <a:defRPr sz="4000"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GB"/>
              <a:t>CLICK TO EDIT HEADLINE</a:t>
            </a:r>
            <a:endParaRPr lang="en-DK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77F7ABD-C934-8B45-B386-81DE63316C0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265004"/>
            <a:ext cx="9144000" cy="1992796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subtitle text</a:t>
            </a:r>
            <a:endParaRPr lang="en-DK"/>
          </a:p>
        </p:txBody>
      </p:sp>
      <p:pic>
        <p:nvPicPr>
          <p:cNvPr id="8" name="Picture 7" descr="A picture containing food, drawing&#10;&#10;Description automatically generated">
            <a:extLst>
              <a:ext uri="{FF2B5EF4-FFF2-40B4-BE49-F238E27FC236}">
                <a16:creationId xmlns:a16="http://schemas.microsoft.com/office/drawing/2014/main" id="{9BBAF51A-5C56-6744-980D-CEB0185D6A9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6953" y="5537190"/>
            <a:ext cx="2658094" cy="786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136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5. 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view of a rocky mountain&#10;&#10;Description automatically generated">
            <a:extLst>
              <a:ext uri="{FF2B5EF4-FFF2-40B4-BE49-F238E27FC236}">
                <a16:creationId xmlns:a16="http://schemas.microsoft.com/office/drawing/2014/main" id="{849FE651-E454-5743-A731-F798ED23FA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8D6115-F51D-1C4F-A8A1-FE52A267219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1992796"/>
          </a:xfrm>
        </p:spPr>
        <p:txBody>
          <a:bodyPr anchor="b">
            <a:normAutofit/>
          </a:bodyPr>
          <a:lstStyle>
            <a:lvl1pPr algn="ctr">
              <a:defRPr sz="4000"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GB"/>
              <a:t>CLICK TO EDIT HEADLINE</a:t>
            </a:r>
            <a:endParaRPr lang="en-DK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77F7ABD-C934-8B45-B386-81DE63316C0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265004"/>
            <a:ext cx="9144000" cy="1992796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subtitle text</a:t>
            </a:r>
            <a:endParaRPr lang="en-DK"/>
          </a:p>
        </p:txBody>
      </p:sp>
      <p:pic>
        <p:nvPicPr>
          <p:cNvPr id="8" name="Picture 7" descr="A picture containing food, drawing&#10;&#10;Description automatically generated">
            <a:extLst>
              <a:ext uri="{FF2B5EF4-FFF2-40B4-BE49-F238E27FC236}">
                <a16:creationId xmlns:a16="http://schemas.microsoft.com/office/drawing/2014/main" id="{9BBAF51A-5C56-6744-980D-CEB0185D6A9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6953" y="5537190"/>
            <a:ext cx="2658094" cy="786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4977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3. 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nature, snow, water, sitting&#10;&#10;Description automatically generated">
            <a:extLst>
              <a:ext uri="{FF2B5EF4-FFF2-40B4-BE49-F238E27FC236}">
                <a16:creationId xmlns:a16="http://schemas.microsoft.com/office/drawing/2014/main" id="{50075F07-8649-BB49-8B75-9783D26F40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0C1955C-E0BD-1342-8680-06E8471B7664}"/>
              </a:ext>
            </a:extLst>
          </p:cNvPr>
          <p:cNvSpPr/>
          <p:nvPr userDrawn="1"/>
        </p:nvSpPr>
        <p:spPr>
          <a:xfrm rot="10800000">
            <a:off x="-26470" y="0"/>
            <a:ext cx="12192000" cy="6058680"/>
          </a:xfrm>
          <a:prstGeom prst="rect">
            <a:avLst/>
          </a:prstGeom>
          <a:gradFill>
            <a:gsLst>
              <a:gs pos="73000">
                <a:schemeClr val="accent1">
                  <a:lumMod val="5000"/>
                  <a:lumOff val="95000"/>
                  <a:alpha val="0"/>
                </a:schemeClr>
              </a:gs>
              <a:gs pos="0">
                <a:srgbClr val="345A6A"/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8D6115-F51D-1C4F-A8A1-FE52A267219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346495"/>
            <a:ext cx="9144000" cy="901385"/>
          </a:xfrm>
        </p:spPr>
        <p:txBody>
          <a:bodyPr anchor="ctr">
            <a:normAutofit/>
          </a:bodyPr>
          <a:lstStyle>
            <a:lvl1pPr algn="ctr">
              <a:defRPr sz="40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GB"/>
              <a:t>CLICK TO EDIT HEADLINE</a:t>
            </a:r>
            <a:endParaRPr lang="en-DK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77F7ABD-C934-8B45-B386-81DE63316C0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2247881"/>
            <a:ext cx="9144000" cy="131162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subtitle text</a:t>
            </a:r>
            <a:endParaRPr lang="en-DK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564E2ED-3E02-E147-855E-8741E200260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6953" y="4703901"/>
            <a:ext cx="2658094" cy="2658094"/>
          </a:xfrm>
          <a:prstGeom prst="rect">
            <a:avLst/>
          </a:prstGeom>
        </p:spPr>
      </p:pic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58CC387F-3ACB-0A4C-AE13-429C9FBA726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3095257" y="3119718"/>
            <a:ext cx="6001486" cy="2556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19695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5. 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snow covered mountain&#10;&#10;Description automatically generated">
            <a:extLst>
              <a:ext uri="{FF2B5EF4-FFF2-40B4-BE49-F238E27FC236}">
                <a16:creationId xmlns:a16="http://schemas.microsoft.com/office/drawing/2014/main" id="{0B67C007-7459-2048-8E50-8DE38701CB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C877872B-57B5-1848-8EE4-F29B77FFCF5E}"/>
              </a:ext>
            </a:extLst>
          </p:cNvPr>
          <p:cNvSpPr/>
          <p:nvPr userDrawn="1"/>
        </p:nvSpPr>
        <p:spPr>
          <a:xfrm>
            <a:off x="3514164" y="5273403"/>
            <a:ext cx="4912659" cy="1314369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8D6115-F51D-1C4F-A8A1-FE52A267219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1992796"/>
          </a:xfrm>
        </p:spPr>
        <p:txBody>
          <a:bodyPr anchor="b">
            <a:normAutofit/>
          </a:bodyPr>
          <a:lstStyle>
            <a:lvl1pPr algn="ctr">
              <a:defRPr sz="4000"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GB"/>
              <a:t>CLICK TO EDIT HEADLINE</a:t>
            </a:r>
            <a:endParaRPr lang="en-DK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77F7ABD-C934-8B45-B386-81DE63316C0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265004"/>
            <a:ext cx="9144000" cy="1992796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subtitle text</a:t>
            </a:r>
            <a:endParaRPr lang="en-DK"/>
          </a:p>
        </p:txBody>
      </p:sp>
      <p:pic>
        <p:nvPicPr>
          <p:cNvPr id="8" name="Picture 7" descr="A picture containing food, drawing&#10;&#10;Description automatically generated">
            <a:extLst>
              <a:ext uri="{FF2B5EF4-FFF2-40B4-BE49-F238E27FC236}">
                <a16:creationId xmlns:a16="http://schemas.microsoft.com/office/drawing/2014/main" id="{9BBAF51A-5C56-6744-980D-CEB0185D6A9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6953" y="5537190"/>
            <a:ext cx="2658094" cy="786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9816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. Desvider slide">
    <p:bg>
      <p:bgPr>
        <a:solidFill>
          <a:srgbClr val="A7D4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795026-56F0-E94D-BCCA-D8EF73E11E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1162374"/>
            <a:ext cx="10515600" cy="1859795"/>
          </a:xfrm>
        </p:spPr>
        <p:txBody>
          <a:bodyPr anchor="t">
            <a:normAutofit/>
          </a:bodyPr>
          <a:lstStyle>
            <a:lvl1pPr>
              <a:defRPr sz="4000"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GB"/>
              <a:t>CLICK TO EDIT MASTER </a:t>
            </a:r>
            <a:br>
              <a:rPr lang="en-GB"/>
            </a:br>
            <a:r>
              <a:rPr lang="en-GB"/>
              <a:t>TITLE STYLE</a:t>
            </a:r>
            <a:endParaRPr lang="en-DK"/>
          </a:p>
        </p:txBody>
      </p:sp>
      <p:pic>
        <p:nvPicPr>
          <p:cNvPr id="8" name="Picture 7" descr="A picture containing food, drawing&#10;&#10;Description automatically generated">
            <a:extLst>
              <a:ext uri="{FF2B5EF4-FFF2-40B4-BE49-F238E27FC236}">
                <a16:creationId xmlns:a16="http://schemas.microsoft.com/office/drawing/2014/main" id="{62B5E974-6707-6943-88B7-2273C59367A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36730" y="5908467"/>
            <a:ext cx="2658094" cy="786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9246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. Desvider slide">
    <p:bg>
      <p:bgPr>
        <a:solidFill>
          <a:srgbClr val="005E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795026-56F0-E94D-BCCA-D8EF73E11E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1162374"/>
            <a:ext cx="10515600" cy="1859795"/>
          </a:xfrm>
        </p:spPr>
        <p:txBody>
          <a:bodyPr anchor="t">
            <a:normAutofit/>
          </a:bodyPr>
          <a:lstStyle>
            <a:lvl1pPr>
              <a:defRPr sz="40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GB"/>
              <a:t>CLICK TO EDIT MASTER </a:t>
            </a:r>
            <a:br>
              <a:rPr lang="en-GB"/>
            </a:br>
            <a:r>
              <a:rPr lang="en-GB"/>
              <a:t>TITLE STYLE</a:t>
            </a:r>
            <a:endParaRPr lang="en-D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02F3AA1-D12E-3649-A14A-438E45D68B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36730" y="5075861"/>
            <a:ext cx="2658094" cy="2658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44009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. Desvider slide">
    <p:bg>
      <p:bgPr>
        <a:solidFill>
          <a:srgbClr val="FC8B5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>
            <a:extLst>
              <a:ext uri="{FF2B5EF4-FFF2-40B4-BE49-F238E27FC236}">
                <a16:creationId xmlns:a16="http://schemas.microsoft.com/office/drawing/2014/main" id="{FA9E7641-40BE-0843-91A4-1E7F2E52148F}"/>
              </a:ext>
            </a:extLst>
          </p:cNvPr>
          <p:cNvSpPr/>
          <p:nvPr userDrawn="1"/>
        </p:nvSpPr>
        <p:spPr>
          <a:xfrm>
            <a:off x="3343257" y="-1678918"/>
            <a:ext cx="10341148" cy="10341148"/>
          </a:xfrm>
          <a:prstGeom prst="ellipse">
            <a:avLst/>
          </a:prstGeom>
          <a:solidFill>
            <a:schemeClr val="bg1"/>
          </a:solidFill>
          <a:ln w="254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>
              <a:latin typeface="Lato" panose="020F0502020204030203" pitchFamily="34" charset="77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E1C147A-5D0F-5F42-A0BF-89407D84BC1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1451878" y="-582450"/>
            <a:ext cx="10590181" cy="839205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E76D1F7-68FC-C647-BB6A-A2C7991C0E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9953" y="3065685"/>
            <a:ext cx="7305386" cy="851941"/>
          </a:xfrm>
        </p:spPr>
        <p:txBody>
          <a:bodyPr>
            <a:noAutofit/>
          </a:bodyPr>
          <a:lstStyle>
            <a:lvl1pPr>
              <a:defRPr sz="3200"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GB"/>
              <a:t>CLICK TO EDIT HEADER</a:t>
            </a:r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2742464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 p14:presetBounceEnd="5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0" presetID="2" presetClass="entr" presetSubtype="8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5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0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2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5" presetID="2" presetClass="exit" presetSubtype="2" ac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26" dur="1000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1000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  <p:bldP spid="2" grpId="0"/>
          <p:bldP spid="2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0" presetID="2" presetClass="entr" presetSubtype="8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5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0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2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5" presetID="2" presetClass="exit" presetSubtype="2" ac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26" dur="1000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1000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  <p:bldP spid="2" grpId="0"/>
          <p:bldP spid="2" grpId="1"/>
        </p:bldLst>
      </p:timing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 boxes with caption, 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0554E59-ADDB-1249-BB56-29841110C31E}"/>
              </a:ext>
            </a:extLst>
          </p:cNvPr>
          <p:cNvSpPr/>
          <p:nvPr userDrawn="1"/>
        </p:nvSpPr>
        <p:spPr>
          <a:xfrm>
            <a:off x="838200" y="2454213"/>
            <a:ext cx="3410779" cy="3185160"/>
          </a:xfrm>
          <a:prstGeom prst="rect">
            <a:avLst/>
          </a:prstGeom>
          <a:solidFill>
            <a:srgbClr val="EF75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1BEBCD4B-2907-2A46-96EB-AF7B190CEE5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81779" y="3797084"/>
            <a:ext cx="2920380" cy="124792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body text 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B2695886-3F73-7149-947F-78852249C18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81779" y="2775078"/>
            <a:ext cx="2920380" cy="861646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headline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6C74D5D-EC95-DB49-B2FC-CDB051EE9950}"/>
              </a:ext>
            </a:extLst>
          </p:cNvPr>
          <p:cNvSpPr/>
          <p:nvPr userDrawn="1"/>
        </p:nvSpPr>
        <p:spPr>
          <a:xfrm>
            <a:off x="4426389" y="2454213"/>
            <a:ext cx="3410779" cy="3185160"/>
          </a:xfrm>
          <a:prstGeom prst="rect">
            <a:avLst/>
          </a:prstGeom>
          <a:solidFill>
            <a:srgbClr val="005E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4B2794A3-79FE-8245-BC8D-5128676D2D8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669968" y="3797084"/>
            <a:ext cx="2920380" cy="124792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body text 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1E86DF76-111A-C548-9468-B160490D88E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669968" y="2775078"/>
            <a:ext cx="2920380" cy="861646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headline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524D93B-0EFB-924B-8785-34E566A9111F}"/>
              </a:ext>
            </a:extLst>
          </p:cNvPr>
          <p:cNvSpPr/>
          <p:nvPr userDrawn="1"/>
        </p:nvSpPr>
        <p:spPr>
          <a:xfrm>
            <a:off x="8054615" y="2454213"/>
            <a:ext cx="3410779" cy="3185160"/>
          </a:xfrm>
          <a:prstGeom prst="rect">
            <a:avLst/>
          </a:prstGeom>
          <a:solidFill>
            <a:srgbClr val="30B4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EBA11F2E-4E4E-D546-9B5B-9DE959BB7F1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298194" y="3797084"/>
            <a:ext cx="2920380" cy="124792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body text 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08E91041-C3EF-A94B-B653-CB8AAF0F268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298194" y="2775078"/>
            <a:ext cx="2920380" cy="861646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headline 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5A7501B0-A37B-D346-8EA8-C0F97D379C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80945"/>
            <a:ext cx="10515600" cy="851941"/>
          </a:xfrm>
        </p:spPr>
        <p:txBody>
          <a:bodyPr/>
          <a:lstStyle/>
          <a:p>
            <a:r>
              <a:rPr lang="en-GB"/>
              <a:t>Click to edit headline</a:t>
            </a:r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1552153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build="p">
        <p:tmplLst>
          <p:tmpl lvl="1">
            <p:tnLst>
              <p:par>
                <p:cTn presetID="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" grpId="0" build="p">
        <p:tmplLst>
          <p:tmpl lvl="1">
            <p:tnLst>
              <p:par>
                <p:cTn presetID="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animBg="1"/>
      <p:bldP spid="10" grpId="0" build="p">
        <p:tmplLst>
          <p:tmpl lvl="1">
            <p:tnLst>
              <p:par>
                <p:cTn presetID="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" grpId="0" animBg="1"/>
      <p:bldP spid="13" grpId="0" build="p">
        <p:tmplLst>
          <p:tmpl lvl="1">
            <p:tnLst>
              <p:par>
                <p:cTn presetID="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omputer image and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F9ADF90-DA4B-2349-BB54-3C3D60931612}"/>
              </a:ext>
            </a:extLst>
          </p:cNvPr>
          <p:cNvSpPr/>
          <p:nvPr userDrawn="1"/>
        </p:nvSpPr>
        <p:spPr>
          <a:xfrm>
            <a:off x="1" y="5864524"/>
            <a:ext cx="12192000" cy="993476"/>
          </a:xfrm>
          <a:prstGeom prst="rect">
            <a:avLst/>
          </a:prstGeom>
          <a:solidFill>
            <a:srgbClr val="A7D4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933E77F-C5A7-614F-88EF-A278343E98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987424"/>
            <a:ext cx="3932237" cy="1321823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GB"/>
              <a:t>Click to edit headline</a:t>
            </a:r>
            <a:endParaRPr lang="en-DK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41D4F94C-B06B-8F4F-970E-7FB24259F23A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510725"/>
            <a:ext cx="3932237" cy="2867188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body text </a:t>
            </a:r>
          </a:p>
        </p:txBody>
      </p:sp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0A71EAB3-F151-7F4E-B286-5A945836451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25939" y="987424"/>
            <a:ext cx="6312022" cy="5262982"/>
          </a:xfrm>
          <a:prstGeom prst="rect">
            <a:avLst/>
          </a:prstGeom>
          <a:effectLst>
            <a:reflection stA="28000" endPos="65000" dir="5400000" sy="-100000" algn="bl" rotWithShape="0"/>
          </a:effectLst>
        </p:spPr>
      </p:pic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7A8FF3AE-2581-B94E-A25C-FB4D74D05BCD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529263" y="1182718"/>
            <a:ext cx="5892573" cy="3315803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noProof="0"/>
              <a:t>Click to add image</a:t>
            </a:r>
          </a:p>
          <a:p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130986907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 cirkel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01937-B8CC-C94F-9E60-718F491F63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GB"/>
              <a:t>Click to edit headline</a:t>
            </a:r>
            <a:endParaRPr lang="en-DK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155AAE04-6076-F042-A44E-795AA309A03F}"/>
              </a:ext>
            </a:extLst>
          </p:cNvPr>
          <p:cNvSpPr/>
          <p:nvPr userDrawn="1"/>
        </p:nvSpPr>
        <p:spPr>
          <a:xfrm>
            <a:off x="983628" y="2197316"/>
            <a:ext cx="3408248" cy="3408248"/>
          </a:xfrm>
          <a:prstGeom prst="ellipse">
            <a:avLst/>
          </a:prstGeom>
          <a:noFill/>
          <a:ln w="133350">
            <a:solidFill>
              <a:srgbClr val="31B4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FD70E925-7586-A040-ACA5-1474F919E4F3}"/>
              </a:ext>
            </a:extLst>
          </p:cNvPr>
          <p:cNvSpPr/>
          <p:nvPr userDrawn="1"/>
        </p:nvSpPr>
        <p:spPr>
          <a:xfrm>
            <a:off x="4391876" y="2197316"/>
            <a:ext cx="3408248" cy="3408248"/>
          </a:xfrm>
          <a:prstGeom prst="ellipse">
            <a:avLst/>
          </a:prstGeom>
          <a:noFill/>
          <a:ln w="133350">
            <a:solidFill>
              <a:srgbClr val="31B4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76F0DCDD-C0E7-FD42-BD57-99E5AB505108}"/>
              </a:ext>
            </a:extLst>
          </p:cNvPr>
          <p:cNvSpPr/>
          <p:nvPr userDrawn="1"/>
        </p:nvSpPr>
        <p:spPr>
          <a:xfrm>
            <a:off x="7800124" y="2197316"/>
            <a:ext cx="3408248" cy="3408248"/>
          </a:xfrm>
          <a:prstGeom prst="ellipse">
            <a:avLst/>
          </a:prstGeom>
          <a:noFill/>
          <a:ln w="133350">
            <a:solidFill>
              <a:srgbClr val="31B4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6EEC73A5-32FC-134A-BC52-A7264DEBCFF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495823" y="3017044"/>
            <a:ext cx="2383858" cy="823912"/>
          </a:xfrm>
        </p:spPr>
        <p:txBody>
          <a:bodyPr anchor="b">
            <a:normAutofit/>
          </a:bodyPr>
          <a:lstStyle>
            <a:lvl1pPr marL="0" indent="0" algn="ctr">
              <a:buNone/>
              <a:defRPr sz="2400" b="1">
                <a:solidFill>
                  <a:srgbClr val="005E58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Headline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93AF4D67-4EE4-B542-8EDB-6EC117C03CF8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1495823" y="3846606"/>
            <a:ext cx="2383858" cy="1038388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</a:t>
            </a:r>
            <a:br>
              <a:rPr lang="en-GB"/>
            </a:br>
            <a:r>
              <a:rPr lang="en-GB"/>
              <a:t>body text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57B943A-42BF-ED4A-B4FC-41D581D06CEB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4889952" y="3017044"/>
            <a:ext cx="2383858" cy="823912"/>
          </a:xfrm>
        </p:spPr>
        <p:txBody>
          <a:bodyPr anchor="b">
            <a:normAutofit/>
          </a:bodyPr>
          <a:lstStyle>
            <a:lvl1pPr marL="0" indent="0" algn="ctr">
              <a:buNone/>
              <a:defRPr sz="2400" b="1">
                <a:solidFill>
                  <a:srgbClr val="005E58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Headline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6DDD60C8-0A4A-E747-9C40-5BF6D3540EE5}"/>
              </a:ext>
            </a:extLst>
          </p:cNvPr>
          <p:cNvSpPr>
            <a:spLocks noGrp="1"/>
          </p:cNvSpPr>
          <p:nvPr>
            <p:ph type="body" sz="half" idx="11" hasCustomPrompt="1"/>
          </p:nvPr>
        </p:nvSpPr>
        <p:spPr>
          <a:xfrm>
            <a:off x="4889952" y="3846606"/>
            <a:ext cx="2383858" cy="1038388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</a:t>
            </a:r>
            <a:br>
              <a:rPr lang="en-GB"/>
            </a:br>
            <a:r>
              <a:rPr lang="en-GB"/>
              <a:t>body text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760EB7A0-85AC-2847-B1AE-97141251DE73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8330576" y="3017044"/>
            <a:ext cx="2383858" cy="823912"/>
          </a:xfrm>
        </p:spPr>
        <p:txBody>
          <a:bodyPr anchor="b">
            <a:normAutofit/>
          </a:bodyPr>
          <a:lstStyle>
            <a:lvl1pPr marL="0" indent="0" algn="ctr">
              <a:buNone/>
              <a:defRPr sz="2400" b="1">
                <a:solidFill>
                  <a:srgbClr val="005E58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Headline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B0CE3CD1-3931-E546-9CDB-D0DAE779D7C4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8330576" y="3846606"/>
            <a:ext cx="2383858" cy="1038388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</a:t>
            </a:r>
            <a:br>
              <a:rPr lang="en-GB"/>
            </a:br>
            <a:r>
              <a:rPr lang="en-GB"/>
              <a:t>body text</a:t>
            </a:r>
          </a:p>
        </p:txBody>
      </p:sp>
    </p:spTree>
    <p:extLst>
      <p:ext uri="{BB962C8B-B14F-4D97-AF65-F5344CB8AC3E}">
        <p14:creationId xmlns:p14="http://schemas.microsoft.com/office/powerpoint/2010/main" val="2836666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 box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0554E59-ADDB-1249-BB56-29841110C31E}"/>
              </a:ext>
            </a:extLst>
          </p:cNvPr>
          <p:cNvSpPr/>
          <p:nvPr userDrawn="1"/>
        </p:nvSpPr>
        <p:spPr>
          <a:xfrm>
            <a:off x="838200" y="2454213"/>
            <a:ext cx="3410779" cy="3185160"/>
          </a:xfrm>
          <a:prstGeom prst="rect">
            <a:avLst/>
          </a:prstGeom>
          <a:solidFill>
            <a:srgbClr val="F2F7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B2695886-3F73-7149-947F-78852249C18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81779" y="2775078"/>
            <a:ext cx="2920380" cy="861646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400" b="1" baseline="0">
                <a:solidFill>
                  <a:srgbClr val="005E58"/>
                </a:solidFill>
              </a:defRPr>
            </a:lvl1pPr>
          </a:lstStyle>
          <a:p>
            <a:pPr lvl="0"/>
            <a:r>
              <a:rPr lang="en-US"/>
              <a:t>Click to edit headline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6C74D5D-EC95-DB49-B2FC-CDB051EE9950}"/>
              </a:ext>
            </a:extLst>
          </p:cNvPr>
          <p:cNvSpPr/>
          <p:nvPr userDrawn="1"/>
        </p:nvSpPr>
        <p:spPr>
          <a:xfrm>
            <a:off x="4426389" y="2454213"/>
            <a:ext cx="3410779" cy="3185160"/>
          </a:xfrm>
          <a:prstGeom prst="rect">
            <a:avLst/>
          </a:prstGeom>
          <a:solidFill>
            <a:srgbClr val="F2F7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1E86DF76-111A-C548-9468-B160490D88E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669968" y="2775078"/>
            <a:ext cx="2920380" cy="861646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400" b="1" baseline="0">
                <a:solidFill>
                  <a:srgbClr val="005E58"/>
                </a:solidFill>
              </a:defRPr>
            </a:lvl1pPr>
          </a:lstStyle>
          <a:p>
            <a:pPr lvl="0"/>
            <a:r>
              <a:rPr lang="en-US"/>
              <a:t>Click to edit headline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524D93B-0EFB-924B-8785-34E566A9111F}"/>
              </a:ext>
            </a:extLst>
          </p:cNvPr>
          <p:cNvSpPr/>
          <p:nvPr userDrawn="1"/>
        </p:nvSpPr>
        <p:spPr>
          <a:xfrm>
            <a:off x="8054615" y="2454213"/>
            <a:ext cx="3410779" cy="3185160"/>
          </a:xfrm>
          <a:prstGeom prst="rect">
            <a:avLst/>
          </a:prstGeom>
          <a:solidFill>
            <a:srgbClr val="F2F7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08E91041-C3EF-A94B-B653-CB8AAF0F268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298194" y="2775078"/>
            <a:ext cx="2920380" cy="861646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400" b="1" baseline="0">
                <a:solidFill>
                  <a:srgbClr val="005E58"/>
                </a:solidFill>
              </a:defRPr>
            </a:lvl1pPr>
          </a:lstStyle>
          <a:p>
            <a:pPr lvl="0"/>
            <a:r>
              <a:rPr lang="en-US"/>
              <a:t>Click to edit headline 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5B6D3DA5-3340-EF47-B15D-291582037D0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80945"/>
            <a:ext cx="10515600" cy="851941"/>
          </a:xfrm>
        </p:spPr>
        <p:txBody>
          <a:bodyPr/>
          <a:lstStyle/>
          <a:p>
            <a:r>
              <a:rPr lang="en-GB"/>
              <a:t>Click to edit headline</a:t>
            </a:r>
            <a:endParaRPr lang="en-DK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CE9C4906-4C4E-A74E-B75C-FD3BF9117E6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081779" y="3797084"/>
            <a:ext cx="2920380" cy="1247928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/>
              <a:t>Click to add content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0FB64B3F-4335-1943-9D37-54A38D439508}"/>
              </a:ext>
            </a:extLst>
          </p:cNvPr>
          <p:cNvSpPr>
            <a:spLocks noGrp="1"/>
          </p:cNvSpPr>
          <p:nvPr>
            <p:ph idx="22" hasCustomPrompt="1"/>
          </p:nvPr>
        </p:nvSpPr>
        <p:spPr>
          <a:xfrm>
            <a:off x="4669968" y="3797084"/>
            <a:ext cx="2920380" cy="1247928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/>
              <a:t>Click to add content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72A77B79-4840-4343-B221-301CC5F18C64}"/>
              </a:ext>
            </a:extLst>
          </p:cNvPr>
          <p:cNvSpPr>
            <a:spLocks noGrp="1"/>
          </p:cNvSpPr>
          <p:nvPr>
            <p:ph idx="23" hasCustomPrompt="1"/>
          </p:nvPr>
        </p:nvSpPr>
        <p:spPr>
          <a:xfrm>
            <a:off x="8298194" y="3797084"/>
            <a:ext cx="2920380" cy="1247928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/>
              <a:t>Click to add content</a:t>
            </a:r>
          </a:p>
        </p:txBody>
      </p:sp>
    </p:spTree>
    <p:extLst>
      <p:ext uri="{BB962C8B-B14F-4D97-AF65-F5344CB8AC3E}">
        <p14:creationId xmlns:p14="http://schemas.microsoft.com/office/powerpoint/2010/main" val="1893877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build="p">
        <p:tmplLst>
          <p:tmpl lvl="1">
            <p:tnLst>
              <p:par>
                <p:cTn presetID="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animBg="1"/>
      <p:bldP spid="11" grpId="0" build="p">
        <p:tmplLst>
          <p:tmpl lvl="1">
            <p:tnLst>
              <p:par>
                <p:cTn presetID="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" grpId="0" animBg="1"/>
      <p:bldP spid="14" grpId="0" build="p">
        <p:tmplLst>
          <p:tmpl lvl="1">
            <p:tnLst>
              <p:par>
                <p:cTn presetID="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1. 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C362CE-1C2E-7B4B-B66F-C6E24CDC44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987424"/>
            <a:ext cx="3932237" cy="1321823"/>
          </a:xfrm>
        </p:spPr>
        <p:txBody>
          <a:bodyPr anchor="t">
            <a:normAutofit/>
          </a:bodyPr>
          <a:lstStyle>
            <a:lvl1pPr>
              <a:defRPr sz="3600"/>
            </a:lvl1pPr>
          </a:lstStyle>
          <a:p>
            <a:r>
              <a:rPr lang="en-GB"/>
              <a:t>Click to edit headline</a:t>
            </a:r>
            <a:endParaRPr lang="en-D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2366F0-F8F2-0E4E-A40C-E326FDB826E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8156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/>
              <a:t>Click to add content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8F2124-88B9-934B-9C26-03205B4CA7CC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510724"/>
            <a:ext cx="3932237" cy="3358263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body text </a:t>
            </a:r>
          </a:p>
        </p:txBody>
      </p:sp>
    </p:spTree>
    <p:extLst>
      <p:ext uri="{BB962C8B-B14F-4D97-AF65-F5344CB8AC3E}">
        <p14:creationId xmlns:p14="http://schemas.microsoft.com/office/powerpoint/2010/main" val="366440945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.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03F51625-F00D-3A4F-AEB6-3A8474424D53}"/>
              </a:ext>
            </a:extLst>
          </p:cNvPr>
          <p:cNvSpPr txBox="1">
            <a:spLocks/>
          </p:cNvSpPr>
          <p:nvPr userDrawn="1"/>
        </p:nvSpPr>
        <p:spPr>
          <a:xfrm>
            <a:off x="4082190" y="1652033"/>
            <a:ext cx="933806" cy="11665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600" noProof="0">
                <a:solidFill>
                  <a:srgbClr val="005E58"/>
                </a:solidFill>
                <a:latin typeface="Arial" panose="020B0604020202020204" pitchFamily="34" charset="0"/>
                <a:ea typeface="Proxima Nova A" charset="0"/>
                <a:cs typeface="Arial" panose="020B0604020202020204" pitchFamily="34" charset="0"/>
              </a:rPr>
              <a:t>“</a:t>
            </a:r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F1F3AFE0-178E-564D-A156-E38F859F8ED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15231" y="1815134"/>
            <a:ext cx="5591810" cy="238601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600" b="1">
                <a:solidFill>
                  <a:srgbClr val="005E5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3600">
                <a:solidFill>
                  <a:srgbClr val="FA3D3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3600">
                <a:solidFill>
                  <a:srgbClr val="FA3D3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3600">
                <a:solidFill>
                  <a:srgbClr val="FA3D3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3600">
                <a:solidFill>
                  <a:srgbClr val="FA3D3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/>
              <a:t>Your quote here, </a:t>
            </a:r>
            <a:r>
              <a:rPr lang="en-US" noProof="0" err="1"/>
              <a:t>Sigilne</a:t>
            </a:r>
            <a:r>
              <a:rPr lang="en-US" noProof="0"/>
              <a:t> </a:t>
            </a:r>
            <a:r>
              <a:rPr lang="en-US" noProof="0" err="1"/>
              <a:t>nonsum</a:t>
            </a:r>
            <a:r>
              <a:rPr lang="en-US" noProof="0"/>
              <a:t> public eps, </a:t>
            </a:r>
            <a:r>
              <a:rPr lang="en-US" noProof="0" err="1"/>
              <a:t>nonsim</a:t>
            </a:r>
            <a:r>
              <a:rPr lang="en-US" noProof="0"/>
              <a:t> </a:t>
            </a:r>
            <a:r>
              <a:rPr lang="en-US" noProof="0" err="1"/>
              <a:t>ortusa</a:t>
            </a:r>
            <a:r>
              <a:rPr lang="en-US" noProof="0"/>
              <a:t> con </a:t>
            </a:r>
            <a:r>
              <a:rPr lang="en-US" noProof="0" err="1"/>
              <a:t>hocam</a:t>
            </a:r>
            <a:r>
              <a:rPr lang="en-US" noProof="0"/>
              <a:t> </a:t>
            </a:r>
            <a:r>
              <a:rPr lang="en-US" noProof="0" err="1"/>
              <a:t>sente</a:t>
            </a:r>
            <a:r>
              <a:rPr lang="en-US" noProof="0"/>
              <a:t> </a:t>
            </a:r>
            <a:r>
              <a:rPr lang="en-US" noProof="0" err="1"/>
              <a:t>nonsum</a:t>
            </a:r>
            <a:r>
              <a:rPr lang="en-US" noProof="0"/>
              <a:t>.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E51DA49E-CFEF-4943-8047-E4271B9D0A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15230" y="4386810"/>
            <a:ext cx="2443093" cy="6969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rgbClr val="2B2A2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rgbClr val="F0F2F5"/>
                </a:solidFill>
              </a:defRPr>
            </a:lvl2pPr>
            <a:lvl3pPr marL="914400" indent="0">
              <a:buNone/>
              <a:defRPr sz="2000">
                <a:solidFill>
                  <a:srgbClr val="F0F2F5"/>
                </a:solidFill>
              </a:defRPr>
            </a:lvl3pPr>
            <a:lvl4pPr marL="1371600" indent="0">
              <a:buNone/>
              <a:defRPr sz="2000">
                <a:solidFill>
                  <a:srgbClr val="F0F2F5"/>
                </a:solidFill>
              </a:defRPr>
            </a:lvl4pPr>
            <a:lvl5pPr marL="1828800" indent="0">
              <a:buNone/>
              <a:defRPr sz="2000">
                <a:solidFill>
                  <a:srgbClr val="F0F2F5"/>
                </a:solidFill>
              </a:defRPr>
            </a:lvl5pPr>
          </a:lstStyle>
          <a:p>
            <a:pPr lvl="0"/>
            <a:r>
              <a:rPr lang="en-US" noProof="0" err="1"/>
              <a:t>Navne</a:t>
            </a:r>
            <a:r>
              <a:rPr lang="en-US" noProof="0"/>
              <a:t> </a:t>
            </a:r>
            <a:r>
              <a:rPr lang="en-US" noProof="0" err="1"/>
              <a:t>Navneson</a:t>
            </a:r>
            <a:endParaRPr lang="en-US" noProof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66678A7-FF45-1146-9106-864ED032FBBE}"/>
              </a:ext>
            </a:extLst>
          </p:cNvPr>
          <p:cNvSpPr/>
          <p:nvPr userDrawn="1"/>
        </p:nvSpPr>
        <p:spPr>
          <a:xfrm>
            <a:off x="-1" y="-1"/>
            <a:ext cx="2680207" cy="6858001"/>
          </a:xfrm>
          <a:prstGeom prst="rect">
            <a:avLst/>
          </a:prstGeom>
          <a:solidFill>
            <a:srgbClr val="A7D4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7" name="Picture Placeholder 13">
            <a:extLst>
              <a:ext uri="{FF2B5EF4-FFF2-40B4-BE49-F238E27FC236}">
                <a16:creationId xmlns:a16="http://schemas.microsoft.com/office/drawing/2014/main" id="{F1A19389-B0AB-8440-BEA1-55F72F15B3C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862145" y="2387744"/>
            <a:ext cx="1636124" cy="15835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rgbClr val="2B2A2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noProof="0"/>
              <a:t>Click to </a:t>
            </a:r>
            <a:br>
              <a:rPr lang="en-US" noProof="0"/>
            </a:br>
            <a:r>
              <a:rPr lang="en-US" noProof="0"/>
              <a:t>apply round image of the person </a:t>
            </a:r>
          </a:p>
        </p:txBody>
      </p:sp>
    </p:spTree>
    <p:extLst>
      <p:ext uri="{BB962C8B-B14F-4D97-AF65-F5344CB8AC3E}">
        <p14:creationId xmlns:p14="http://schemas.microsoft.com/office/powerpoint/2010/main" val="26933745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. Title slide with imag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standing in front of a mountain&#10;&#10;Description automatically generated">
            <a:extLst>
              <a:ext uri="{FF2B5EF4-FFF2-40B4-BE49-F238E27FC236}">
                <a16:creationId xmlns:a16="http://schemas.microsoft.com/office/drawing/2014/main" id="{6B4171AE-B988-8344-BB07-70051E693B9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365F8644-6525-4248-A050-580A82F3D801}"/>
              </a:ext>
            </a:extLst>
          </p:cNvPr>
          <p:cNvSpPr/>
          <p:nvPr userDrawn="1"/>
        </p:nvSpPr>
        <p:spPr>
          <a:xfrm>
            <a:off x="0" y="0"/>
            <a:ext cx="12192000" cy="4817194"/>
          </a:xfrm>
          <a:prstGeom prst="rect">
            <a:avLst/>
          </a:prstGeom>
          <a:gradFill>
            <a:gsLst>
              <a:gs pos="100000">
                <a:schemeClr val="accent1">
                  <a:lumMod val="5000"/>
                  <a:lumOff val="95000"/>
                  <a:alpha val="73000"/>
                </a:schemeClr>
              </a:gs>
              <a:gs pos="0">
                <a:schemeClr val="bg1">
                  <a:alpha val="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pic>
        <p:nvPicPr>
          <p:cNvPr id="17" name="Picture 16" descr="A picture containing food, drawing&#10;&#10;Description automatically generated">
            <a:extLst>
              <a:ext uri="{FF2B5EF4-FFF2-40B4-BE49-F238E27FC236}">
                <a16:creationId xmlns:a16="http://schemas.microsoft.com/office/drawing/2014/main" id="{8677F55C-CDF7-D640-92ED-77C0954B344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6953" y="5537190"/>
            <a:ext cx="2658094" cy="786796"/>
          </a:xfrm>
          <a:prstGeom prst="rect">
            <a:avLst/>
          </a:prstGeom>
        </p:spPr>
      </p:pic>
      <p:sp>
        <p:nvSpPr>
          <p:cNvPr id="32" name="Title 1">
            <a:extLst>
              <a:ext uri="{FF2B5EF4-FFF2-40B4-BE49-F238E27FC236}">
                <a16:creationId xmlns:a16="http://schemas.microsoft.com/office/drawing/2014/main" id="{031FBBC5-94A3-8645-9665-3DF7089F714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346495"/>
            <a:ext cx="9144000" cy="901385"/>
          </a:xfrm>
        </p:spPr>
        <p:txBody>
          <a:bodyPr anchor="ctr">
            <a:normAutofit/>
          </a:bodyPr>
          <a:lstStyle>
            <a:lvl1pPr algn="ctr">
              <a:defRPr sz="4000" b="1" i="0">
                <a:solidFill>
                  <a:srgbClr val="005E58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GB"/>
              <a:t>CLICK TO EDIT HEADLINE</a:t>
            </a:r>
            <a:endParaRPr lang="en-DK"/>
          </a:p>
        </p:txBody>
      </p:sp>
      <p:sp>
        <p:nvSpPr>
          <p:cNvPr id="33" name="Subtitle 2">
            <a:extLst>
              <a:ext uri="{FF2B5EF4-FFF2-40B4-BE49-F238E27FC236}">
                <a16:creationId xmlns:a16="http://schemas.microsoft.com/office/drawing/2014/main" id="{801ACBED-59FB-AD40-99D3-75EC1316A98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2247881"/>
            <a:ext cx="9144000" cy="1311622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2B2A2A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subtitle text</a:t>
            </a:r>
            <a:endParaRPr lang="en-DK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9E06E778-EB7D-3C4F-B48A-AF2EF319E7E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3095257" y="3119718"/>
            <a:ext cx="6001486" cy="2556633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DA0374BB-1776-4C3A-AEC1-41101EA85645}"/>
              </a:ext>
            </a:extLst>
          </p:cNvPr>
          <p:cNvGrpSpPr/>
          <p:nvPr userDrawn="1"/>
        </p:nvGrpSpPr>
        <p:grpSpPr>
          <a:xfrm>
            <a:off x="5298136" y="6173262"/>
            <a:ext cx="1859656" cy="276999"/>
            <a:chOff x="5084129" y="6423483"/>
            <a:chExt cx="1859656" cy="276999"/>
          </a:xfrm>
        </p:grpSpPr>
        <p:pic>
          <p:nvPicPr>
            <p:cNvPr id="6" name="Picture 5" descr="A picture containing traffic, stop, background, dark&#10;&#10;Description automatically generated">
              <a:extLst>
                <a:ext uri="{FF2B5EF4-FFF2-40B4-BE49-F238E27FC236}">
                  <a16:creationId xmlns:a16="http://schemas.microsoft.com/office/drawing/2014/main" id="{03D600EF-E64E-4ADF-8DDA-DF4DAE01E5B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13768" y="6437395"/>
              <a:ext cx="1330017" cy="176893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CFB6E7C-CE8C-4AC5-83DF-8185F9688BFA}"/>
                </a:ext>
              </a:extLst>
            </p:cNvPr>
            <p:cNvSpPr txBox="1"/>
            <p:nvPr userDrawn="1"/>
          </p:nvSpPr>
          <p:spPr>
            <a:xfrm>
              <a:off x="5084129" y="6423483"/>
              <a:ext cx="65776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/>
                <a:t>with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7018748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025503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ipeline, colo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1ABBA057-2185-3349-B074-F9A16E0A22C9}"/>
              </a:ext>
            </a:extLst>
          </p:cNvPr>
          <p:cNvGrpSpPr/>
          <p:nvPr userDrawn="1"/>
        </p:nvGrpSpPr>
        <p:grpSpPr>
          <a:xfrm>
            <a:off x="839682" y="2659664"/>
            <a:ext cx="11242796" cy="1925111"/>
            <a:chOff x="838202" y="2647746"/>
            <a:chExt cx="11244260" cy="1925362"/>
          </a:xfrm>
        </p:grpSpPr>
        <p:sp>
          <p:nvSpPr>
            <p:cNvPr id="9" name="Freeform: Shape 42">
              <a:extLst>
                <a:ext uri="{FF2B5EF4-FFF2-40B4-BE49-F238E27FC236}">
                  <a16:creationId xmlns:a16="http://schemas.microsoft.com/office/drawing/2014/main" id="{D0681222-3E06-6C4C-90EB-E9A65E487260}"/>
                </a:ext>
              </a:extLst>
            </p:cNvPr>
            <p:cNvSpPr/>
            <p:nvPr/>
          </p:nvSpPr>
          <p:spPr bwMode="auto">
            <a:xfrm>
              <a:off x="11696219" y="2647746"/>
              <a:ext cx="247890" cy="1925362"/>
            </a:xfrm>
            <a:custGeom>
              <a:avLst/>
              <a:gdLst>
                <a:gd name="connsiteX0" fmla="*/ 0 w 247890"/>
                <a:gd name="connsiteY0" fmla="*/ 0 h 1925362"/>
                <a:gd name="connsiteX1" fmla="*/ 25344 w 247890"/>
                <a:gd name="connsiteY1" fmla="*/ 4970 h 1925362"/>
                <a:gd name="connsiteX2" fmla="*/ 247890 w 247890"/>
                <a:gd name="connsiteY2" fmla="*/ 962681 h 1925362"/>
                <a:gd name="connsiteX3" fmla="*/ 25344 w 247890"/>
                <a:gd name="connsiteY3" fmla="*/ 1920392 h 1925362"/>
                <a:gd name="connsiteX4" fmla="*/ 0 w 247890"/>
                <a:gd name="connsiteY4" fmla="*/ 1925362 h 1925362"/>
                <a:gd name="connsiteX5" fmla="*/ 0 w 247890"/>
                <a:gd name="connsiteY5" fmla="*/ 0 h 1925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7890" h="1925362">
                  <a:moveTo>
                    <a:pt x="0" y="0"/>
                  </a:moveTo>
                  <a:lnTo>
                    <a:pt x="25344" y="4970"/>
                  </a:lnTo>
                  <a:cubicBezTo>
                    <a:pt x="150345" y="54269"/>
                    <a:pt x="247890" y="464237"/>
                    <a:pt x="247890" y="962681"/>
                  </a:cubicBezTo>
                  <a:cubicBezTo>
                    <a:pt x="247890" y="1461126"/>
                    <a:pt x="150345" y="1871093"/>
                    <a:pt x="25344" y="1920392"/>
                  </a:cubicBezTo>
                  <a:lnTo>
                    <a:pt x="0" y="192536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vert="horz" wrap="square" lIns="91428" tIns="45714" rIns="91428" bIns="45714" numCol="1" rtlCol="0" anchor="t" anchorCtr="0" compatLnSpc="1">
              <a:prstTxWarp prst="textNoShape">
                <a:avLst/>
              </a:prstTxWarp>
              <a:normAutofit/>
            </a:bodyPr>
            <a:lstStyle/>
            <a:p>
              <a:pPr algn="l"/>
              <a:endParaRPr lang="en-US" sz="1800" noProof="0"/>
            </a:p>
          </p:txBody>
        </p:sp>
        <p:sp>
          <p:nvSpPr>
            <p:cNvPr id="10" name="Freeform: Shape 41">
              <a:extLst>
                <a:ext uri="{FF2B5EF4-FFF2-40B4-BE49-F238E27FC236}">
                  <a16:creationId xmlns:a16="http://schemas.microsoft.com/office/drawing/2014/main" id="{5EC7D074-F283-3948-A5F6-734E910FF292}"/>
                </a:ext>
              </a:extLst>
            </p:cNvPr>
            <p:cNvSpPr/>
            <p:nvPr/>
          </p:nvSpPr>
          <p:spPr bwMode="auto">
            <a:xfrm>
              <a:off x="11448327" y="2647746"/>
              <a:ext cx="247892" cy="1925362"/>
            </a:xfrm>
            <a:custGeom>
              <a:avLst/>
              <a:gdLst>
                <a:gd name="connsiteX0" fmla="*/ 247891 w 247892"/>
                <a:gd name="connsiteY0" fmla="*/ 0 h 1925362"/>
                <a:gd name="connsiteX1" fmla="*/ 247892 w 247892"/>
                <a:gd name="connsiteY1" fmla="*/ 0 h 1925362"/>
                <a:gd name="connsiteX2" fmla="*/ 247892 w 247892"/>
                <a:gd name="connsiteY2" fmla="*/ 1925362 h 1925362"/>
                <a:gd name="connsiteX3" fmla="*/ 247891 w 247892"/>
                <a:gd name="connsiteY3" fmla="*/ 1925362 h 1925362"/>
                <a:gd name="connsiteX4" fmla="*/ 0 w 247892"/>
                <a:gd name="connsiteY4" fmla="*/ 962681 h 1925362"/>
                <a:gd name="connsiteX5" fmla="*/ 247891 w 247892"/>
                <a:gd name="connsiteY5" fmla="*/ 0 h 1925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7892" h="1925362">
                  <a:moveTo>
                    <a:pt x="247891" y="0"/>
                  </a:moveTo>
                  <a:lnTo>
                    <a:pt x="247892" y="0"/>
                  </a:lnTo>
                  <a:lnTo>
                    <a:pt x="247892" y="1925362"/>
                  </a:lnTo>
                  <a:lnTo>
                    <a:pt x="247891" y="1925362"/>
                  </a:lnTo>
                  <a:cubicBezTo>
                    <a:pt x="110985" y="1925362"/>
                    <a:pt x="0" y="1494355"/>
                    <a:pt x="0" y="962681"/>
                  </a:cubicBezTo>
                  <a:cubicBezTo>
                    <a:pt x="0" y="431007"/>
                    <a:pt x="110985" y="0"/>
                    <a:pt x="247891" y="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vert="horz" wrap="square" lIns="91428" tIns="45714" rIns="91428" bIns="45714" numCol="1" rtlCol="0" anchor="t" anchorCtr="0" compatLnSpc="1">
              <a:prstTxWarp prst="textNoShape">
                <a:avLst/>
              </a:prstTxWarp>
              <a:normAutofit/>
            </a:bodyPr>
            <a:lstStyle/>
            <a:p>
              <a:pPr algn="l"/>
              <a:endParaRPr lang="en-US" sz="1800" noProof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D081180-C04D-F44E-94A2-79C45CEDD3E6}"/>
                </a:ext>
              </a:extLst>
            </p:cNvPr>
            <p:cNvSpPr/>
            <p:nvPr/>
          </p:nvSpPr>
          <p:spPr bwMode="auto">
            <a:xfrm flipH="1">
              <a:off x="878681" y="3429000"/>
              <a:ext cx="11203781" cy="36285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vert="horz" wrap="square" lIns="91428" tIns="45714" rIns="91428" bIns="45714" numCol="1" rtlCol="0" anchor="t" anchorCtr="0" compatLnSpc="1">
              <a:prstTxWarp prst="textNoShape">
                <a:avLst/>
              </a:prstTxWarp>
              <a:normAutofit lnSpcReduction="10000"/>
            </a:bodyPr>
            <a:lstStyle/>
            <a:p>
              <a:pPr algn="l"/>
              <a:endParaRPr lang="en-US" sz="1800" noProof="0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1D6A59FF-F2CD-7444-98C6-14202A2F5EF4}"/>
                </a:ext>
              </a:extLst>
            </p:cNvPr>
            <p:cNvSpPr/>
            <p:nvPr/>
          </p:nvSpPr>
          <p:spPr bwMode="auto">
            <a:xfrm flipH="1">
              <a:off x="838202" y="3428998"/>
              <a:ext cx="93436" cy="36285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vert="horz" wrap="square" lIns="91428" tIns="45714" rIns="91428" bIns="45714" numCol="1" rtlCol="0" anchor="t" anchorCtr="0" compatLnSpc="1">
              <a:prstTxWarp prst="textNoShape">
                <a:avLst/>
              </a:prstTxWarp>
              <a:normAutofit fontScale="70000" lnSpcReduction="20000"/>
            </a:bodyPr>
            <a:lstStyle/>
            <a:p>
              <a:pPr algn="l"/>
              <a:endParaRPr lang="en-US" sz="1800" noProof="0"/>
            </a:p>
          </p:txBody>
        </p:sp>
      </p:grpSp>
      <p:sp>
        <p:nvSpPr>
          <p:cNvPr id="14" name="Cylinder 4">
            <a:extLst>
              <a:ext uri="{FF2B5EF4-FFF2-40B4-BE49-F238E27FC236}">
                <a16:creationId xmlns:a16="http://schemas.microsoft.com/office/drawing/2014/main" id="{B4DF177C-4C6A-D044-B4D6-BA50A1BA5612}"/>
              </a:ext>
            </a:extLst>
          </p:cNvPr>
          <p:cNvSpPr/>
          <p:nvPr userDrawn="1"/>
        </p:nvSpPr>
        <p:spPr bwMode="auto">
          <a:xfrm rot="16200000">
            <a:off x="1599767" y="3114287"/>
            <a:ext cx="362811" cy="1015868"/>
          </a:xfrm>
          <a:prstGeom prst="can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vert" wrap="square" lIns="91416" tIns="45708" rIns="91416" bIns="45708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00" b="1" noProof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BEA5E7D-DA51-2749-99F2-C8B1DD47DEA8}"/>
              </a:ext>
            </a:extLst>
          </p:cNvPr>
          <p:cNvCxnSpPr>
            <a:cxnSpLocks/>
          </p:cNvCxnSpPr>
          <p:nvPr userDrawn="1"/>
        </p:nvCxnSpPr>
        <p:spPr>
          <a:xfrm>
            <a:off x="1781171" y="3803625"/>
            <a:ext cx="0" cy="332426"/>
          </a:xfrm>
          <a:prstGeom prst="straightConnector1">
            <a:avLst/>
          </a:prstGeom>
          <a:ln>
            <a:solidFill>
              <a:schemeClr val="accent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ylinder 16">
            <a:extLst>
              <a:ext uri="{FF2B5EF4-FFF2-40B4-BE49-F238E27FC236}">
                <a16:creationId xmlns:a16="http://schemas.microsoft.com/office/drawing/2014/main" id="{637AC8B6-ACA1-AE44-AD45-034B1BF28523}"/>
              </a:ext>
            </a:extLst>
          </p:cNvPr>
          <p:cNvSpPr/>
          <p:nvPr userDrawn="1"/>
        </p:nvSpPr>
        <p:spPr bwMode="auto">
          <a:xfrm rot="16200000">
            <a:off x="5565812" y="3114287"/>
            <a:ext cx="362811" cy="1015868"/>
          </a:xfrm>
          <a:prstGeom prst="can">
            <a:avLst/>
          </a:prstGeom>
          <a:solidFill>
            <a:schemeClr val="accent4"/>
          </a:solidFill>
          <a:ln>
            <a:noFill/>
          </a:ln>
        </p:spPr>
        <p:txBody>
          <a:bodyPr vert="vert" wrap="square" lIns="91416" tIns="45708" rIns="91416" bIns="45708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00" b="1" noProof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1EF7CF87-D714-1A44-A3FB-1066B4806CD0}"/>
              </a:ext>
            </a:extLst>
          </p:cNvPr>
          <p:cNvCxnSpPr>
            <a:cxnSpLocks/>
          </p:cNvCxnSpPr>
          <p:nvPr userDrawn="1"/>
        </p:nvCxnSpPr>
        <p:spPr>
          <a:xfrm>
            <a:off x="5747217" y="3803625"/>
            <a:ext cx="0" cy="332426"/>
          </a:xfrm>
          <a:prstGeom prst="straightConnector1">
            <a:avLst/>
          </a:prstGeom>
          <a:ln>
            <a:solidFill>
              <a:schemeClr val="accent4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ylinder 21">
            <a:extLst>
              <a:ext uri="{FF2B5EF4-FFF2-40B4-BE49-F238E27FC236}">
                <a16:creationId xmlns:a16="http://schemas.microsoft.com/office/drawing/2014/main" id="{8055CF54-9F72-B34C-94A1-0D43CADF3BE6}"/>
              </a:ext>
            </a:extLst>
          </p:cNvPr>
          <p:cNvSpPr/>
          <p:nvPr userDrawn="1"/>
        </p:nvSpPr>
        <p:spPr bwMode="auto">
          <a:xfrm rot="16200000">
            <a:off x="9531858" y="3114285"/>
            <a:ext cx="362811" cy="1015868"/>
          </a:xfrm>
          <a:prstGeom prst="can">
            <a:avLst/>
          </a:prstGeom>
          <a:solidFill>
            <a:schemeClr val="accent3"/>
          </a:solidFill>
          <a:ln>
            <a:noFill/>
          </a:ln>
        </p:spPr>
        <p:txBody>
          <a:bodyPr vert="vert" wrap="square" lIns="91416" tIns="45708" rIns="91416" bIns="45708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00" b="1" noProof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A2069643-9932-BF4C-B860-65708AB2EDE7}"/>
              </a:ext>
            </a:extLst>
          </p:cNvPr>
          <p:cNvCxnSpPr>
            <a:cxnSpLocks/>
          </p:cNvCxnSpPr>
          <p:nvPr userDrawn="1"/>
        </p:nvCxnSpPr>
        <p:spPr>
          <a:xfrm>
            <a:off x="9713262" y="3803625"/>
            <a:ext cx="0" cy="332426"/>
          </a:xfrm>
          <a:prstGeom prst="straightConnector1">
            <a:avLst/>
          </a:prstGeom>
          <a:ln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Cylinder 26">
            <a:extLst>
              <a:ext uri="{FF2B5EF4-FFF2-40B4-BE49-F238E27FC236}">
                <a16:creationId xmlns:a16="http://schemas.microsoft.com/office/drawing/2014/main" id="{3A2347DF-1E7C-6E4F-B7CE-ABE6F23E9682}"/>
              </a:ext>
            </a:extLst>
          </p:cNvPr>
          <p:cNvSpPr/>
          <p:nvPr userDrawn="1"/>
        </p:nvSpPr>
        <p:spPr bwMode="auto">
          <a:xfrm rot="5400000" flipV="1">
            <a:off x="7548835" y="3114287"/>
            <a:ext cx="362811" cy="1015868"/>
          </a:xfrm>
          <a:prstGeom prst="can">
            <a:avLst/>
          </a:prstGeom>
          <a:solidFill>
            <a:schemeClr val="accent6"/>
          </a:solidFill>
          <a:ln>
            <a:noFill/>
          </a:ln>
        </p:spPr>
        <p:txBody>
          <a:bodyPr vert="vert" wrap="square" lIns="91416" tIns="45708" rIns="91416" bIns="45708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00" b="1" noProof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12D623E4-68EE-604E-8A79-D90F72B85C9A}"/>
              </a:ext>
            </a:extLst>
          </p:cNvPr>
          <p:cNvCxnSpPr>
            <a:cxnSpLocks/>
          </p:cNvCxnSpPr>
          <p:nvPr userDrawn="1"/>
        </p:nvCxnSpPr>
        <p:spPr>
          <a:xfrm flipV="1">
            <a:off x="7730239" y="3108393"/>
            <a:ext cx="0" cy="332426"/>
          </a:xfrm>
          <a:prstGeom prst="straightConnector1">
            <a:avLst/>
          </a:prstGeom>
          <a:ln>
            <a:solidFill>
              <a:schemeClr val="accent6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Cylinder 31">
            <a:extLst>
              <a:ext uri="{FF2B5EF4-FFF2-40B4-BE49-F238E27FC236}">
                <a16:creationId xmlns:a16="http://schemas.microsoft.com/office/drawing/2014/main" id="{AE3763F0-B833-FE47-8FA1-A16F1D294086}"/>
              </a:ext>
            </a:extLst>
          </p:cNvPr>
          <p:cNvSpPr/>
          <p:nvPr userDrawn="1"/>
        </p:nvSpPr>
        <p:spPr bwMode="auto">
          <a:xfrm rot="5400000" flipV="1">
            <a:off x="3582789" y="3114287"/>
            <a:ext cx="362811" cy="1015868"/>
          </a:xfrm>
          <a:prstGeom prst="can">
            <a:avLst/>
          </a:prstGeom>
          <a:solidFill>
            <a:schemeClr val="bg2"/>
          </a:solidFill>
          <a:ln>
            <a:noFill/>
          </a:ln>
        </p:spPr>
        <p:txBody>
          <a:bodyPr vert="vert" wrap="square" lIns="91416" tIns="45708" rIns="91416" bIns="45708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00" b="1" noProof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BA32BFA7-0A43-114F-B03C-7A3559016D82}"/>
              </a:ext>
            </a:extLst>
          </p:cNvPr>
          <p:cNvCxnSpPr>
            <a:cxnSpLocks/>
          </p:cNvCxnSpPr>
          <p:nvPr userDrawn="1"/>
        </p:nvCxnSpPr>
        <p:spPr>
          <a:xfrm flipV="1">
            <a:off x="3764194" y="3108393"/>
            <a:ext cx="0" cy="332426"/>
          </a:xfrm>
          <a:prstGeom prst="straightConnector1">
            <a:avLst/>
          </a:prstGeom>
          <a:ln>
            <a:solidFill>
              <a:schemeClr val="bg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Freeform: Shape 40">
            <a:extLst>
              <a:ext uri="{FF2B5EF4-FFF2-40B4-BE49-F238E27FC236}">
                <a16:creationId xmlns:a16="http://schemas.microsoft.com/office/drawing/2014/main" id="{2F9991FA-ED74-D24D-B2B2-AF6384836BAF}"/>
              </a:ext>
            </a:extLst>
          </p:cNvPr>
          <p:cNvSpPr/>
          <p:nvPr userDrawn="1"/>
        </p:nvSpPr>
        <p:spPr bwMode="auto">
          <a:xfrm>
            <a:off x="11696285" y="2659664"/>
            <a:ext cx="495715" cy="1925111"/>
          </a:xfrm>
          <a:custGeom>
            <a:avLst/>
            <a:gdLst>
              <a:gd name="connsiteX0" fmla="*/ 0 w 495780"/>
              <a:gd name="connsiteY0" fmla="*/ 0 h 1925362"/>
              <a:gd name="connsiteX1" fmla="*/ 495780 w 495780"/>
              <a:gd name="connsiteY1" fmla="*/ 0 h 1925362"/>
              <a:gd name="connsiteX2" fmla="*/ 495780 w 495780"/>
              <a:gd name="connsiteY2" fmla="*/ 1925362 h 1925362"/>
              <a:gd name="connsiteX3" fmla="*/ 0 w 495780"/>
              <a:gd name="connsiteY3" fmla="*/ 1925362 h 1925362"/>
              <a:gd name="connsiteX4" fmla="*/ 0 w 495780"/>
              <a:gd name="connsiteY4" fmla="*/ 1925362 h 1925362"/>
              <a:gd name="connsiteX5" fmla="*/ 25344 w 495780"/>
              <a:gd name="connsiteY5" fmla="*/ 1920392 h 1925362"/>
              <a:gd name="connsiteX6" fmla="*/ 247890 w 495780"/>
              <a:gd name="connsiteY6" fmla="*/ 962681 h 1925362"/>
              <a:gd name="connsiteX7" fmla="*/ 25344 w 495780"/>
              <a:gd name="connsiteY7" fmla="*/ 4970 h 1925362"/>
              <a:gd name="connsiteX8" fmla="*/ 0 w 495780"/>
              <a:gd name="connsiteY8" fmla="*/ 0 h 1925362"/>
              <a:gd name="connsiteX9" fmla="*/ 0 w 495780"/>
              <a:gd name="connsiteY9" fmla="*/ 0 h 1925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95780" h="1925362">
                <a:moveTo>
                  <a:pt x="0" y="0"/>
                </a:moveTo>
                <a:lnTo>
                  <a:pt x="495780" y="0"/>
                </a:lnTo>
                <a:lnTo>
                  <a:pt x="495780" y="1925362"/>
                </a:lnTo>
                <a:lnTo>
                  <a:pt x="0" y="1925362"/>
                </a:lnTo>
                <a:lnTo>
                  <a:pt x="0" y="1925362"/>
                </a:lnTo>
                <a:lnTo>
                  <a:pt x="25344" y="1920392"/>
                </a:lnTo>
                <a:cubicBezTo>
                  <a:pt x="150345" y="1871093"/>
                  <a:pt x="247890" y="1461126"/>
                  <a:pt x="247890" y="962681"/>
                </a:cubicBezTo>
                <a:cubicBezTo>
                  <a:pt x="247890" y="464237"/>
                  <a:pt x="150345" y="54269"/>
                  <a:pt x="25344" y="4970"/>
                </a:cubicBez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A6A6A6"/>
          </a:solidFill>
          <a:ln>
            <a:noFill/>
          </a:ln>
        </p:spPr>
        <p:txBody>
          <a:bodyPr vert="horz" wrap="square" lIns="91416" tIns="45708" rIns="91416" bIns="45708" numCol="1" rtlCol="0" anchor="t" anchorCtr="0" compatLnSpc="1">
            <a:prstTxWarp prst="textNoShape">
              <a:avLst/>
            </a:prstTxWarp>
            <a:normAutofit/>
          </a:bodyPr>
          <a:lstStyle/>
          <a:p>
            <a:pPr algn="l"/>
            <a:endParaRPr lang="en-US" sz="1800" noProof="0"/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CC6EF723-F3C0-6E45-92D3-8A39F5AA13E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235425" y="4352016"/>
            <a:ext cx="1974574" cy="29368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54" indent="0">
              <a:buNone/>
              <a:defRPr sz="1200"/>
            </a:lvl2pPr>
            <a:lvl3pPr marL="914309" indent="0">
              <a:buNone/>
              <a:defRPr sz="1200"/>
            </a:lvl3pPr>
            <a:lvl4pPr marL="1371463" indent="0">
              <a:buNone/>
              <a:defRPr sz="1200"/>
            </a:lvl4pPr>
            <a:lvl5pPr marL="1828617" indent="0">
              <a:buNone/>
              <a:defRPr sz="1200"/>
            </a:lvl5pPr>
          </a:lstStyle>
          <a:p>
            <a:pPr lvl="0"/>
            <a:r>
              <a:rPr lang="en-US" noProof="0"/>
              <a:t>LOREM IPSUM</a:t>
            </a:r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1505EBB2-41DF-F94E-8728-718D3BE4825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209998" y="1661825"/>
            <a:ext cx="2004939" cy="29368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54" indent="0">
              <a:buNone/>
              <a:defRPr sz="1200"/>
            </a:lvl2pPr>
            <a:lvl3pPr marL="914309" indent="0">
              <a:buNone/>
              <a:defRPr sz="1200"/>
            </a:lvl3pPr>
            <a:lvl4pPr marL="1371463" indent="0">
              <a:buNone/>
              <a:defRPr sz="1200"/>
            </a:lvl4pPr>
            <a:lvl5pPr marL="1828617" indent="0">
              <a:buNone/>
              <a:defRPr sz="1200"/>
            </a:lvl5pPr>
          </a:lstStyle>
          <a:p>
            <a:pPr lvl="0"/>
            <a:r>
              <a:rPr lang="en-US" noProof="0"/>
              <a:t>LOREM IPSUM</a:t>
            </a:r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04BDB512-C785-2047-871A-D6ED6FB7C76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184572" y="4352016"/>
            <a:ext cx="1848585" cy="29368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54" indent="0">
              <a:buNone/>
              <a:defRPr sz="1200"/>
            </a:lvl2pPr>
            <a:lvl3pPr marL="914309" indent="0">
              <a:buNone/>
              <a:defRPr sz="1200"/>
            </a:lvl3pPr>
            <a:lvl4pPr marL="1371463" indent="0">
              <a:buNone/>
              <a:defRPr sz="1200"/>
            </a:lvl4pPr>
            <a:lvl5pPr marL="1828617" indent="0">
              <a:buNone/>
              <a:defRPr sz="1200"/>
            </a:lvl5pPr>
          </a:lstStyle>
          <a:p>
            <a:pPr lvl="0"/>
            <a:r>
              <a:rPr lang="en-US" noProof="0"/>
              <a:t>LOREM IPSUM</a:t>
            </a:r>
          </a:p>
        </p:txBody>
      </p:sp>
      <p:sp>
        <p:nvSpPr>
          <p:cNvPr id="39" name="Text Placeholder 2">
            <a:extLst>
              <a:ext uri="{FF2B5EF4-FFF2-40B4-BE49-F238E27FC236}">
                <a16:creationId xmlns:a16="http://schemas.microsoft.com/office/drawing/2014/main" id="{1D12F997-17BD-2645-9858-3636BC198B9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986868" y="1661825"/>
            <a:ext cx="2004938" cy="29368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54" indent="0">
              <a:buNone/>
              <a:defRPr sz="1200"/>
            </a:lvl2pPr>
            <a:lvl3pPr marL="914309" indent="0">
              <a:buNone/>
              <a:defRPr sz="1200"/>
            </a:lvl3pPr>
            <a:lvl4pPr marL="1371463" indent="0">
              <a:buNone/>
              <a:defRPr sz="1200"/>
            </a:lvl4pPr>
            <a:lvl5pPr marL="1828617" indent="0">
              <a:buNone/>
              <a:defRPr sz="1200"/>
            </a:lvl5pPr>
          </a:lstStyle>
          <a:p>
            <a:pPr lvl="0"/>
            <a:r>
              <a:rPr lang="en-US" noProof="0"/>
              <a:t>LOREM IPSUM</a:t>
            </a:r>
          </a:p>
        </p:txBody>
      </p:sp>
      <p:sp>
        <p:nvSpPr>
          <p:cNvPr id="41" name="Text Placeholder 2">
            <a:extLst>
              <a:ext uri="{FF2B5EF4-FFF2-40B4-BE49-F238E27FC236}">
                <a16:creationId xmlns:a16="http://schemas.microsoft.com/office/drawing/2014/main" id="{38B62111-7FC8-9C43-92A1-370FEBC838A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107215" y="4352016"/>
            <a:ext cx="1849357" cy="29368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54" indent="0">
              <a:buNone/>
              <a:defRPr sz="1200"/>
            </a:lvl2pPr>
            <a:lvl3pPr marL="914309" indent="0">
              <a:buNone/>
              <a:defRPr sz="1200"/>
            </a:lvl3pPr>
            <a:lvl4pPr marL="1371463" indent="0">
              <a:buNone/>
              <a:defRPr sz="1200"/>
            </a:lvl4pPr>
            <a:lvl5pPr marL="1828617" indent="0">
              <a:buNone/>
              <a:defRPr sz="1200"/>
            </a:lvl5pPr>
          </a:lstStyle>
          <a:p>
            <a:pPr lvl="0"/>
            <a:r>
              <a:rPr lang="en-US" noProof="0"/>
              <a:t>LOREM IPSUM</a:t>
            </a:r>
          </a:p>
        </p:txBody>
      </p:sp>
      <p:sp>
        <p:nvSpPr>
          <p:cNvPr id="43" name="Title 3">
            <a:extLst>
              <a:ext uri="{FF2B5EF4-FFF2-40B4-BE49-F238E27FC236}">
                <a16:creationId xmlns:a16="http://schemas.microsoft.com/office/drawing/2014/main" id="{AA636792-DA41-5443-A432-4B040B0168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4247" y="630421"/>
            <a:ext cx="10575930" cy="774562"/>
          </a:xfrm>
          <a:prstGeom prst="rect">
            <a:avLst/>
          </a:prstGeom>
        </p:spPr>
        <p:txBody>
          <a:bodyPr/>
          <a:lstStyle>
            <a:lvl1pPr algn="l">
              <a:defRPr sz="36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noProof="0"/>
              <a:t>Headline here </a:t>
            </a:r>
          </a:p>
        </p:txBody>
      </p:sp>
      <p:sp>
        <p:nvSpPr>
          <p:cNvPr id="33" name="Text Placeholder 11">
            <a:extLst>
              <a:ext uri="{FF2B5EF4-FFF2-40B4-BE49-F238E27FC236}">
                <a16:creationId xmlns:a16="http://schemas.microsoft.com/office/drawing/2014/main" id="{F6AE7BD5-BF22-434F-A1C3-8E86FC017A69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273237" y="4608131"/>
            <a:ext cx="1926900" cy="68688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>
                <a:solidFill>
                  <a:srgbClr val="4A4A4A"/>
                </a:solidFill>
              </a:defRPr>
            </a:lvl1pPr>
          </a:lstStyle>
          <a:p>
            <a:pPr lvl="0"/>
            <a:r>
              <a:rPr lang="en-US"/>
              <a:t>Lorem ipsum dolor …</a:t>
            </a:r>
            <a:endParaRPr lang="da-DK"/>
          </a:p>
        </p:txBody>
      </p:sp>
      <p:sp>
        <p:nvSpPr>
          <p:cNvPr id="34" name="Text Placeholder 11">
            <a:extLst>
              <a:ext uri="{FF2B5EF4-FFF2-40B4-BE49-F238E27FC236}">
                <a16:creationId xmlns:a16="http://schemas.microsoft.com/office/drawing/2014/main" id="{65D748EF-853C-D149-92BC-78FB024E59B8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180106" y="4608130"/>
            <a:ext cx="1853054" cy="6868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>
                <a:solidFill>
                  <a:srgbClr val="4A4A4A"/>
                </a:solidFill>
              </a:defRPr>
            </a:lvl1pPr>
          </a:lstStyle>
          <a:p>
            <a:pPr lvl="0"/>
            <a:r>
              <a:rPr lang="en-US"/>
              <a:t>Lorem ipsum dolor …</a:t>
            </a:r>
            <a:endParaRPr lang="da-DK"/>
          </a:p>
        </p:txBody>
      </p:sp>
      <p:sp>
        <p:nvSpPr>
          <p:cNvPr id="44" name="Text Placeholder 11">
            <a:extLst>
              <a:ext uri="{FF2B5EF4-FFF2-40B4-BE49-F238E27FC236}">
                <a16:creationId xmlns:a16="http://schemas.microsoft.com/office/drawing/2014/main" id="{EF978D4B-8653-0B4B-B386-561D790A0861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103522" y="4608130"/>
            <a:ext cx="1853054" cy="6868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>
                <a:solidFill>
                  <a:srgbClr val="4A4A4A"/>
                </a:solidFill>
              </a:defRPr>
            </a:lvl1pPr>
          </a:lstStyle>
          <a:p>
            <a:pPr lvl="0"/>
            <a:r>
              <a:rPr lang="en-US"/>
              <a:t>Lorem ipsum dolor …</a:t>
            </a:r>
            <a:endParaRPr lang="da-DK"/>
          </a:p>
        </p:txBody>
      </p:sp>
      <p:sp>
        <p:nvSpPr>
          <p:cNvPr id="45" name="Text Placeholder 11">
            <a:extLst>
              <a:ext uri="{FF2B5EF4-FFF2-40B4-BE49-F238E27FC236}">
                <a16:creationId xmlns:a16="http://schemas.microsoft.com/office/drawing/2014/main" id="{AD221925-642C-4D43-A140-9168A079576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200137" y="1939362"/>
            <a:ext cx="2004996" cy="102712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>
                <a:solidFill>
                  <a:srgbClr val="4A4A4A"/>
                </a:solidFill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</a:t>
            </a:r>
          </a:p>
        </p:txBody>
      </p:sp>
      <p:sp>
        <p:nvSpPr>
          <p:cNvPr id="46" name="Text Placeholder 11">
            <a:extLst>
              <a:ext uri="{FF2B5EF4-FFF2-40B4-BE49-F238E27FC236}">
                <a16:creationId xmlns:a16="http://schemas.microsoft.com/office/drawing/2014/main" id="{FF841BE3-B65D-CF46-AF41-1F706B1A3DAA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977006" y="1939362"/>
            <a:ext cx="2004939" cy="6969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>
                <a:solidFill>
                  <a:srgbClr val="4A4A4A"/>
                </a:solidFill>
              </a:defRPr>
            </a:lvl1pPr>
          </a:lstStyle>
          <a:p>
            <a:pPr lvl="0"/>
            <a:r>
              <a:rPr lang="en-US"/>
              <a:t>Lorem ipsum dolor …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45472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12000" decel="88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5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accel="12000" decel="88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25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750"/>
                            </p:stCondLst>
                            <p:childTnLst>
                              <p:par>
                                <p:cTn id="3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accel="12000" decel="88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25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750"/>
                            </p:stCondLst>
                            <p:childTnLst>
                              <p:par>
                                <p:cTn id="5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2" accel="12000" decel="88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25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750"/>
                            </p:stCondLst>
                            <p:childTnLst>
                              <p:par>
                                <p:cTn id="7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2" accel="12000" decel="88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250"/>
                            </p:stCondLst>
                            <p:childTnLst>
                              <p:par>
                                <p:cTn id="8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750"/>
                            </p:stCondLst>
                            <p:childTnLst>
                              <p:par>
                                <p:cTn id="9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2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7" grpId="0" animBg="1"/>
      <p:bldP spid="20" grpId="0" animBg="1"/>
      <p:bldP spid="23" grpId="0" animBg="1"/>
      <p:bldP spid="26" grpId="0" animBg="1"/>
      <p:bldP spid="30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5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4" grpId="0" build="p">
        <p:tmplLst>
          <p:tmpl lvl="1"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4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5" grpId="0" build="p">
        <p:tmplLst>
          <p:tmpl lvl="1"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4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6" grpId="0" build="p">
        <p:tmplLst>
          <p:tmpl lvl="1"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4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44367C-A9FD-D546-A7CF-F700AB86EB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Click to edit headline</a:t>
            </a:r>
            <a:endParaRPr lang="en-D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DDDB03-C60B-5B44-AAF5-B0C7EA70A4EC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noProof="0"/>
              <a:t>Click to add content</a:t>
            </a:r>
          </a:p>
        </p:txBody>
      </p:sp>
    </p:spTree>
    <p:extLst>
      <p:ext uri="{BB962C8B-B14F-4D97-AF65-F5344CB8AC3E}">
        <p14:creationId xmlns:p14="http://schemas.microsoft.com/office/powerpoint/2010/main" val="423041582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44367C-A9FD-D546-A7CF-F700AB86EB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Click to edit headline</a:t>
            </a:r>
            <a:endParaRPr lang="en-D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DDDB03-C60B-5B44-AAF5-B0C7EA70A4E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2446477"/>
            <a:ext cx="10515600" cy="3682861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noProof="0"/>
              <a:t>Click to add content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F74B443C-CF84-BF4E-BF04-039C5581FE0C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9788" y="1538663"/>
            <a:ext cx="10514012" cy="823912"/>
          </a:xfrm>
        </p:spPr>
        <p:txBody>
          <a:bodyPr anchor="ctr">
            <a:normAutofit/>
          </a:bodyPr>
          <a:lstStyle>
            <a:lvl1pPr marL="0" indent="0">
              <a:buNone/>
              <a:defRPr sz="2400" b="1">
                <a:solidFill>
                  <a:srgbClr val="005E58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body text</a:t>
            </a:r>
          </a:p>
        </p:txBody>
      </p:sp>
    </p:spTree>
    <p:extLst>
      <p:ext uri="{BB962C8B-B14F-4D97-AF65-F5344CB8AC3E}">
        <p14:creationId xmlns:p14="http://schemas.microsoft.com/office/powerpoint/2010/main" val="216882919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44367C-A9FD-D546-A7CF-F700AB86EB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Click to edit headline</a:t>
            </a:r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282869388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el and two collu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76D1F7-68FC-C647-BB6A-A2C7991C0E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Click to edit headline</a:t>
            </a:r>
            <a:endParaRPr lang="en-D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DB6A2F-0705-5B4B-8F23-69368AA617E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591294"/>
            <a:ext cx="5181600" cy="4538043"/>
          </a:xfrm>
        </p:spPr>
        <p:txBody>
          <a:bodyPr/>
          <a:lstStyle/>
          <a:p>
            <a:pPr lvl="0"/>
            <a:r>
              <a:rPr lang="en-GB"/>
              <a:t>Click to body text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575663-A4E0-DC45-962F-0E0A22CCE6C1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0" y="1591294"/>
            <a:ext cx="5181600" cy="4538043"/>
          </a:xfrm>
        </p:spPr>
        <p:txBody>
          <a:bodyPr/>
          <a:lstStyle/>
          <a:p>
            <a:pPr lvl="0"/>
            <a:r>
              <a:rPr lang="en-GB"/>
              <a:t>Click to body text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41418419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and two collums with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F832FE-C6C6-7E43-9D05-C02153A4DD3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ctr">
            <a:normAutofit/>
          </a:bodyPr>
          <a:lstStyle>
            <a:lvl1pPr marL="0" indent="0">
              <a:buNone/>
              <a:defRPr sz="2400" b="1">
                <a:solidFill>
                  <a:srgbClr val="005E58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body text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B459292-AC68-9944-BBC0-14C80A46AD81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8" y="2505074"/>
            <a:ext cx="5157787" cy="3624263"/>
          </a:xfrm>
        </p:spPr>
        <p:txBody>
          <a:bodyPr/>
          <a:lstStyle/>
          <a:p>
            <a:pPr lvl="0"/>
            <a:r>
              <a:rPr lang="en-GB"/>
              <a:t>Click to body text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712E5E3-6345-B546-B189-353E5DD2AB61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ctr">
            <a:normAutofit/>
          </a:bodyPr>
          <a:lstStyle>
            <a:lvl1pPr marL="0" indent="0">
              <a:buNone/>
              <a:defRPr sz="2400" b="1">
                <a:solidFill>
                  <a:srgbClr val="005E58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body text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4FA6166-F381-EA4B-B67E-33C66311C802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172200" y="2505074"/>
            <a:ext cx="5183188" cy="3624263"/>
          </a:xfrm>
        </p:spPr>
        <p:txBody>
          <a:bodyPr/>
          <a:lstStyle/>
          <a:p>
            <a:pPr lvl="0"/>
            <a:r>
              <a:rPr lang="en-GB"/>
              <a:t>Click to edit body text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5D7E4D4-B6FA-2C41-9FE1-B29B303095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80945"/>
            <a:ext cx="10515600" cy="851941"/>
          </a:xfrm>
        </p:spPr>
        <p:txBody>
          <a:bodyPr/>
          <a:lstStyle/>
          <a:p>
            <a:r>
              <a:rPr lang="en-GB"/>
              <a:t>Click to edit headline</a:t>
            </a:r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20367424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74182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3F5AA48-CD19-F946-BD25-C43D4E25186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noProof="0"/>
              <a:t>Click to add image</a:t>
            </a:r>
          </a:p>
        </p:txBody>
      </p:sp>
    </p:spTree>
    <p:extLst>
      <p:ext uri="{BB962C8B-B14F-4D97-AF65-F5344CB8AC3E}">
        <p14:creationId xmlns:p14="http://schemas.microsoft.com/office/powerpoint/2010/main" val="356154129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. 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C362CE-1C2E-7B4B-B66F-C6E24CDC44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987424"/>
            <a:ext cx="3932237" cy="1321823"/>
          </a:xfrm>
        </p:spPr>
        <p:txBody>
          <a:bodyPr anchor="t">
            <a:normAutofit/>
          </a:bodyPr>
          <a:lstStyle>
            <a:lvl1pPr>
              <a:defRPr sz="3600"/>
            </a:lvl1pPr>
          </a:lstStyle>
          <a:p>
            <a:r>
              <a:rPr lang="en-GB"/>
              <a:t>Click to edit headline</a:t>
            </a:r>
            <a:endParaRPr lang="en-D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2366F0-F8F2-0E4E-A40C-E326FDB826E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8156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/>
              <a:t>Click to add content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8F2124-88B9-934B-9C26-03205B4CA7CC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510724"/>
            <a:ext cx="3932237" cy="3358263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body text </a:t>
            </a:r>
          </a:p>
        </p:txBody>
      </p:sp>
    </p:spTree>
    <p:extLst>
      <p:ext uri="{BB962C8B-B14F-4D97-AF65-F5344CB8AC3E}">
        <p14:creationId xmlns:p14="http://schemas.microsoft.com/office/powerpoint/2010/main" val="32285085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. 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57938D7-1F35-944F-964C-C33A04CB0FA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-15872" y="447"/>
            <a:ext cx="12199935" cy="685710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8D6115-F51D-1C4F-A8A1-FE52A267219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1992796"/>
          </a:xfrm>
        </p:spPr>
        <p:txBody>
          <a:bodyPr anchor="b">
            <a:normAutofit/>
          </a:bodyPr>
          <a:lstStyle>
            <a:lvl1pPr algn="ctr">
              <a:defRPr sz="4000"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GB"/>
              <a:t>CLICK TO EDIT HEADLINE</a:t>
            </a:r>
            <a:endParaRPr lang="en-DK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77F7ABD-C934-8B45-B386-81DE63316C0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265004"/>
            <a:ext cx="9144000" cy="1992796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subtitle text</a:t>
            </a:r>
            <a:endParaRPr lang="en-DK"/>
          </a:p>
        </p:txBody>
      </p:sp>
      <p:pic>
        <p:nvPicPr>
          <p:cNvPr id="8" name="Picture 7" descr="A picture containing food, drawing&#10;&#10;Description automatically generated">
            <a:extLst>
              <a:ext uri="{FF2B5EF4-FFF2-40B4-BE49-F238E27FC236}">
                <a16:creationId xmlns:a16="http://schemas.microsoft.com/office/drawing/2014/main" id="{9BBAF51A-5C56-6744-980D-CEB0185D6A9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6953" y="5537190"/>
            <a:ext cx="2658094" cy="786796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FF443577-A007-493D-9810-75704FCCABF8}"/>
              </a:ext>
            </a:extLst>
          </p:cNvPr>
          <p:cNvGrpSpPr/>
          <p:nvPr userDrawn="1"/>
        </p:nvGrpSpPr>
        <p:grpSpPr>
          <a:xfrm>
            <a:off x="5298136" y="6173262"/>
            <a:ext cx="1859656" cy="276999"/>
            <a:chOff x="5084129" y="6423483"/>
            <a:chExt cx="1859656" cy="276999"/>
          </a:xfrm>
        </p:grpSpPr>
        <p:pic>
          <p:nvPicPr>
            <p:cNvPr id="9" name="Picture 8" descr="A picture containing traffic, stop, background, dark&#10;&#10;Description automatically generated">
              <a:extLst>
                <a:ext uri="{FF2B5EF4-FFF2-40B4-BE49-F238E27FC236}">
                  <a16:creationId xmlns:a16="http://schemas.microsoft.com/office/drawing/2014/main" id="{75A022F9-EADB-4D87-9579-EA166CE1615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13768" y="6437395"/>
              <a:ext cx="1330017" cy="176893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35562BF-C9B4-4F4E-91A0-E95897CD98A5}"/>
                </a:ext>
              </a:extLst>
            </p:cNvPr>
            <p:cNvSpPr txBox="1"/>
            <p:nvPr userDrawn="1"/>
          </p:nvSpPr>
          <p:spPr>
            <a:xfrm>
              <a:off x="5084129" y="6423483"/>
              <a:ext cx="65776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/>
                <a:t>with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564495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2. 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C362CE-1C2E-7B4B-B66F-C6E24CDC44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987424"/>
            <a:ext cx="3932237" cy="1321823"/>
          </a:xfrm>
        </p:spPr>
        <p:txBody>
          <a:bodyPr anchor="t">
            <a:normAutofit/>
          </a:bodyPr>
          <a:lstStyle>
            <a:lvl1pPr>
              <a:defRPr sz="3600"/>
            </a:lvl1pPr>
          </a:lstStyle>
          <a:p>
            <a:r>
              <a:rPr lang="en-GB"/>
              <a:t>Click to edit headline</a:t>
            </a:r>
            <a:endParaRPr lang="en-D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2366F0-F8F2-0E4E-A40C-E326FDB826E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9788" y="2510724"/>
            <a:ext cx="10515600" cy="3618614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/>
              <a:t>Click to add content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8F2124-88B9-934B-9C26-03205B4CA7CC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008832" y="987424"/>
            <a:ext cx="6343380" cy="1321823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body text</a:t>
            </a:r>
          </a:p>
        </p:txBody>
      </p:sp>
    </p:spTree>
    <p:extLst>
      <p:ext uri="{BB962C8B-B14F-4D97-AF65-F5344CB8AC3E}">
        <p14:creationId xmlns:p14="http://schemas.microsoft.com/office/powerpoint/2010/main" val="356390006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3. Content with caption with backgra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2A36FCD-C876-E340-B4BD-98A7CFFF5992}"/>
              </a:ext>
            </a:extLst>
          </p:cNvPr>
          <p:cNvSpPr/>
          <p:nvPr userDrawn="1"/>
        </p:nvSpPr>
        <p:spPr>
          <a:xfrm>
            <a:off x="5982346" y="0"/>
            <a:ext cx="6209654" cy="6858000"/>
          </a:xfrm>
          <a:prstGeom prst="rect">
            <a:avLst/>
          </a:prstGeom>
          <a:solidFill>
            <a:srgbClr val="A7D4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AC362CE-1C2E-7B4B-B66F-C6E24CDC44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987424"/>
            <a:ext cx="3932237" cy="1321823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GB"/>
              <a:t>Click to edit headline</a:t>
            </a:r>
            <a:endParaRPr lang="en-D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2366F0-F8F2-0E4E-A40C-E326FDB826E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878071" y="987425"/>
            <a:ext cx="4474141" cy="4873625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/>
              <a:t>Click to add content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8F2124-88B9-934B-9C26-03205B4CA7CC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510724"/>
            <a:ext cx="3932237" cy="3358263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body text</a:t>
            </a:r>
          </a:p>
        </p:txBody>
      </p:sp>
    </p:spTree>
    <p:extLst>
      <p:ext uri="{BB962C8B-B14F-4D97-AF65-F5344CB8AC3E}">
        <p14:creationId xmlns:p14="http://schemas.microsoft.com/office/powerpoint/2010/main" val="233704985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 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5097F28D-CB1D-DD43-9600-10AEE0530A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987424"/>
            <a:ext cx="3932237" cy="1321823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GB"/>
              <a:t>Click to edit headline</a:t>
            </a:r>
            <a:endParaRPr lang="en-DK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D0608F7A-907B-CA48-8896-5AD9F9A8BA78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510724"/>
            <a:ext cx="3932237" cy="3358263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body text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23DDBE4-FBBC-D64C-9906-670ACA7CDD5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4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35413" y="147620"/>
            <a:ext cx="2947047" cy="2008236"/>
          </a:xfrm>
          <a:prstGeom prst="rect">
            <a:avLst/>
          </a:prstGeom>
          <a:effectLst>
            <a:reflection endPos="0" dist="50800" dir="5400000" sy="-100000" algn="bl" rotWithShape="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336A806-ADFA-1646-A4EF-BCAFEF059A0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3033" y="274235"/>
            <a:ext cx="5019141" cy="342024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110A265-40C8-9743-B23E-5C561940B17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860300" y="1912854"/>
            <a:ext cx="2433485" cy="3130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690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3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3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5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3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3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47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3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3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3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3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47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irkel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01937-B8CC-C94F-9E60-718F491F63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GB"/>
              <a:t>Click to edit headline</a:t>
            </a:r>
            <a:endParaRPr lang="en-DK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155AAE04-6076-F042-A44E-795AA309A03F}"/>
              </a:ext>
            </a:extLst>
          </p:cNvPr>
          <p:cNvSpPr/>
          <p:nvPr userDrawn="1"/>
        </p:nvSpPr>
        <p:spPr>
          <a:xfrm>
            <a:off x="983628" y="2197316"/>
            <a:ext cx="3408248" cy="3408248"/>
          </a:xfrm>
          <a:prstGeom prst="ellipse">
            <a:avLst/>
          </a:prstGeom>
          <a:noFill/>
          <a:ln w="133350">
            <a:solidFill>
              <a:srgbClr val="31B4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FD70E925-7586-A040-ACA5-1474F919E4F3}"/>
              </a:ext>
            </a:extLst>
          </p:cNvPr>
          <p:cNvSpPr/>
          <p:nvPr userDrawn="1"/>
        </p:nvSpPr>
        <p:spPr>
          <a:xfrm>
            <a:off x="4391876" y="2197316"/>
            <a:ext cx="3408248" cy="3408248"/>
          </a:xfrm>
          <a:prstGeom prst="ellipse">
            <a:avLst/>
          </a:prstGeom>
          <a:noFill/>
          <a:ln w="133350">
            <a:solidFill>
              <a:srgbClr val="31B4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76F0DCDD-C0E7-FD42-BD57-99E5AB505108}"/>
              </a:ext>
            </a:extLst>
          </p:cNvPr>
          <p:cNvSpPr/>
          <p:nvPr userDrawn="1"/>
        </p:nvSpPr>
        <p:spPr>
          <a:xfrm>
            <a:off x="7800124" y="2197316"/>
            <a:ext cx="3408248" cy="3408248"/>
          </a:xfrm>
          <a:prstGeom prst="ellipse">
            <a:avLst/>
          </a:prstGeom>
          <a:noFill/>
          <a:ln w="133350">
            <a:solidFill>
              <a:srgbClr val="31B4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6EEC73A5-32FC-134A-BC52-A7264DEBCFF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495823" y="3017044"/>
            <a:ext cx="2383858" cy="823912"/>
          </a:xfrm>
        </p:spPr>
        <p:txBody>
          <a:bodyPr anchor="b">
            <a:normAutofit/>
          </a:bodyPr>
          <a:lstStyle>
            <a:lvl1pPr marL="0" indent="0" algn="ctr">
              <a:buNone/>
              <a:defRPr sz="2400" b="1">
                <a:solidFill>
                  <a:srgbClr val="005E58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Headline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93AF4D67-4EE4-B542-8EDB-6EC117C03CF8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1495823" y="3846606"/>
            <a:ext cx="2383858" cy="1038388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</a:t>
            </a:r>
            <a:br>
              <a:rPr lang="en-GB"/>
            </a:br>
            <a:r>
              <a:rPr lang="en-GB"/>
              <a:t>body text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57B943A-42BF-ED4A-B4FC-41D581D06CEB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4889952" y="3017044"/>
            <a:ext cx="2383858" cy="823912"/>
          </a:xfrm>
        </p:spPr>
        <p:txBody>
          <a:bodyPr anchor="b">
            <a:normAutofit/>
          </a:bodyPr>
          <a:lstStyle>
            <a:lvl1pPr marL="0" indent="0" algn="ctr">
              <a:buNone/>
              <a:defRPr sz="2400" b="1">
                <a:solidFill>
                  <a:srgbClr val="005E58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Headline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6DDD60C8-0A4A-E747-9C40-5BF6D3540EE5}"/>
              </a:ext>
            </a:extLst>
          </p:cNvPr>
          <p:cNvSpPr>
            <a:spLocks noGrp="1"/>
          </p:cNvSpPr>
          <p:nvPr>
            <p:ph type="body" sz="half" idx="11" hasCustomPrompt="1"/>
          </p:nvPr>
        </p:nvSpPr>
        <p:spPr>
          <a:xfrm>
            <a:off x="4889952" y="3846606"/>
            <a:ext cx="2383858" cy="1038388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</a:t>
            </a:r>
            <a:br>
              <a:rPr lang="en-GB"/>
            </a:br>
            <a:r>
              <a:rPr lang="en-GB"/>
              <a:t>body text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760EB7A0-85AC-2847-B1AE-97141251DE73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8330576" y="3017044"/>
            <a:ext cx="2383858" cy="823912"/>
          </a:xfrm>
        </p:spPr>
        <p:txBody>
          <a:bodyPr anchor="b">
            <a:normAutofit/>
          </a:bodyPr>
          <a:lstStyle>
            <a:lvl1pPr marL="0" indent="0" algn="ctr">
              <a:buNone/>
              <a:defRPr sz="2400" b="1">
                <a:solidFill>
                  <a:srgbClr val="005E58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Headline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B0CE3CD1-3931-E546-9CDB-D0DAE779D7C4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8330576" y="3846606"/>
            <a:ext cx="2383858" cy="1038388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</a:t>
            </a:r>
            <a:br>
              <a:rPr lang="en-GB"/>
            </a:br>
            <a:r>
              <a:rPr lang="en-GB"/>
              <a:t>body text</a:t>
            </a:r>
          </a:p>
        </p:txBody>
      </p:sp>
    </p:spTree>
    <p:extLst>
      <p:ext uri="{BB962C8B-B14F-4D97-AF65-F5344CB8AC3E}">
        <p14:creationId xmlns:p14="http://schemas.microsoft.com/office/powerpoint/2010/main" val="1153090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irkel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CB7281-9265-AE46-9EB5-528EDB99AC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GB"/>
              <a:t>Click to edit headline</a:t>
            </a:r>
            <a:endParaRPr lang="en-D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55C073-B12B-1444-BB77-A00E195329B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5880" y="4435064"/>
            <a:ext cx="3247291" cy="14269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rgbClr val="2B2A2A"/>
                </a:solidFill>
              </a:defRPr>
            </a:lvl1pPr>
          </a:lstStyle>
          <a:p>
            <a:pPr lvl="0"/>
            <a:r>
              <a:rPr lang="en-GB"/>
              <a:t>Click to edit body text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0E2D33E0-DF84-C74B-BEA6-35455C7A61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5880" y="2469328"/>
            <a:ext cx="3247291" cy="14269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rgbClr val="2B2A2A"/>
                </a:solidFill>
              </a:defRPr>
            </a:lvl1pPr>
          </a:lstStyle>
          <a:p>
            <a:pPr lvl="0"/>
            <a:r>
              <a:rPr lang="en-GB"/>
              <a:t>Click to edit body text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75C9C77B-661E-914B-AD8F-BB2F7D1129D6}"/>
              </a:ext>
            </a:extLst>
          </p:cNvPr>
          <p:cNvSpPr/>
          <p:nvPr userDrawn="1"/>
        </p:nvSpPr>
        <p:spPr>
          <a:xfrm>
            <a:off x="4126520" y="2110154"/>
            <a:ext cx="2145323" cy="2145323"/>
          </a:xfrm>
          <a:prstGeom prst="ellipse">
            <a:avLst/>
          </a:prstGeom>
          <a:solidFill>
            <a:srgbClr val="005E58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BDE16738-EACC-444A-B7DB-6A9E57D8C19B}"/>
              </a:ext>
            </a:extLst>
          </p:cNvPr>
          <p:cNvSpPr/>
          <p:nvPr userDrawn="1"/>
        </p:nvSpPr>
        <p:spPr>
          <a:xfrm>
            <a:off x="5955320" y="2110154"/>
            <a:ext cx="2145323" cy="2145323"/>
          </a:xfrm>
          <a:prstGeom prst="ellipse">
            <a:avLst/>
          </a:prstGeom>
          <a:solidFill>
            <a:srgbClr val="EF7545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E0DD1D6-BEC1-574C-8338-416C29664A24}"/>
              </a:ext>
            </a:extLst>
          </p:cNvPr>
          <p:cNvSpPr/>
          <p:nvPr userDrawn="1"/>
        </p:nvSpPr>
        <p:spPr>
          <a:xfrm>
            <a:off x="5955320" y="3896306"/>
            <a:ext cx="2145323" cy="2145323"/>
          </a:xfrm>
          <a:prstGeom prst="ellipse">
            <a:avLst/>
          </a:prstGeom>
          <a:solidFill>
            <a:srgbClr val="31B49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E251195-1C06-AE48-88F6-DEF0E81E645F}"/>
              </a:ext>
            </a:extLst>
          </p:cNvPr>
          <p:cNvSpPr/>
          <p:nvPr userDrawn="1"/>
        </p:nvSpPr>
        <p:spPr>
          <a:xfrm>
            <a:off x="4179273" y="3896306"/>
            <a:ext cx="2145323" cy="2145323"/>
          </a:xfrm>
          <a:prstGeom prst="ellipse">
            <a:avLst/>
          </a:prstGeom>
          <a:solidFill>
            <a:srgbClr val="A7D4DE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59CC256F-9FCD-534D-931F-6E03A016142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253044" y="4435064"/>
            <a:ext cx="3247291" cy="14269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rgbClr val="2B2A2A"/>
                </a:solidFill>
              </a:defRPr>
            </a:lvl1pPr>
          </a:lstStyle>
          <a:p>
            <a:pPr lvl="0"/>
            <a:r>
              <a:rPr lang="en-GB"/>
              <a:t>Click to edit body text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58A272E4-3375-914D-ADCD-6212FA2173B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253044" y="2469328"/>
            <a:ext cx="3247291" cy="14269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rgbClr val="2B2A2A"/>
                </a:solidFill>
              </a:defRPr>
            </a:lvl1pPr>
          </a:lstStyle>
          <a:p>
            <a:pPr lvl="0"/>
            <a:r>
              <a:rPr lang="en-GB"/>
              <a:t>Click to edit body text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637CB4DB-859B-0A45-947F-A90D62977AF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83568" y="2856190"/>
            <a:ext cx="1524002" cy="57281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Headline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FB08AF07-BA9E-AA48-B1AF-1B8CCCCEF8D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443043" y="2856190"/>
            <a:ext cx="1524002" cy="57281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Headline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8710B9AE-E92E-844F-8D79-BB9E99469DC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431318" y="4722783"/>
            <a:ext cx="1524002" cy="57281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Headline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D160A26D-8FAB-E844-AEED-81D09E00495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71843" y="4715108"/>
            <a:ext cx="1524002" cy="57281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118547086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peline, colo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1ABBA057-2185-3349-B074-F9A16E0A22C9}"/>
              </a:ext>
            </a:extLst>
          </p:cNvPr>
          <p:cNvGrpSpPr/>
          <p:nvPr userDrawn="1"/>
        </p:nvGrpSpPr>
        <p:grpSpPr>
          <a:xfrm>
            <a:off x="839682" y="2746289"/>
            <a:ext cx="11242796" cy="1925111"/>
            <a:chOff x="838202" y="2647746"/>
            <a:chExt cx="11244260" cy="1925362"/>
          </a:xfrm>
        </p:grpSpPr>
        <p:sp>
          <p:nvSpPr>
            <p:cNvPr id="9" name="Freeform: Shape 42">
              <a:extLst>
                <a:ext uri="{FF2B5EF4-FFF2-40B4-BE49-F238E27FC236}">
                  <a16:creationId xmlns:a16="http://schemas.microsoft.com/office/drawing/2014/main" id="{D0681222-3E06-6C4C-90EB-E9A65E487260}"/>
                </a:ext>
              </a:extLst>
            </p:cNvPr>
            <p:cNvSpPr/>
            <p:nvPr/>
          </p:nvSpPr>
          <p:spPr bwMode="auto">
            <a:xfrm>
              <a:off x="11696219" y="2647746"/>
              <a:ext cx="247890" cy="1925362"/>
            </a:xfrm>
            <a:custGeom>
              <a:avLst/>
              <a:gdLst>
                <a:gd name="connsiteX0" fmla="*/ 0 w 247890"/>
                <a:gd name="connsiteY0" fmla="*/ 0 h 1925362"/>
                <a:gd name="connsiteX1" fmla="*/ 25344 w 247890"/>
                <a:gd name="connsiteY1" fmla="*/ 4970 h 1925362"/>
                <a:gd name="connsiteX2" fmla="*/ 247890 w 247890"/>
                <a:gd name="connsiteY2" fmla="*/ 962681 h 1925362"/>
                <a:gd name="connsiteX3" fmla="*/ 25344 w 247890"/>
                <a:gd name="connsiteY3" fmla="*/ 1920392 h 1925362"/>
                <a:gd name="connsiteX4" fmla="*/ 0 w 247890"/>
                <a:gd name="connsiteY4" fmla="*/ 1925362 h 1925362"/>
                <a:gd name="connsiteX5" fmla="*/ 0 w 247890"/>
                <a:gd name="connsiteY5" fmla="*/ 0 h 1925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7890" h="1925362">
                  <a:moveTo>
                    <a:pt x="0" y="0"/>
                  </a:moveTo>
                  <a:lnTo>
                    <a:pt x="25344" y="4970"/>
                  </a:lnTo>
                  <a:cubicBezTo>
                    <a:pt x="150345" y="54269"/>
                    <a:pt x="247890" y="464237"/>
                    <a:pt x="247890" y="962681"/>
                  </a:cubicBezTo>
                  <a:cubicBezTo>
                    <a:pt x="247890" y="1461126"/>
                    <a:pt x="150345" y="1871093"/>
                    <a:pt x="25344" y="1920392"/>
                  </a:cubicBezTo>
                  <a:lnTo>
                    <a:pt x="0" y="192536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vert="horz" wrap="square" lIns="91428" tIns="45714" rIns="91428" bIns="45714" numCol="1" rtlCol="0" anchor="t" anchorCtr="0" compatLnSpc="1">
              <a:prstTxWarp prst="textNoShape">
                <a:avLst/>
              </a:prstTxWarp>
              <a:normAutofit/>
            </a:bodyPr>
            <a:lstStyle/>
            <a:p>
              <a:pPr algn="l"/>
              <a:endParaRPr lang="en-US" sz="1800" noProof="0"/>
            </a:p>
          </p:txBody>
        </p:sp>
        <p:sp>
          <p:nvSpPr>
            <p:cNvPr id="10" name="Freeform: Shape 41">
              <a:extLst>
                <a:ext uri="{FF2B5EF4-FFF2-40B4-BE49-F238E27FC236}">
                  <a16:creationId xmlns:a16="http://schemas.microsoft.com/office/drawing/2014/main" id="{5EC7D074-F283-3948-A5F6-734E910FF292}"/>
                </a:ext>
              </a:extLst>
            </p:cNvPr>
            <p:cNvSpPr/>
            <p:nvPr/>
          </p:nvSpPr>
          <p:spPr bwMode="auto">
            <a:xfrm>
              <a:off x="11448327" y="2647746"/>
              <a:ext cx="247892" cy="1925362"/>
            </a:xfrm>
            <a:custGeom>
              <a:avLst/>
              <a:gdLst>
                <a:gd name="connsiteX0" fmla="*/ 247891 w 247892"/>
                <a:gd name="connsiteY0" fmla="*/ 0 h 1925362"/>
                <a:gd name="connsiteX1" fmla="*/ 247892 w 247892"/>
                <a:gd name="connsiteY1" fmla="*/ 0 h 1925362"/>
                <a:gd name="connsiteX2" fmla="*/ 247892 w 247892"/>
                <a:gd name="connsiteY2" fmla="*/ 1925362 h 1925362"/>
                <a:gd name="connsiteX3" fmla="*/ 247891 w 247892"/>
                <a:gd name="connsiteY3" fmla="*/ 1925362 h 1925362"/>
                <a:gd name="connsiteX4" fmla="*/ 0 w 247892"/>
                <a:gd name="connsiteY4" fmla="*/ 962681 h 1925362"/>
                <a:gd name="connsiteX5" fmla="*/ 247891 w 247892"/>
                <a:gd name="connsiteY5" fmla="*/ 0 h 1925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7892" h="1925362">
                  <a:moveTo>
                    <a:pt x="247891" y="0"/>
                  </a:moveTo>
                  <a:lnTo>
                    <a:pt x="247892" y="0"/>
                  </a:lnTo>
                  <a:lnTo>
                    <a:pt x="247892" y="1925362"/>
                  </a:lnTo>
                  <a:lnTo>
                    <a:pt x="247891" y="1925362"/>
                  </a:lnTo>
                  <a:cubicBezTo>
                    <a:pt x="110985" y="1925362"/>
                    <a:pt x="0" y="1494355"/>
                    <a:pt x="0" y="962681"/>
                  </a:cubicBezTo>
                  <a:cubicBezTo>
                    <a:pt x="0" y="431007"/>
                    <a:pt x="110985" y="0"/>
                    <a:pt x="247891" y="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vert="horz" wrap="square" lIns="91428" tIns="45714" rIns="91428" bIns="45714" numCol="1" rtlCol="0" anchor="t" anchorCtr="0" compatLnSpc="1">
              <a:prstTxWarp prst="textNoShape">
                <a:avLst/>
              </a:prstTxWarp>
              <a:normAutofit/>
            </a:bodyPr>
            <a:lstStyle/>
            <a:p>
              <a:pPr algn="l"/>
              <a:endParaRPr lang="en-US" sz="1800" noProof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D081180-C04D-F44E-94A2-79C45CEDD3E6}"/>
                </a:ext>
              </a:extLst>
            </p:cNvPr>
            <p:cNvSpPr/>
            <p:nvPr/>
          </p:nvSpPr>
          <p:spPr bwMode="auto">
            <a:xfrm flipH="1">
              <a:off x="878681" y="3429000"/>
              <a:ext cx="11203781" cy="36285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vert="horz" wrap="square" lIns="91428" tIns="45714" rIns="91428" bIns="45714" numCol="1" rtlCol="0" anchor="t" anchorCtr="0" compatLnSpc="1">
              <a:prstTxWarp prst="textNoShape">
                <a:avLst/>
              </a:prstTxWarp>
              <a:normAutofit lnSpcReduction="10000"/>
            </a:bodyPr>
            <a:lstStyle/>
            <a:p>
              <a:pPr algn="l"/>
              <a:endParaRPr lang="en-US" sz="1800" noProof="0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1D6A59FF-F2CD-7444-98C6-14202A2F5EF4}"/>
                </a:ext>
              </a:extLst>
            </p:cNvPr>
            <p:cNvSpPr/>
            <p:nvPr/>
          </p:nvSpPr>
          <p:spPr bwMode="auto">
            <a:xfrm flipH="1">
              <a:off x="838202" y="3428998"/>
              <a:ext cx="93436" cy="36285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vert="horz" wrap="square" lIns="91428" tIns="45714" rIns="91428" bIns="45714" numCol="1" rtlCol="0" anchor="t" anchorCtr="0" compatLnSpc="1">
              <a:prstTxWarp prst="textNoShape">
                <a:avLst/>
              </a:prstTxWarp>
              <a:normAutofit fontScale="70000" lnSpcReduction="20000"/>
            </a:bodyPr>
            <a:lstStyle/>
            <a:p>
              <a:pPr algn="l"/>
              <a:endParaRPr lang="en-US" sz="1800" noProof="0"/>
            </a:p>
          </p:txBody>
        </p:sp>
      </p:grpSp>
      <p:sp>
        <p:nvSpPr>
          <p:cNvPr id="14" name="Cylinder 4">
            <a:extLst>
              <a:ext uri="{FF2B5EF4-FFF2-40B4-BE49-F238E27FC236}">
                <a16:creationId xmlns:a16="http://schemas.microsoft.com/office/drawing/2014/main" id="{B4DF177C-4C6A-D044-B4D6-BA50A1BA5612}"/>
              </a:ext>
            </a:extLst>
          </p:cNvPr>
          <p:cNvSpPr/>
          <p:nvPr userDrawn="1"/>
        </p:nvSpPr>
        <p:spPr bwMode="auto">
          <a:xfrm rot="16200000">
            <a:off x="1599767" y="3200912"/>
            <a:ext cx="362811" cy="1015868"/>
          </a:xfrm>
          <a:prstGeom prst="can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vert" wrap="square" lIns="91416" tIns="45708" rIns="91416" bIns="45708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00" b="1" noProof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BEA5E7D-DA51-2749-99F2-C8B1DD47DEA8}"/>
              </a:ext>
            </a:extLst>
          </p:cNvPr>
          <p:cNvCxnSpPr>
            <a:cxnSpLocks/>
          </p:cNvCxnSpPr>
          <p:nvPr userDrawn="1"/>
        </p:nvCxnSpPr>
        <p:spPr>
          <a:xfrm>
            <a:off x="1781171" y="3890250"/>
            <a:ext cx="0" cy="332426"/>
          </a:xfrm>
          <a:prstGeom prst="straightConnector1">
            <a:avLst/>
          </a:prstGeom>
          <a:ln>
            <a:solidFill>
              <a:schemeClr val="accent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ylinder 16">
            <a:extLst>
              <a:ext uri="{FF2B5EF4-FFF2-40B4-BE49-F238E27FC236}">
                <a16:creationId xmlns:a16="http://schemas.microsoft.com/office/drawing/2014/main" id="{637AC8B6-ACA1-AE44-AD45-034B1BF28523}"/>
              </a:ext>
            </a:extLst>
          </p:cNvPr>
          <p:cNvSpPr/>
          <p:nvPr userDrawn="1"/>
        </p:nvSpPr>
        <p:spPr bwMode="auto">
          <a:xfrm rot="16200000">
            <a:off x="5565812" y="3200912"/>
            <a:ext cx="362811" cy="1015868"/>
          </a:xfrm>
          <a:prstGeom prst="can">
            <a:avLst/>
          </a:prstGeom>
          <a:solidFill>
            <a:schemeClr val="accent3"/>
          </a:solidFill>
          <a:ln>
            <a:noFill/>
          </a:ln>
        </p:spPr>
        <p:txBody>
          <a:bodyPr vert="vert" wrap="square" lIns="91416" tIns="45708" rIns="91416" bIns="45708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00" b="1" noProof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1EF7CF87-D714-1A44-A3FB-1066B4806CD0}"/>
              </a:ext>
            </a:extLst>
          </p:cNvPr>
          <p:cNvCxnSpPr>
            <a:cxnSpLocks/>
          </p:cNvCxnSpPr>
          <p:nvPr userDrawn="1"/>
        </p:nvCxnSpPr>
        <p:spPr>
          <a:xfrm>
            <a:off x="5747217" y="3890250"/>
            <a:ext cx="0" cy="332426"/>
          </a:xfrm>
          <a:prstGeom prst="straightConnector1">
            <a:avLst/>
          </a:prstGeom>
          <a:ln>
            <a:solidFill>
              <a:schemeClr val="accent4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ylinder 21">
            <a:extLst>
              <a:ext uri="{FF2B5EF4-FFF2-40B4-BE49-F238E27FC236}">
                <a16:creationId xmlns:a16="http://schemas.microsoft.com/office/drawing/2014/main" id="{8055CF54-9F72-B34C-94A1-0D43CADF3BE6}"/>
              </a:ext>
            </a:extLst>
          </p:cNvPr>
          <p:cNvSpPr/>
          <p:nvPr userDrawn="1"/>
        </p:nvSpPr>
        <p:spPr bwMode="auto">
          <a:xfrm rot="16200000">
            <a:off x="9531858" y="3200910"/>
            <a:ext cx="362811" cy="1015868"/>
          </a:xfrm>
          <a:prstGeom prst="can">
            <a:avLst/>
          </a:prstGeom>
          <a:solidFill>
            <a:schemeClr val="accent3"/>
          </a:solidFill>
          <a:ln>
            <a:noFill/>
          </a:ln>
        </p:spPr>
        <p:txBody>
          <a:bodyPr vert="vert" wrap="square" lIns="91416" tIns="45708" rIns="91416" bIns="45708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00" b="1" noProof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A2069643-9932-BF4C-B860-65708AB2EDE7}"/>
              </a:ext>
            </a:extLst>
          </p:cNvPr>
          <p:cNvCxnSpPr>
            <a:cxnSpLocks/>
          </p:cNvCxnSpPr>
          <p:nvPr userDrawn="1"/>
        </p:nvCxnSpPr>
        <p:spPr>
          <a:xfrm>
            <a:off x="9713262" y="3890250"/>
            <a:ext cx="0" cy="332426"/>
          </a:xfrm>
          <a:prstGeom prst="straightConnector1">
            <a:avLst/>
          </a:prstGeom>
          <a:ln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Cylinder 26">
            <a:extLst>
              <a:ext uri="{FF2B5EF4-FFF2-40B4-BE49-F238E27FC236}">
                <a16:creationId xmlns:a16="http://schemas.microsoft.com/office/drawing/2014/main" id="{3A2347DF-1E7C-6E4F-B7CE-ABE6F23E9682}"/>
              </a:ext>
            </a:extLst>
          </p:cNvPr>
          <p:cNvSpPr/>
          <p:nvPr userDrawn="1"/>
        </p:nvSpPr>
        <p:spPr bwMode="auto">
          <a:xfrm rot="5400000" flipV="1">
            <a:off x="7548835" y="3200912"/>
            <a:ext cx="362811" cy="1015868"/>
          </a:xfrm>
          <a:prstGeom prst="can">
            <a:avLst/>
          </a:prstGeom>
          <a:solidFill>
            <a:schemeClr val="accent6"/>
          </a:solidFill>
          <a:ln>
            <a:noFill/>
          </a:ln>
        </p:spPr>
        <p:txBody>
          <a:bodyPr vert="vert" wrap="square" lIns="91416" tIns="45708" rIns="91416" bIns="45708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00" b="1" noProof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12D623E4-68EE-604E-8A79-D90F72B85C9A}"/>
              </a:ext>
            </a:extLst>
          </p:cNvPr>
          <p:cNvCxnSpPr>
            <a:cxnSpLocks/>
          </p:cNvCxnSpPr>
          <p:nvPr userDrawn="1"/>
        </p:nvCxnSpPr>
        <p:spPr>
          <a:xfrm flipV="1">
            <a:off x="7730239" y="3195018"/>
            <a:ext cx="0" cy="332426"/>
          </a:xfrm>
          <a:prstGeom prst="straightConnector1">
            <a:avLst/>
          </a:prstGeom>
          <a:ln>
            <a:solidFill>
              <a:schemeClr val="accent6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Cylinder 31">
            <a:extLst>
              <a:ext uri="{FF2B5EF4-FFF2-40B4-BE49-F238E27FC236}">
                <a16:creationId xmlns:a16="http://schemas.microsoft.com/office/drawing/2014/main" id="{AE3763F0-B833-FE47-8FA1-A16F1D294086}"/>
              </a:ext>
            </a:extLst>
          </p:cNvPr>
          <p:cNvSpPr/>
          <p:nvPr userDrawn="1"/>
        </p:nvSpPr>
        <p:spPr bwMode="auto">
          <a:xfrm rot="5400000" flipV="1">
            <a:off x="3582789" y="3200912"/>
            <a:ext cx="362811" cy="1015868"/>
          </a:xfrm>
          <a:prstGeom prst="can">
            <a:avLst/>
          </a:prstGeom>
          <a:solidFill>
            <a:schemeClr val="bg2"/>
          </a:solidFill>
          <a:ln>
            <a:noFill/>
          </a:ln>
        </p:spPr>
        <p:txBody>
          <a:bodyPr vert="vert" wrap="square" lIns="91416" tIns="45708" rIns="91416" bIns="45708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00" b="1" noProof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BA32BFA7-0A43-114F-B03C-7A3559016D82}"/>
              </a:ext>
            </a:extLst>
          </p:cNvPr>
          <p:cNvCxnSpPr>
            <a:cxnSpLocks/>
          </p:cNvCxnSpPr>
          <p:nvPr userDrawn="1"/>
        </p:nvCxnSpPr>
        <p:spPr>
          <a:xfrm flipV="1">
            <a:off x="3764194" y="3195018"/>
            <a:ext cx="0" cy="332426"/>
          </a:xfrm>
          <a:prstGeom prst="straightConnector1">
            <a:avLst/>
          </a:prstGeom>
          <a:ln>
            <a:solidFill>
              <a:schemeClr val="bg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Freeform: Shape 40">
            <a:extLst>
              <a:ext uri="{FF2B5EF4-FFF2-40B4-BE49-F238E27FC236}">
                <a16:creationId xmlns:a16="http://schemas.microsoft.com/office/drawing/2014/main" id="{2F9991FA-ED74-D24D-B2B2-AF6384836BAF}"/>
              </a:ext>
            </a:extLst>
          </p:cNvPr>
          <p:cNvSpPr/>
          <p:nvPr userDrawn="1"/>
        </p:nvSpPr>
        <p:spPr bwMode="auto">
          <a:xfrm>
            <a:off x="11696285" y="2746289"/>
            <a:ext cx="495715" cy="1925111"/>
          </a:xfrm>
          <a:custGeom>
            <a:avLst/>
            <a:gdLst>
              <a:gd name="connsiteX0" fmla="*/ 0 w 495780"/>
              <a:gd name="connsiteY0" fmla="*/ 0 h 1925362"/>
              <a:gd name="connsiteX1" fmla="*/ 495780 w 495780"/>
              <a:gd name="connsiteY1" fmla="*/ 0 h 1925362"/>
              <a:gd name="connsiteX2" fmla="*/ 495780 w 495780"/>
              <a:gd name="connsiteY2" fmla="*/ 1925362 h 1925362"/>
              <a:gd name="connsiteX3" fmla="*/ 0 w 495780"/>
              <a:gd name="connsiteY3" fmla="*/ 1925362 h 1925362"/>
              <a:gd name="connsiteX4" fmla="*/ 0 w 495780"/>
              <a:gd name="connsiteY4" fmla="*/ 1925362 h 1925362"/>
              <a:gd name="connsiteX5" fmla="*/ 25344 w 495780"/>
              <a:gd name="connsiteY5" fmla="*/ 1920392 h 1925362"/>
              <a:gd name="connsiteX6" fmla="*/ 247890 w 495780"/>
              <a:gd name="connsiteY6" fmla="*/ 962681 h 1925362"/>
              <a:gd name="connsiteX7" fmla="*/ 25344 w 495780"/>
              <a:gd name="connsiteY7" fmla="*/ 4970 h 1925362"/>
              <a:gd name="connsiteX8" fmla="*/ 0 w 495780"/>
              <a:gd name="connsiteY8" fmla="*/ 0 h 1925362"/>
              <a:gd name="connsiteX9" fmla="*/ 0 w 495780"/>
              <a:gd name="connsiteY9" fmla="*/ 0 h 1925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95780" h="1925362">
                <a:moveTo>
                  <a:pt x="0" y="0"/>
                </a:moveTo>
                <a:lnTo>
                  <a:pt x="495780" y="0"/>
                </a:lnTo>
                <a:lnTo>
                  <a:pt x="495780" y="1925362"/>
                </a:lnTo>
                <a:lnTo>
                  <a:pt x="0" y="1925362"/>
                </a:lnTo>
                <a:lnTo>
                  <a:pt x="0" y="1925362"/>
                </a:lnTo>
                <a:lnTo>
                  <a:pt x="25344" y="1920392"/>
                </a:lnTo>
                <a:cubicBezTo>
                  <a:pt x="150345" y="1871093"/>
                  <a:pt x="247890" y="1461126"/>
                  <a:pt x="247890" y="962681"/>
                </a:cubicBezTo>
                <a:cubicBezTo>
                  <a:pt x="247890" y="464237"/>
                  <a:pt x="150345" y="54269"/>
                  <a:pt x="25344" y="4970"/>
                </a:cubicBez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A6A6A6"/>
          </a:solidFill>
          <a:ln>
            <a:noFill/>
          </a:ln>
        </p:spPr>
        <p:txBody>
          <a:bodyPr vert="horz" wrap="square" lIns="91416" tIns="45708" rIns="91416" bIns="45708" numCol="1" rtlCol="0" anchor="t" anchorCtr="0" compatLnSpc="1">
            <a:prstTxWarp prst="textNoShape">
              <a:avLst/>
            </a:prstTxWarp>
            <a:normAutofit/>
          </a:bodyPr>
          <a:lstStyle/>
          <a:p>
            <a:pPr algn="l"/>
            <a:endParaRPr lang="en-US" sz="1800" noProof="0"/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CC6EF723-F3C0-6E45-92D3-8A39F5AA13E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235425" y="4438641"/>
            <a:ext cx="1974574" cy="29368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54" indent="0">
              <a:buNone/>
              <a:defRPr sz="1200"/>
            </a:lvl2pPr>
            <a:lvl3pPr marL="914309" indent="0">
              <a:buNone/>
              <a:defRPr sz="1200"/>
            </a:lvl3pPr>
            <a:lvl4pPr marL="1371463" indent="0">
              <a:buNone/>
              <a:defRPr sz="1200"/>
            </a:lvl4pPr>
            <a:lvl5pPr marL="1828617" indent="0">
              <a:buNone/>
              <a:defRPr sz="1200"/>
            </a:lvl5pPr>
          </a:lstStyle>
          <a:p>
            <a:pPr lvl="0"/>
            <a:r>
              <a:rPr lang="en-US" noProof="0"/>
              <a:t>LOREM IPSUM</a:t>
            </a:r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1505EBB2-41DF-F94E-8728-718D3BE4825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209998" y="1748450"/>
            <a:ext cx="2004939" cy="29368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54" indent="0">
              <a:buNone/>
              <a:defRPr sz="1200"/>
            </a:lvl2pPr>
            <a:lvl3pPr marL="914309" indent="0">
              <a:buNone/>
              <a:defRPr sz="1200"/>
            </a:lvl3pPr>
            <a:lvl4pPr marL="1371463" indent="0">
              <a:buNone/>
              <a:defRPr sz="1200"/>
            </a:lvl4pPr>
            <a:lvl5pPr marL="1828617" indent="0">
              <a:buNone/>
              <a:defRPr sz="1200"/>
            </a:lvl5pPr>
          </a:lstStyle>
          <a:p>
            <a:pPr lvl="0"/>
            <a:r>
              <a:rPr lang="en-US" noProof="0"/>
              <a:t>LOREM IPSUM</a:t>
            </a:r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04BDB512-C785-2047-871A-D6ED6FB7C76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184572" y="4438641"/>
            <a:ext cx="1848585" cy="29368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54" indent="0">
              <a:buNone/>
              <a:defRPr sz="1200"/>
            </a:lvl2pPr>
            <a:lvl3pPr marL="914309" indent="0">
              <a:buNone/>
              <a:defRPr sz="1200"/>
            </a:lvl3pPr>
            <a:lvl4pPr marL="1371463" indent="0">
              <a:buNone/>
              <a:defRPr sz="1200"/>
            </a:lvl4pPr>
            <a:lvl5pPr marL="1828617" indent="0">
              <a:buNone/>
              <a:defRPr sz="1200"/>
            </a:lvl5pPr>
          </a:lstStyle>
          <a:p>
            <a:pPr lvl="0"/>
            <a:r>
              <a:rPr lang="en-US" noProof="0"/>
              <a:t>LOREM IPSUM</a:t>
            </a:r>
          </a:p>
        </p:txBody>
      </p:sp>
      <p:sp>
        <p:nvSpPr>
          <p:cNvPr id="39" name="Text Placeholder 2">
            <a:extLst>
              <a:ext uri="{FF2B5EF4-FFF2-40B4-BE49-F238E27FC236}">
                <a16:creationId xmlns:a16="http://schemas.microsoft.com/office/drawing/2014/main" id="{1D12F997-17BD-2645-9858-3636BC198B9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986868" y="1748450"/>
            <a:ext cx="2004938" cy="29368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54" indent="0">
              <a:buNone/>
              <a:defRPr sz="1200"/>
            </a:lvl2pPr>
            <a:lvl3pPr marL="914309" indent="0">
              <a:buNone/>
              <a:defRPr sz="1200"/>
            </a:lvl3pPr>
            <a:lvl4pPr marL="1371463" indent="0">
              <a:buNone/>
              <a:defRPr sz="1200"/>
            </a:lvl4pPr>
            <a:lvl5pPr marL="1828617" indent="0">
              <a:buNone/>
              <a:defRPr sz="1200"/>
            </a:lvl5pPr>
          </a:lstStyle>
          <a:p>
            <a:pPr lvl="0"/>
            <a:r>
              <a:rPr lang="en-US" noProof="0"/>
              <a:t>LOREM IPSUM</a:t>
            </a:r>
          </a:p>
        </p:txBody>
      </p:sp>
      <p:sp>
        <p:nvSpPr>
          <p:cNvPr id="41" name="Text Placeholder 2">
            <a:extLst>
              <a:ext uri="{FF2B5EF4-FFF2-40B4-BE49-F238E27FC236}">
                <a16:creationId xmlns:a16="http://schemas.microsoft.com/office/drawing/2014/main" id="{38B62111-7FC8-9C43-92A1-370FEBC838A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107215" y="4438641"/>
            <a:ext cx="1849357" cy="29368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54" indent="0">
              <a:buNone/>
              <a:defRPr sz="1200"/>
            </a:lvl2pPr>
            <a:lvl3pPr marL="914309" indent="0">
              <a:buNone/>
              <a:defRPr sz="1200"/>
            </a:lvl3pPr>
            <a:lvl4pPr marL="1371463" indent="0">
              <a:buNone/>
              <a:defRPr sz="1200"/>
            </a:lvl4pPr>
            <a:lvl5pPr marL="1828617" indent="0">
              <a:buNone/>
              <a:defRPr sz="1200"/>
            </a:lvl5pPr>
          </a:lstStyle>
          <a:p>
            <a:pPr lvl="0"/>
            <a:r>
              <a:rPr lang="en-US" noProof="0"/>
              <a:t>LOREM IPSUM</a:t>
            </a:r>
          </a:p>
        </p:txBody>
      </p:sp>
      <p:sp>
        <p:nvSpPr>
          <p:cNvPr id="33" name="Text Placeholder 11">
            <a:extLst>
              <a:ext uri="{FF2B5EF4-FFF2-40B4-BE49-F238E27FC236}">
                <a16:creationId xmlns:a16="http://schemas.microsoft.com/office/drawing/2014/main" id="{F6AE7BD5-BF22-434F-A1C3-8E86FC017A69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235420" y="4694756"/>
            <a:ext cx="1974573" cy="109004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>
                <a:solidFill>
                  <a:srgbClr val="4A4A4A"/>
                </a:solidFill>
              </a:defRPr>
            </a:lvl1pPr>
          </a:lstStyle>
          <a:p>
            <a:pPr lvl="0"/>
            <a:r>
              <a:rPr lang="en-US"/>
              <a:t>Lorem ipsum dolor …</a:t>
            </a:r>
            <a:endParaRPr lang="da-DK"/>
          </a:p>
        </p:txBody>
      </p:sp>
      <p:sp>
        <p:nvSpPr>
          <p:cNvPr id="34" name="Text Placeholder 11">
            <a:extLst>
              <a:ext uri="{FF2B5EF4-FFF2-40B4-BE49-F238E27FC236}">
                <a16:creationId xmlns:a16="http://schemas.microsoft.com/office/drawing/2014/main" id="{65D748EF-853C-D149-92BC-78FB024E59B8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180106" y="4694754"/>
            <a:ext cx="1853054" cy="10900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>
                <a:solidFill>
                  <a:srgbClr val="4A4A4A"/>
                </a:solidFill>
              </a:defRPr>
            </a:lvl1pPr>
          </a:lstStyle>
          <a:p>
            <a:pPr lvl="0"/>
            <a:r>
              <a:rPr lang="en-US"/>
              <a:t>Lorem ipsum dolor …</a:t>
            </a:r>
            <a:endParaRPr lang="da-DK"/>
          </a:p>
        </p:txBody>
      </p:sp>
      <p:sp>
        <p:nvSpPr>
          <p:cNvPr id="44" name="Text Placeholder 11">
            <a:extLst>
              <a:ext uri="{FF2B5EF4-FFF2-40B4-BE49-F238E27FC236}">
                <a16:creationId xmlns:a16="http://schemas.microsoft.com/office/drawing/2014/main" id="{EF978D4B-8653-0B4B-B386-561D790A0861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103522" y="4694754"/>
            <a:ext cx="1853054" cy="10900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Lorem ipsum dolor …</a:t>
            </a:r>
            <a:endParaRPr lang="da-DK"/>
          </a:p>
        </p:txBody>
      </p:sp>
      <p:sp>
        <p:nvSpPr>
          <p:cNvPr id="45" name="Text Placeholder 11">
            <a:extLst>
              <a:ext uri="{FF2B5EF4-FFF2-40B4-BE49-F238E27FC236}">
                <a16:creationId xmlns:a16="http://schemas.microsoft.com/office/drawing/2014/main" id="{AD221925-642C-4D43-A140-9168A079576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209993" y="2025987"/>
            <a:ext cx="2004938" cy="102712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 baseline="0">
                <a:solidFill>
                  <a:srgbClr val="4A4A4A"/>
                </a:solidFill>
              </a:defRPr>
            </a:lvl1pPr>
          </a:lstStyle>
          <a:p>
            <a:pPr lvl="0"/>
            <a:r>
              <a:rPr lang="en-US"/>
              <a:t>Lorem ipsum …</a:t>
            </a:r>
          </a:p>
        </p:txBody>
      </p:sp>
      <p:sp>
        <p:nvSpPr>
          <p:cNvPr id="46" name="Text Placeholder 11">
            <a:extLst>
              <a:ext uri="{FF2B5EF4-FFF2-40B4-BE49-F238E27FC236}">
                <a16:creationId xmlns:a16="http://schemas.microsoft.com/office/drawing/2014/main" id="{FF841BE3-B65D-CF46-AF41-1F706B1A3DAA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986868" y="2025987"/>
            <a:ext cx="1995077" cy="102712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>
                <a:solidFill>
                  <a:srgbClr val="4A4A4A"/>
                </a:solidFill>
              </a:defRPr>
            </a:lvl1pPr>
          </a:lstStyle>
          <a:p>
            <a:pPr lvl="0"/>
            <a:r>
              <a:rPr lang="en-US"/>
              <a:t>Lorem ipsum dolor …</a:t>
            </a:r>
            <a:endParaRPr lang="da-DK"/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AF0F3A74-5242-5743-A008-D37677671D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80945"/>
            <a:ext cx="10515600" cy="851941"/>
          </a:xfrm>
        </p:spPr>
        <p:txBody>
          <a:bodyPr/>
          <a:lstStyle>
            <a:lvl1pPr algn="l">
              <a:defRPr/>
            </a:lvl1pPr>
          </a:lstStyle>
          <a:p>
            <a:r>
              <a:rPr lang="en-GB"/>
              <a:t>Click to edit headline</a:t>
            </a:r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1777452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12000" decel="88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5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accel="12000" decel="88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25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750"/>
                            </p:stCondLst>
                            <p:childTnLst>
                              <p:par>
                                <p:cTn id="3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accel="12000" decel="88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25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750"/>
                            </p:stCondLst>
                            <p:childTnLst>
                              <p:par>
                                <p:cTn id="5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2" accel="12000" decel="88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25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750"/>
                            </p:stCondLst>
                            <p:childTnLst>
                              <p:par>
                                <p:cTn id="7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2" accel="12000" decel="88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250"/>
                            </p:stCondLst>
                            <p:childTnLst>
                              <p:par>
                                <p:cTn id="8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750"/>
                            </p:stCondLst>
                            <p:childTnLst>
                              <p:par>
                                <p:cTn id="9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2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7" grpId="0" animBg="1"/>
      <p:bldP spid="20" grpId="0" animBg="1"/>
      <p:bldP spid="23" grpId="0" animBg="1"/>
      <p:bldP spid="26" grpId="0" animBg="1"/>
      <p:bldP spid="30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5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4" grpId="0" build="p">
        <p:tmplLst>
          <p:tmpl lvl="1"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4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5" grpId="0" build="p">
        <p:tmplLst>
          <p:tmpl lvl="1"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4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6" grpId="0" build="p">
        <p:tmplLst>
          <p:tmpl lvl="1"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4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box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0554E59-ADDB-1249-BB56-29841110C31E}"/>
              </a:ext>
            </a:extLst>
          </p:cNvPr>
          <p:cNvSpPr/>
          <p:nvPr userDrawn="1"/>
        </p:nvSpPr>
        <p:spPr>
          <a:xfrm>
            <a:off x="838200" y="2454213"/>
            <a:ext cx="3410779" cy="3185160"/>
          </a:xfrm>
          <a:prstGeom prst="rect">
            <a:avLst/>
          </a:prstGeom>
          <a:solidFill>
            <a:srgbClr val="F2F7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B2695886-3F73-7149-947F-78852249C18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81779" y="2775078"/>
            <a:ext cx="2920380" cy="861646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400" b="1" baseline="0">
                <a:solidFill>
                  <a:srgbClr val="005E58"/>
                </a:solidFill>
              </a:defRPr>
            </a:lvl1pPr>
          </a:lstStyle>
          <a:p>
            <a:pPr lvl="0"/>
            <a:r>
              <a:rPr lang="en-US"/>
              <a:t>Click to edit headline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6C74D5D-EC95-DB49-B2FC-CDB051EE9950}"/>
              </a:ext>
            </a:extLst>
          </p:cNvPr>
          <p:cNvSpPr/>
          <p:nvPr userDrawn="1"/>
        </p:nvSpPr>
        <p:spPr>
          <a:xfrm>
            <a:off x="4426389" y="2454213"/>
            <a:ext cx="3410779" cy="3185160"/>
          </a:xfrm>
          <a:prstGeom prst="rect">
            <a:avLst/>
          </a:prstGeom>
          <a:solidFill>
            <a:srgbClr val="F2F7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1E86DF76-111A-C548-9468-B160490D88E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669968" y="2775078"/>
            <a:ext cx="2920380" cy="861646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400" b="1" baseline="0">
                <a:solidFill>
                  <a:srgbClr val="005E58"/>
                </a:solidFill>
              </a:defRPr>
            </a:lvl1pPr>
          </a:lstStyle>
          <a:p>
            <a:pPr lvl="0"/>
            <a:r>
              <a:rPr lang="en-US"/>
              <a:t>Click to edit headline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524D93B-0EFB-924B-8785-34E566A9111F}"/>
              </a:ext>
            </a:extLst>
          </p:cNvPr>
          <p:cNvSpPr/>
          <p:nvPr userDrawn="1"/>
        </p:nvSpPr>
        <p:spPr>
          <a:xfrm>
            <a:off x="8054615" y="2454213"/>
            <a:ext cx="3410779" cy="3185160"/>
          </a:xfrm>
          <a:prstGeom prst="rect">
            <a:avLst/>
          </a:prstGeom>
          <a:solidFill>
            <a:srgbClr val="F2F7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08E91041-C3EF-A94B-B653-CB8AAF0F268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298194" y="2775078"/>
            <a:ext cx="2920380" cy="861646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400" b="1" baseline="0">
                <a:solidFill>
                  <a:srgbClr val="005E58"/>
                </a:solidFill>
              </a:defRPr>
            </a:lvl1pPr>
          </a:lstStyle>
          <a:p>
            <a:pPr lvl="0"/>
            <a:r>
              <a:rPr lang="en-US"/>
              <a:t>Click to edit headline 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5B6D3DA5-3340-EF47-B15D-291582037D0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80945"/>
            <a:ext cx="10515600" cy="851941"/>
          </a:xfrm>
        </p:spPr>
        <p:txBody>
          <a:bodyPr/>
          <a:lstStyle/>
          <a:p>
            <a:r>
              <a:rPr lang="en-GB"/>
              <a:t>Click to edit headline</a:t>
            </a:r>
            <a:endParaRPr lang="en-DK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CE9C4906-4C4E-A74E-B75C-FD3BF9117E6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081779" y="3797084"/>
            <a:ext cx="2920380" cy="1247928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/>
              <a:t>Click to add content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0FB64B3F-4335-1943-9D37-54A38D439508}"/>
              </a:ext>
            </a:extLst>
          </p:cNvPr>
          <p:cNvSpPr>
            <a:spLocks noGrp="1"/>
          </p:cNvSpPr>
          <p:nvPr>
            <p:ph idx="22" hasCustomPrompt="1"/>
          </p:nvPr>
        </p:nvSpPr>
        <p:spPr>
          <a:xfrm>
            <a:off x="4669968" y="3797084"/>
            <a:ext cx="2920380" cy="1247928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/>
              <a:t>Click to add content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72A77B79-4840-4343-B221-301CC5F18C64}"/>
              </a:ext>
            </a:extLst>
          </p:cNvPr>
          <p:cNvSpPr>
            <a:spLocks noGrp="1"/>
          </p:cNvSpPr>
          <p:nvPr>
            <p:ph idx="23" hasCustomPrompt="1"/>
          </p:nvPr>
        </p:nvSpPr>
        <p:spPr>
          <a:xfrm>
            <a:off x="8298194" y="3797084"/>
            <a:ext cx="2920380" cy="1247928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/>
              <a:t>Click to add content</a:t>
            </a:r>
          </a:p>
        </p:txBody>
      </p:sp>
    </p:spTree>
    <p:extLst>
      <p:ext uri="{BB962C8B-B14F-4D97-AF65-F5344CB8AC3E}">
        <p14:creationId xmlns:p14="http://schemas.microsoft.com/office/powerpoint/2010/main" val="1059943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build="p">
        <p:tmplLst>
          <p:tmpl lvl="1">
            <p:tnLst>
              <p:par>
                <p:cTn presetID="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animBg="1"/>
      <p:bldP spid="11" grpId="0" build="p">
        <p:tmplLst>
          <p:tmpl lvl="1">
            <p:tnLst>
              <p:par>
                <p:cTn presetID="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" grpId="0" animBg="1"/>
      <p:bldP spid="14" grpId="0" build="p">
        <p:tmplLst>
          <p:tmpl lvl="1">
            <p:tnLst>
              <p:par>
                <p:cTn presetID="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boxes with caption, 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0554E59-ADDB-1249-BB56-29841110C31E}"/>
              </a:ext>
            </a:extLst>
          </p:cNvPr>
          <p:cNvSpPr/>
          <p:nvPr userDrawn="1"/>
        </p:nvSpPr>
        <p:spPr>
          <a:xfrm>
            <a:off x="430611" y="2454213"/>
            <a:ext cx="2776469" cy="3185160"/>
          </a:xfrm>
          <a:prstGeom prst="rect">
            <a:avLst/>
          </a:prstGeom>
          <a:solidFill>
            <a:srgbClr val="EF75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1BEBCD4B-2907-2A46-96EB-AF7B190CEE5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4190" y="3797084"/>
            <a:ext cx="2377270" cy="124792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body text 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B2695886-3F73-7149-947F-78852249C18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4190" y="2775078"/>
            <a:ext cx="2377270" cy="861646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headline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6C74D5D-EC95-DB49-B2FC-CDB051EE9950}"/>
              </a:ext>
            </a:extLst>
          </p:cNvPr>
          <p:cNvSpPr/>
          <p:nvPr userDrawn="1"/>
        </p:nvSpPr>
        <p:spPr>
          <a:xfrm>
            <a:off x="3294273" y="2454213"/>
            <a:ext cx="2776469" cy="3185160"/>
          </a:xfrm>
          <a:prstGeom prst="rect">
            <a:avLst/>
          </a:prstGeom>
          <a:solidFill>
            <a:srgbClr val="005E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4B2794A3-79FE-8245-BC8D-5128676D2D8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537852" y="3797084"/>
            <a:ext cx="2377270" cy="124792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body text 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1E86DF76-111A-C548-9468-B160490D88E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537852" y="2775078"/>
            <a:ext cx="2377270" cy="861646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headline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524D93B-0EFB-924B-8785-34E566A9111F}"/>
              </a:ext>
            </a:extLst>
          </p:cNvPr>
          <p:cNvSpPr/>
          <p:nvPr userDrawn="1"/>
        </p:nvSpPr>
        <p:spPr>
          <a:xfrm>
            <a:off x="6153118" y="2454213"/>
            <a:ext cx="2776469" cy="3185160"/>
          </a:xfrm>
          <a:prstGeom prst="rect">
            <a:avLst/>
          </a:prstGeom>
          <a:solidFill>
            <a:srgbClr val="30B4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EBA11F2E-4E4E-D546-9B5B-9DE959BB7F1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396697" y="3797084"/>
            <a:ext cx="2377270" cy="124792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body text 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08E91041-C3EF-A94B-B653-CB8AAF0F268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396697" y="2775078"/>
            <a:ext cx="2377270" cy="861646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headline 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5A7501B0-A37B-D346-8EA8-C0F97D379C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80945"/>
            <a:ext cx="10515600" cy="851941"/>
          </a:xfrm>
        </p:spPr>
        <p:txBody>
          <a:bodyPr/>
          <a:lstStyle/>
          <a:p>
            <a:r>
              <a:rPr lang="en-GB"/>
              <a:t>Click to edit headline</a:t>
            </a:r>
            <a:endParaRPr lang="en-DK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2EE918D-9BF0-4A9D-A686-9487E3B264AB}"/>
              </a:ext>
            </a:extLst>
          </p:cNvPr>
          <p:cNvSpPr/>
          <p:nvPr userDrawn="1"/>
        </p:nvSpPr>
        <p:spPr>
          <a:xfrm>
            <a:off x="9016062" y="2454213"/>
            <a:ext cx="2776469" cy="3185160"/>
          </a:xfrm>
          <a:prstGeom prst="rect">
            <a:avLst/>
          </a:prstGeom>
          <a:solidFill>
            <a:srgbClr val="A7D4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A78A15A4-1A47-463B-827B-C71C8332C5C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259641" y="3797084"/>
            <a:ext cx="2377270" cy="124792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body text 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E33FFBBF-2AD8-411B-A845-07C9C5CBD3E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259641" y="2775078"/>
            <a:ext cx="2377270" cy="861646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headline </a:t>
            </a:r>
          </a:p>
        </p:txBody>
      </p:sp>
    </p:spTree>
    <p:extLst>
      <p:ext uri="{BB962C8B-B14F-4D97-AF65-F5344CB8AC3E}">
        <p14:creationId xmlns:p14="http://schemas.microsoft.com/office/powerpoint/2010/main" val="53327988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 boxes with caption, 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0554E59-ADDB-1249-BB56-29841110C31E}"/>
              </a:ext>
            </a:extLst>
          </p:cNvPr>
          <p:cNvSpPr/>
          <p:nvPr userDrawn="1"/>
        </p:nvSpPr>
        <p:spPr>
          <a:xfrm>
            <a:off x="838201" y="2454213"/>
            <a:ext cx="1964210" cy="31851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1BEBCD4B-2907-2A46-96EB-AF7B190CEE5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81780" y="3797083"/>
            <a:ext cx="1574012" cy="15951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body text 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B2695886-3F73-7149-947F-78852249C18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81780" y="2775078"/>
            <a:ext cx="1574012" cy="861646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18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headline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6C74D5D-EC95-DB49-B2FC-CDB051EE9950}"/>
              </a:ext>
            </a:extLst>
          </p:cNvPr>
          <p:cNvSpPr/>
          <p:nvPr userDrawn="1"/>
        </p:nvSpPr>
        <p:spPr>
          <a:xfrm>
            <a:off x="2912845" y="2454213"/>
            <a:ext cx="1964210" cy="31851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4B2794A3-79FE-8245-BC8D-5128676D2D8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156424" y="3797083"/>
            <a:ext cx="1574012" cy="15951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body text 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1E86DF76-111A-C548-9468-B160490D88E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156424" y="2775078"/>
            <a:ext cx="1574012" cy="861646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18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headline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524D93B-0EFB-924B-8785-34E566A9111F}"/>
              </a:ext>
            </a:extLst>
          </p:cNvPr>
          <p:cNvSpPr/>
          <p:nvPr userDrawn="1"/>
        </p:nvSpPr>
        <p:spPr>
          <a:xfrm>
            <a:off x="4987489" y="2454213"/>
            <a:ext cx="1964210" cy="318516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EBA11F2E-4E4E-D546-9B5B-9DE959BB7F1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231068" y="3797083"/>
            <a:ext cx="1574012" cy="15951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body text 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08E91041-C3EF-A94B-B653-CB8AAF0F268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231068" y="2775078"/>
            <a:ext cx="1574012" cy="861646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18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headline 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5A7501B0-A37B-D346-8EA8-C0F97D379C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80945"/>
            <a:ext cx="10515600" cy="851941"/>
          </a:xfrm>
        </p:spPr>
        <p:txBody>
          <a:bodyPr/>
          <a:lstStyle/>
          <a:p>
            <a:r>
              <a:rPr lang="en-GB"/>
              <a:t>Click to edit headline</a:t>
            </a:r>
            <a:endParaRPr lang="en-DK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C1B2CCB-BF50-CE43-A7B5-6EE1A0DA4C7F}"/>
              </a:ext>
            </a:extLst>
          </p:cNvPr>
          <p:cNvSpPr/>
          <p:nvPr userDrawn="1"/>
        </p:nvSpPr>
        <p:spPr>
          <a:xfrm>
            <a:off x="7062133" y="2454213"/>
            <a:ext cx="1964210" cy="31851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802C2740-179D-C948-92BB-C33877D57E7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305712" y="3797083"/>
            <a:ext cx="1574012" cy="15951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body text 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EB3BED04-5470-B143-9930-0AAE31E559C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305712" y="2775078"/>
            <a:ext cx="1574012" cy="861646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18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headline 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C42D92B-3FA5-A84A-92FE-7600D213DF55}"/>
              </a:ext>
            </a:extLst>
          </p:cNvPr>
          <p:cNvSpPr/>
          <p:nvPr userDrawn="1"/>
        </p:nvSpPr>
        <p:spPr>
          <a:xfrm>
            <a:off x="9136777" y="2454213"/>
            <a:ext cx="1964210" cy="31851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0FA00FB2-D524-9F4E-9F2D-22B8C0D9118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380356" y="3797083"/>
            <a:ext cx="1574012" cy="15951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body text 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1B065502-D011-C24D-B2DF-4746658C256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380356" y="2775078"/>
            <a:ext cx="1574012" cy="861646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18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headline </a:t>
            </a:r>
          </a:p>
        </p:txBody>
      </p:sp>
    </p:spTree>
    <p:extLst>
      <p:ext uri="{BB962C8B-B14F-4D97-AF65-F5344CB8AC3E}">
        <p14:creationId xmlns:p14="http://schemas.microsoft.com/office/powerpoint/2010/main" val="366371965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3 boxes with caption, 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0554E59-ADDB-1249-BB56-29841110C31E}"/>
              </a:ext>
            </a:extLst>
          </p:cNvPr>
          <p:cNvSpPr/>
          <p:nvPr userDrawn="1"/>
        </p:nvSpPr>
        <p:spPr>
          <a:xfrm>
            <a:off x="838201" y="2454213"/>
            <a:ext cx="1964210" cy="31851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1BEBCD4B-2907-2A46-96EB-AF7B190CEE5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81780" y="3797083"/>
            <a:ext cx="1574012" cy="152225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body text 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B2695886-3F73-7149-947F-78852249C18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81780" y="2775078"/>
            <a:ext cx="1574012" cy="861646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18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headline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6C74D5D-EC95-DB49-B2FC-CDB051EE9950}"/>
              </a:ext>
            </a:extLst>
          </p:cNvPr>
          <p:cNvSpPr/>
          <p:nvPr userDrawn="1"/>
        </p:nvSpPr>
        <p:spPr>
          <a:xfrm>
            <a:off x="2912845" y="2454213"/>
            <a:ext cx="1964210" cy="31851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4B2794A3-79FE-8245-BC8D-5128676D2D8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156424" y="3797083"/>
            <a:ext cx="1574012" cy="152225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body text 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1E86DF76-111A-C548-9468-B160490D88E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156424" y="2775078"/>
            <a:ext cx="1574012" cy="861646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18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headline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524D93B-0EFB-924B-8785-34E566A9111F}"/>
              </a:ext>
            </a:extLst>
          </p:cNvPr>
          <p:cNvSpPr/>
          <p:nvPr userDrawn="1"/>
        </p:nvSpPr>
        <p:spPr>
          <a:xfrm>
            <a:off x="4987489" y="2454213"/>
            <a:ext cx="1964210" cy="318516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EBA11F2E-4E4E-D546-9B5B-9DE959BB7F1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231068" y="3797083"/>
            <a:ext cx="1574012" cy="152225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body text 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08E91041-C3EF-A94B-B653-CB8AAF0F268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231068" y="2775078"/>
            <a:ext cx="1574012" cy="861646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18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headline 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5A7501B0-A37B-D346-8EA8-C0F97D379C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80945"/>
            <a:ext cx="10515600" cy="851941"/>
          </a:xfrm>
        </p:spPr>
        <p:txBody>
          <a:bodyPr/>
          <a:lstStyle/>
          <a:p>
            <a:r>
              <a:rPr lang="en-GB"/>
              <a:t>Click to edit headline</a:t>
            </a:r>
            <a:endParaRPr lang="en-DK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C1B2CCB-BF50-CE43-A7B5-6EE1A0DA4C7F}"/>
              </a:ext>
            </a:extLst>
          </p:cNvPr>
          <p:cNvSpPr/>
          <p:nvPr userDrawn="1"/>
        </p:nvSpPr>
        <p:spPr>
          <a:xfrm>
            <a:off x="7062133" y="2454213"/>
            <a:ext cx="1964210" cy="31851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802C2740-179D-C948-92BB-C33877D57E7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305712" y="3797083"/>
            <a:ext cx="1574012" cy="152225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body text 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EB3BED04-5470-B143-9930-0AAE31E559C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305712" y="2775078"/>
            <a:ext cx="1574012" cy="861646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18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headline 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C42D92B-3FA5-A84A-92FE-7600D213DF55}"/>
              </a:ext>
            </a:extLst>
          </p:cNvPr>
          <p:cNvSpPr/>
          <p:nvPr userDrawn="1"/>
        </p:nvSpPr>
        <p:spPr>
          <a:xfrm>
            <a:off x="9146010" y="2454213"/>
            <a:ext cx="1964210" cy="31851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0FA00FB2-D524-9F4E-9F2D-22B8C0D9118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389589" y="3797083"/>
            <a:ext cx="1574012" cy="152225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body text 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1B065502-D011-C24D-B2DF-4746658C256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389589" y="2775078"/>
            <a:ext cx="1574012" cy="861646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18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headline 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73622513-D7DA-404A-8B3F-A2C1543D8278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9788" y="1538663"/>
            <a:ext cx="10514012" cy="823912"/>
          </a:xfrm>
        </p:spPr>
        <p:txBody>
          <a:bodyPr anchor="ctr">
            <a:normAutofit/>
          </a:bodyPr>
          <a:lstStyle>
            <a:lvl1pPr marL="0" indent="0">
              <a:buNone/>
              <a:defRPr sz="2400" b="1">
                <a:solidFill>
                  <a:srgbClr val="005E58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body text</a:t>
            </a:r>
          </a:p>
        </p:txBody>
      </p:sp>
    </p:spTree>
    <p:extLst>
      <p:ext uri="{BB962C8B-B14F-4D97-AF65-F5344CB8AC3E}">
        <p14:creationId xmlns:p14="http://schemas.microsoft.com/office/powerpoint/2010/main" val="4990944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5. 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view of a rocky mountain&#10;&#10;Description automatically generated">
            <a:extLst>
              <a:ext uri="{FF2B5EF4-FFF2-40B4-BE49-F238E27FC236}">
                <a16:creationId xmlns:a16="http://schemas.microsoft.com/office/drawing/2014/main" id="{849FE651-E454-5743-A731-F798ED23FA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8D6115-F51D-1C4F-A8A1-FE52A267219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1992796"/>
          </a:xfrm>
        </p:spPr>
        <p:txBody>
          <a:bodyPr anchor="b">
            <a:normAutofit/>
          </a:bodyPr>
          <a:lstStyle>
            <a:lvl1pPr algn="ctr">
              <a:defRPr sz="4000"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GB"/>
              <a:t>CLICK TO EDIT HEADLINE</a:t>
            </a:r>
            <a:endParaRPr lang="en-DK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77F7ABD-C934-8B45-B386-81DE63316C0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265004"/>
            <a:ext cx="9144000" cy="1992796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subtitle text</a:t>
            </a:r>
            <a:endParaRPr lang="en-DK"/>
          </a:p>
        </p:txBody>
      </p:sp>
      <p:pic>
        <p:nvPicPr>
          <p:cNvPr id="8" name="Picture 7" descr="A picture containing food, drawing&#10;&#10;Description automatically generated">
            <a:extLst>
              <a:ext uri="{FF2B5EF4-FFF2-40B4-BE49-F238E27FC236}">
                <a16:creationId xmlns:a16="http://schemas.microsoft.com/office/drawing/2014/main" id="{9BBAF51A-5C56-6744-980D-CEB0185D6A9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6953" y="5537190"/>
            <a:ext cx="2658094" cy="786796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5662B895-0B1F-41D1-A30F-A671CFEDD126}"/>
              </a:ext>
            </a:extLst>
          </p:cNvPr>
          <p:cNvGrpSpPr/>
          <p:nvPr userDrawn="1"/>
        </p:nvGrpSpPr>
        <p:grpSpPr>
          <a:xfrm>
            <a:off x="5298136" y="6173262"/>
            <a:ext cx="1859656" cy="276999"/>
            <a:chOff x="5084129" y="6423483"/>
            <a:chExt cx="1859656" cy="276999"/>
          </a:xfrm>
        </p:grpSpPr>
        <p:pic>
          <p:nvPicPr>
            <p:cNvPr id="7" name="Picture 6" descr="A picture containing traffic, stop, background, dark&#10;&#10;Description automatically generated">
              <a:extLst>
                <a:ext uri="{FF2B5EF4-FFF2-40B4-BE49-F238E27FC236}">
                  <a16:creationId xmlns:a16="http://schemas.microsoft.com/office/drawing/2014/main" id="{B0601423-38B2-43C5-9124-A9A51ED6530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13768" y="6437395"/>
              <a:ext cx="1330017" cy="176893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3F9F52E-DE22-4376-B332-A1FE606FBC0E}"/>
                </a:ext>
              </a:extLst>
            </p:cNvPr>
            <p:cNvSpPr txBox="1"/>
            <p:nvPr userDrawn="1"/>
          </p:nvSpPr>
          <p:spPr>
            <a:xfrm>
              <a:off x="5084129" y="6423483"/>
              <a:ext cx="65776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/>
                <a:t>with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9172273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. 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9524D93B-0EFB-924B-8785-34E566A9111F}"/>
              </a:ext>
            </a:extLst>
          </p:cNvPr>
          <p:cNvSpPr/>
          <p:nvPr userDrawn="1"/>
        </p:nvSpPr>
        <p:spPr>
          <a:xfrm>
            <a:off x="8054615" y="987424"/>
            <a:ext cx="3410779" cy="4651949"/>
          </a:xfrm>
          <a:prstGeom prst="rect">
            <a:avLst/>
          </a:prstGeom>
          <a:solidFill>
            <a:srgbClr val="30B4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EBA11F2E-4E4E-D546-9B5B-9DE959BB7F1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298194" y="2240633"/>
            <a:ext cx="2920380" cy="124792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body text 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08E91041-C3EF-A94B-B653-CB8AAF0F268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298194" y="1218627"/>
            <a:ext cx="2920380" cy="861646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headline 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3FF0CE3A-252A-FB40-A308-7B66F3A489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987424"/>
            <a:ext cx="6599398" cy="1321823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GB"/>
              <a:t>Click to edit headline</a:t>
            </a:r>
            <a:endParaRPr lang="en-DK"/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C41F4998-465A-F54A-B84E-605B0C2D3D33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510724"/>
            <a:ext cx="6599398" cy="3128649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body text </a:t>
            </a:r>
          </a:p>
        </p:txBody>
      </p:sp>
    </p:spTree>
    <p:extLst>
      <p:ext uri="{BB962C8B-B14F-4D97-AF65-F5344CB8AC3E}">
        <p14:creationId xmlns:p14="http://schemas.microsoft.com/office/powerpoint/2010/main" val="1866453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build="p">
        <p:tmplLst>
          <p:tmpl lvl="1">
            <p:tnLst>
              <p:par>
                <p:cTn presetID="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 Imag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7C253B2-8B94-0940-BBCE-EEDB8818FC14}"/>
              </a:ext>
            </a:extLst>
          </p:cNvPr>
          <p:cNvSpPr/>
          <p:nvPr userDrawn="1"/>
        </p:nvSpPr>
        <p:spPr>
          <a:xfrm>
            <a:off x="6096000" y="2057399"/>
            <a:ext cx="5437186" cy="3855028"/>
          </a:xfrm>
          <a:prstGeom prst="rect">
            <a:avLst/>
          </a:prstGeom>
          <a:solidFill>
            <a:srgbClr val="A7D4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F90E6657-4F9A-5E40-BC80-28410D1ED21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42894" y="3593125"/>
            <a:ext cx="3943666" cy="14269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rgbClr val="2B2A2A"/>
                </a:solidFill>
              </a:defRPr>
            </a:lvl1pPr>
          </a:lstStyle>
          <a:p>
            <a:pPr lvl="0"/>
            <a:r>
              <a:rPr lang="en-GB"/>
              <a:t>Click to edit body text 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6CAF983E-80BF-1B46-B98A-1F8770B6A76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642894" y="2486934"/>
            <a:ext cx="3581401" cy="800644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buNone/>
              <a:defRPr sz="2400" b="1" baseline="0">
                <a:solidFill>
                  <a:srgbClr val="005E5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US"/>
              <a:t>Click to edit headline 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7E57742-5D88-CC46-BBAB-0276F895C6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80945"/>
            <a:ext cx="10515600" cy="851941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GB"/>
              <a:t>Click to edit headline</a:t>
            </a:r>
            <a:endParaRPr lang="en-DK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BF7A64D-38E9-FB4B-BBA2-DF3FC7C0B457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38199" y="2057400"/>
            <a:ext cx="4984353" cy="3855278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noProof="0"/>
              <a:t>Click to add image</a:t>
            </a:r>
          </a:p>
          <a:p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229231314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. Imag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7C253B2-8B94-0940-BBCE-EEDB8818FC14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A7D4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C705706-AA8B-364F-B87A-9D873E63DF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987424"/>
            <a:ext cx="3932237" cy="1321823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GB"/>
              <a:t>Click to edit headline</a:t>
            </a:r>
            <a:endParaRPr lang="en-DK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77DBC235-1D34-B047-8DCA-F24DBCF43B3F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510724"/>
            <a:ext cx="3932237" cy="3358263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body text 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A0834849-1C21-E344-A4C2-2522090920D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96000" y="0"/>
            <a:ext cx="6096000" cy="68580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r>
              <a:rPr lang="en-DK"/>
              <a:t>Clik to insert image </a:t>
            </a:r>
          </a:p>
        </p:txBody>
      </p:sp>
    </p:spTree>
    <p:extLst>
      <p:ext uri="{BB962C8B-B14F-4D97-AF65-F5344CB8AC3E}">
        <p14:creationId xmlns:p14="http://schemas.microsoft.com/office/powerpoint/2010/main" val="20099377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2. Imag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7C253B2-8B94-0940-BBCE-EEDB8818FC14}"/>
              </a:ext>
            </a:extLst>
          </p:cNvPr>
          <p:cNvSpPr/>
          <p:nvPr userDrawn="1"/>
        </p:nvSpPr>
        <p:spPr>
          <a:xfrm>
            <a:off x="0" y="0"/>
            <a:ext cx="4667794" cy="6858000"/>
          </a:xfrm>
          <a:prstGeom prst="rect">
            <a:avLst/>
          </a:prstGeom>
          <a:solidFill>
            <a:srgbClr val="A7D4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C705706-AA8B-364F-B87A-9D873E63DF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9" y="987424"/>
            <a:ext cx="3010970" cy="1321823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GB"/>
              <a:t>Click to edit headline</a:t>
            </a:r>
            <a:endParaRPr lang="en-DK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77DBC235-1D34-B047-8DCA-F24DBCF43B3F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9" y="2510724"/>
            <a:ext cx="3010970" cy="3358263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body text </a:t>
            </a:r>
          </a:p>
        </p:txBody>
      </p:sp>
    </p:spTree>
    <p:extLst>
      <p:ext uri="{BB962C8B-B14F-4D97-AF65-F5344CB8AC3E}">
        <p14:creationId xmlns:p14="http://schemas.microsoft.com/office/powerpoint/2010/main" val="169664359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. Imag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7C253B2-8B94-0940-BBCE-EEDB8818FC14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A7D4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C705706-AA8B-364F-B87A-9D873E63DF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85605" y="987424"/>
            <a:ext cx="3932237" cy="1321823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GB"/>
              <a:t>Click to edit headline</a:t>
            </a:r>
            <a:endParaRPr lang="en-DK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77DBC235-1D34-B047-8DCA-F24DBCF43B3F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7085605" y="2510724"/>
            <a:ext cx="3932237" cy="3358263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body text 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A0834849-1C21-E344-A4C2-2522090920D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6096000" cy="68580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r>
              <a:rPr lang="en-DK"/>
              <a:t>Clik to insert image </a:t>
            </a:r>
          </a:p>
        </p:txBody>
      </p:sp>
    </p:spTree>
    <p:extLst>
      <p:ext uri="{BB962C8B-B14F-4D97-AF65-F5344CB8AC3E}">
        <p14:creationId xmlns:p14="http://schemas.microsoft.com/office/powerpoint/2010/main" val="105467071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 Imag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AF64485A-E9D1-8C43-B600-67684BBABF1F}"/>
              </a:ext>
            </a:extLst>
          </p:cNvPr>
          <p:cNvSpPr/>
          <p:nvPr userDrawn="1"/>
        </p:nvSpPr>
        <p:spPr>
          <a:xfrm>
            <a:off x="-2962592" y="-373380"/>
            <a:ext cx="7604760" cy="7604760"/>
          </a:xfrm>
          <a:prstGeom prst="ellipse">
            <a:avLst/>
          </a:prstGeom>
          <a:solidFill>
            <a:srgbClr val="31B4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28E03A0-BEF9-0C43-8B7F-244867E2EE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90417" y="1420812"/>
            <a:ext cx="4224938" cy="1508368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GB"/>
              <a:t>Click to edit headline</a:t>
            </a:r>
            <a:endParaRPr lang="en-DK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D0A7D830-063A-3C4D-BDAD-E6D81629DA52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790417" y="3115159"/>
            <a:ext cx="4224938" cy="2322029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body text</a:t>
            </a:r>
          </a:p>
        </p:txBody>
      </p: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7A8FF3AE-2581-B94E-A25C-FB4D74D05BCD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1534205" y="1420812"/>
            <a:ext cx="4984353" cy="401637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noProof="0"/>
              <a:t>Click to add image</a:t>
            </a:r>
          </a:p>
          <a:p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165796792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with 3 bu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BBA7E2-AA1A-AF49-BC10-52FCDEE0893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632426" y="2347925"/>
            <a:ext cx="3581401" cy="37270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1" baseline="0">
                <a:solidFill>
                  <a:srgbClr val="005E5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US"/>
              <a:t>Click to edit headline 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A7EE762-20B4-7848-96E8-1C247677B32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632426" y="2824658"/>
            <a:ext cx="3943666" cy="37270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rgbClr val="2B2A2A"/>
                </a:solidFill>
              </a:defRPr>
            </a:lvl1pPr>
          </a:lstStyle>
          <a:p>
            <a:pPr lvl="0"/>
            <a:r>
              <a:rPr lang="en-GB"/>
              <a:t>Click to edit body text 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3B20F7B6-9B0E-9746-A981-396D54D8DA58}"/>
              </a:ext>
            </a:extLst>
          </p:cNvPr>
          <p:cNvSpPr/>
          <p:nvPr userDrawn="1"/>
        </p:nvSpPr>
        <p:spPr>
          <a:xfrm>
            <a:off x="677547" y="2339928"/>
            <a:ext cx="743267" cy="743267"/>
          </a:xfrm>
          <a:prstGeom prst="ellipse">
            <a:avLst/>
          </a:prstGeom>
          <a:solidFill>
            <a:srgbClr val="A7D4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400" b="1">
                <a:solidFill>
                  <a:schemeClr val="accent1"/>
                </a:solidFill>
              </a:rPr>
              <a:t>1</a:t>
            </a:r>
            <a:endParaRPr lang="en-DK" sz="2400" b="1">
              <a:solidFill>
                <a:schemeClr val="accent1"/>
              </a:solidFill>
            </a:endParaRP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E1B56689-2759-1F43-BEB1-D00BE7A5F5E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632426" y="3678097"/>
            <a:ext cx="3581401" cy="37270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1" baseline="0">
                <a:solidFill>
                  <a:srgbClr val="005E5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US"/>
              <a:t>Click to edit headline 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7B001109-90B7-F543-82A2-07CF7E64E4F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632426" y="4154830"/>
            <a:ext cx="3943666" cy="37270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rgbClr val="2B2A2A"/>
                </a:solidFill>
              </a:defRPr>
            </a:lvl1pPr>
          </a:lstStyle>
          <a:p>
            <a:pPr lvl="0"/>
            <a:r>
              <a:rPr lang="en-GB"/>
              <a:t>Click to edit body text 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57E411F-3377-B24F-BFF9-89EDA7B276B7}"/>
              </a:ext>
            </a:extLst>
          </p:cNvPr>
          <p:cNvSpPr/>
          <p:nvPr userDrawn="1"/>
        </p:nvSpPr>
        <p:spPr>
          <a:xfrm>
            <a:off x="677547" y="3670100"/>
            <a:ext cx="743267" cy="743267"/>
          </a:xfrm>
          <a:prstGeom prst="ellipse">
            <a:avLst/>
          </a:prstGeom>
          <a:solidFill>
            <a:srgbClr val="A7D4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400" b="1">
                <a:solidFill>
                  <a:schemeClr val="accent1"/>
                </a:solidFill>
              </a:rPr>
              <a:t>2</a:t>
            </a:r>
            <a:endParaRPr lang="en-DK" sz="2400" b="1">
              <a:solidFill>
                <a:schemeClr val="accent1"/>
              </a:solidFill>
            </a:endParaRP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EAEB0D5E-4923-5742-B476-F9F8568B8D6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632426" y="4906075"/>
            <a:ext cx="3581401" cy="37270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1" baseline="0">
                <a:solidFill>
                  <a:srgbClr val="005E5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US"/>
              <a:t>Click to edit headline 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E5BAFB70-02B7-704D-9F65-2CB6F4E6322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632426" y="5382808"/>
            <a:ext cx="3943666" cy="37270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rgbClr val="2B2A2A"/>
                </a:solidFill>
              </a:defRPr>
            </a:lvl1pPr>
          </a:lstStyle>
          <a:p>
            <a:pPr lvl="0"/>
            <a:r>
              <a:rPr lang="en-GB"/>
              <a:t>Click to edit body text 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4D40607D-5897-C149-AAEB-326F88CC8083}"/>
              </a:ext>
            </a:extLst>
          </p:cNvPr>
          <p:cNvSpPr/>
          <p:nvPr userDrawn="1"/>
        </p:nvSpPr>
        <p:spPr>
          <a:xfrm>
            <a:off x="677547" y="4898078"/>
            <a:ext cx="743267" cy="743267"/>
          </a:xfrm>
          <a:prstGeom prst="ellipse">
            <a:avLst/>
          </a:prstGeom>
          <a:solidFill>
            <a:srgbClr val="A7D4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400" b="1">
                <a:solidFill>
                  <a:schemeClr val="accent1"/>
                </a:solidFill>
              </a:rPr>
              <a:t>3</a:t>
            </a:r>
            <a:endParaRPr lang="en-DK" sz="2400" b="1">
              <a:solidFill>
                <a:schemeClr val="accent1"/>
              </a:solidFill>
            </a:endParaRP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27E63EBE-5B49-9A49-90E3-A8E4C41C5FA6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6096000" y="2339928"/>
            <a:ext cx="5257800" cy="3416347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Click to add image</a:t>
            </a:r>
          </a:p>
          <a:p>
            <a:endParaRPr lang="en-DK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A01F4310-53CE-2446-8A12-528888EBF7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80945"/>
            <a:ext cx="10515600" cy="851941"/>
          </a:xfrm>
        </p:spPr>
        <p:txBody>
          <a:bodyPr/>
          <a:lstStyle/>
          <a:p>
            <a:r>
              <a:rPr lang="en-GB"/>
              <a:t>Click to edit headline</a:t>
            </a:r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390991637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. Image with 4 bu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BBA7E2-AA1A-AF49-BC10-52FCDEE0893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001274" y="1052946"/>
            <a:ext cx="2267130" cy="74326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1" baseline="0">
                <a:solidFill>
                  <a:srgbClr val="005E5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US"/>
              <a:t>Click to edit headline 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3B20F7B6-9B0E-9746-A981-396D54D8DA58}"/>
              </a:ext>
            </a:extLst>
          </p:cNvPr>
          <p:cNvSpPr/>
          <p:nvPr userDrawn="1"/>
        </p:nvSpPr>
        <p:spPr>
          <a:xfrm>
            <a:off x="8046394" y="1044950"/>
            <a:ext cx="743267" cy="743267"/>
          </a:xfrm>
          <a:prstGeom prst="ellipse">
            <a:avLst/>
          </a:prstGeom>
          <a:solidFill>
            <a:srgbClr val="A7D4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400" b="1">
                <a:solidFill>
                  <a:schemeClr val="accent1"/>
                </a:solidFill>
              </a:rPr>
              <a:t>1</a:t>
            </a:r>
            <a:endParaRPr lang="en-DK" sz="2400" b="1">
              <a:solidFill>
                <a:schemeClr val="accent1"/>
              </a:solidFill>
            </a:endParaRP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27E63EBE-5B49-9A49-90E3-A8E4C41C5FA6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4419896" y="0"/>
            <a:ext cx="3251765" cy="685800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Click to add image</a:t>
            </a:r>
          </a:p>
          <a:p>
            <a:endParaRPr lang="en-DK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C24AE629-1C0D-CC4A-BE03-8B6682DF9A2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001274" y="2316221"/>
            <a:ext cx="2267130" cy="74326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1" baseline="0">
                <a:solidFill>
                  <a:srgbClr val="005E5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US"/>
              <a:t>Click to edit headline 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B33C0FED-428C-0C48-A54E-FCB03DE20541}"/>
              </a:ext>
            </a:extLst>
          </p:cNvPr>
          <p:cNvSpPr/>
          <p:nvPr userDrawn="1"/>
        </p:nvSpPr>
        <p:spPr>
          <a:xfrm>
            <a:off x="8046394" y="2308225"/>
            <a:ext cx="743267" cy="743267"/>
          </a:xfrm>
          <a:prstGeom prst="ellipse">
            <a:avLst/>
          </a:prstGeom>
          <a:solidFill>
            <a:srgbClr val="A7D4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400" b="1">
                <a:solidFill>
                  <a:schemeClr val="accent1"/>
                </a:solidFill>
              </a:rPr>
              <a:t>2</a:t>
            </a:r>
            <a:endParaRPr lang="en-DK" sz="2400" b="1">
              <a:solidFill>
                <a:schemeClr val="accent1"/>
              </a:solidFill>
            </a:endParaRP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588F8FA9-C153-9447-9F87-3EA6ED04EB5E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001274" y="3648412"/>
            <a:ext cx="2267130" cy="74326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1" baseline="0">
                <a:solidFill>
                  <a:srgbClr val="005E5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US"/>
              <a:t>Click to edit headline 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94E1F4F8-B596-7940-A902-B2541993B8A7}"/>
              </a:ext>
            </a:extLst>
          </p:cNvPr>
          <p:cNvSpPr/>
          <p:nvPr userDrawn="1"/>
        </p:nvSpPr>
        <p:spPr>
          <a:xfrm>
            <a:off x="8046394" y="3640416"/>
            <a:ext cx="743267" cy="743267"/>
          </a:xfrm>
          <a:prstGeom prst="ellipse">
            <a:avLst/>
          </a:prstGeom>
          <a:solidFill>
            <a:srgbClr val="A7D4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400" b="1">
                <a:solidFill>
                  <a:schemeClr val="accent1"/>
                </a:solidFill>
              </a:rPr>
              <a:t>3</a:t>
            </a:r>
            <a:endParaRPr lang="en-DK" sz="2400" b="1">
              <a:solidFill>
                <a:schemeClr val="accent1"/>
              </a:solidFill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39A2ED5B-592D-A448-BB84-B4F679DE5D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987424"/>
            <a:ext cx="3251765" cy="1321823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GB"/>
              <a:t>Click to edit headline</a:t>
            </a:r>
            <a:endParaRPr lang="en-DK"/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40CD6B50-83DA-9243-BB4B-6FF0CCCA8325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510724"/>
            <a:ext cx="3251765" cy="3358263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body text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114BDEDE-2F72-4340-A598-3CD69F0B12E0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001274" y="4903691"/>
            <a:ext cx="2267130" cy="74326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1" baseline="0">
                <a:solidFill>
                  <a:srgbClr val="005E5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US"/>
              <a:t>Click to edit headline 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13B38784-1895-A04D-9E3B-AAF8CEB1C200}"/>
              </a:ext>
            </a:extLst>
          </p:cNvPr>
          <p:cNvSpPr/>
          <p:nvPr userDrawn="1"/>
        </p:nvSpPr>
        <p:spPr>
          <a:xfrm>
            <a:off x="8046394" y="4895695"/>
            <a:ext cx="743267" cy="743267"/>
          </a:xfrm>
          <a:prstGeom prst="ellipse">
            <a:avLst/>
          </a:prstGeom>
          <a:solidFill>
            <a:srgbClr val="A7D4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400" b="1">
                <a:solidFill>
                  <a:schemeClr val="accent1"/>
                </a:solidFill>
              </a:rPr>
              <a:t>4</a:t>
            </a:r>
            <a:endParaRPr lang="en-DK" sz="2400" b="1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016172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. Image with 4 bu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picture containing outdoor, mountain, water, kite&#10;&#10;Description automatically generated">
            <a:extLst>
              <a:ext uri="{FF2B5EF4-FFF2-40B4-BE49-F238E27FC236}">
                <a16:creationId xmlns:a16="http://schemas.microsoft.com/office/drawing/2014/main" id="{3DA47F0B-3603-854F-973E-C857DC764B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340377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1280932-7676-8B43-975D-2946029368FF}"/>
              </a:ext>
            </a:extLst>
          </p:cNvPr>
          <p:cNvSpPr/>
          <p:nvPr userDrawn="1"/>
        </p:nvSpPr>
        <p:spPr>
          <a:xfrm>
            <a:off x="658813" y="2133600"/>
            <a:ext cx="10893107" cy="4724400"/>
          </a:xfrm>
          <a:prstGeom prst="rect">
            <a:avLst/>
          </a:prstGeom>
          <a:solidFill>
            <a:srgbClr val="F2F7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DD1B444-F8CC-6C41-BB48-30253DC19AF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419667" y="2927045"/>
            <a:ext cx="2802414" cy="37270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1" baseline="0">
                <a:solidFill>
                  <a:srgbClr val="005E5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US"/>
              <a:t>Headline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C89010D9-4482-8242-955E-21D6D6E8F0D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19666" y="3403778"/>
            <a:ext cx="2802414" cy="37270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rgbClr val="2B2A2A"/>
                </a:solidFill>
              </a:defRPr>
            </a:lvl1pPr>
          </a:lstStyle>
          <a:p>
            <a:pPr lvl="0"/>
            <a:r>
              <a:rPr lang="en-GB"/>
              <a:t>Click to edit body text 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2A52D33-8A17-4B48-83DD-80025DA30814}"/>
              </a:ext>
            </a:extLst>
          </p:cNvPr>
          <p:cNvSpPr/>
          <p:nvPr userDrawn="1"/>
        </p:nvSpPr>
        <p:spPr>
          <a:xfrm>
            <a:off x="1464787" y="2919048"/>
            <a:ext cx="743267" cy="743267"/>
          </a:xfrm>
          <a:prstGeom prst="ellipse">
            <a:avLst/>
          </a:prstGeom>
          <a:solidFill>
            <a:srgbClr val="A7D4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400" b="1">
                <a:solidFill>
                  <a:schemeClr val="accent1"/>
                </a:solidFill>
              </a:rPr>
              <a:t>1</a:t>
            </a:r>
            <a:endParaRPr lang="en-DK" sz="2400" b="1">
              <a:solidFill>
                <a:schemeClr val="accent1"/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785C28A-102F-B545-9BA8-485D67E69AA5}"/>
              </a:ext>
            </a:extLst>
          </p:cNvPr>
          <p:cNvSpPr/>
          <p:nvPr userDrawn="1"/>
        </p:nvSpPr>
        <p:spPr>
          <a:xfrm>
            <a:off x="6581932" y="2919048"/>
            <a:ext cx="743267" cy="743267"/>
          </a:xfrm>
          <a:prstGeom prst="ellipse">
            <a:avLst/>
          </a:prstGeom>
          <a:solidFill>
            <a:srgbClr val="A7D4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400" b="1">
                <a:solidFill>
                  <a:schemeClr val="accent1"/>
                </a:solidFill>
              </a:rPr>
              <a:t>2</a:t>
            </a:r>
            <a:endParaRPr lang="en-DK" sz="2400" b="1">
              <a:solidFill>
                <a:schemeClr val="accent1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3A2983A-6D6C-F84A-B95A-99441BE0D64B}"/>
              </a:ext>
            </a:extLst>
          </p:cNvPr>
          <p:cNvSpPr/>
          <p:nvPr userDrawn="1"/>
        </p:nvSpPr>
        <p:spPr>
          <a:xfrm>
            <a:off x="1464787" y="4712185"/>
            <a:ext cx="743267" cy="743267"/>
          </a:xfrm>
          <a:prstGeom prst="ellipse">
            <a:avLst/>
          </a:prstGeom>
          <a:solidFill>
            <a:srgbClr val="A7D4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400" b="1">
                <a:solidFill>
                  <a:schemeClr val="accent1"/>
                </a:solidFill>
              </a:rPr>
              <a:t>3</a:t>
            </a:r>
            <a:endParaRPr lang="en-DK" sz="2400" b="1">
              <a:solidFill>
                <a:schemeClr val="accent1"/>
              </a:solidFill>
            </a:endParaRP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C1DA409D-0B74-4048-A6C0-F7674705F8F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419667" y="4712185"/>
            <a:ext cx="2802414" cy="37270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1" baseline="0">
                <a:solidFill>
                  <a:srgbClr val="005E5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US" noProof="0"/>
              <a:t>Headline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B88FADE-C5DC-2640-B6B1-281429EE3C14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2419666" y="5188918"/>
            <a:ext cx="2802414" cy="37270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rgbClr val="2B2A2A"/>
                </a:solidFill>
              </a:defRPr>
            </a:lvl1pPr>
          </a:lstStyle>
          <a:p>
            <a:pPr lvl="0"/>
            <a:r>
              <a:rPr lang="en-GB"/>
              <a:t>Click to edit body text 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C21F3697-8BC5-4C41-ADF5-9DD02CA90D57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589519" y="2927045"/>
            <a:ext cx="2802414" cy="37270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1" baseline="0">
                <a:solidFill>
                  <a:srgbClr val="005E5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US" noProof="0"/>
              <a:t>Headline 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0CD8DEA7-6D30-4141-AE90-B088923032B2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7589518" y="3403778"/>
            <a:ext cx="2802414" cy="37270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rgbClr val="2B2A2A"/>
                </a:solidFill>
              </a:defRPr>
            </a:lvl1pPr>
          </a:lstStyle>
          <a:p>
            <a:pPr lvl="0"/>
            <a:r>
              <a:rPr lang="en-GB"/>
              <a:t>Click to edit body text 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B6DF8E61-8A58-3745-B33A-1B6CBEDC75FC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589519" y="4712185"/>
            <a:ext cx="2802414" cy="37270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1" baseline="0">
                <a:solidFill>
                  <a:srgbClr val="005E5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US" noProof="0"/>
              <a:t>Headline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29F50FA0-9730-564F-BDBF-3A82E823D965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7589518" y="5188918"/>
            <a:ext cx="2802414" cy="37270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rgbClr val="2B2A2A"/>
                </a:solidFill>
              </a:defRPr>
            </a:lvl1pPr>
          </a:lstStyle>
          <a:p>
            <a:pPr lvl="0"/>
            <a:r>
              <a:rPr lang="en-GB"/>
              <a:t>Click to edit body text 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2B8701B7-9278-294B-AB97-34249F2517F9}"/>
              </a:ext>
            </a:extLst>
          </p:cNvPr>
          <p:cNvSpPr/>
          <p:nvPr userDrawn="1"/>
        </p:nvSpPr>
        <p:spPr>
          <a:xfrm>
            <a:off x="6604159" y="4712185"/>
            <a:ext cx="743267" cy="743267"/>
          </a:xfrm>
          <a:prstGeom prst="ellipse">
            <a:avLst/>
          </a:prstGeom>
          <a:solidFill>
            <a:srgbClr val="A7D4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400" b="1">
                <a:solidFill>
                  <a:schemeClr val="accent1"/>
                </a:solidFill>
              </a:rPr>
              <a:t>4</a:t>
            </a:r>
            <a:endParaRPr lang="en-DK" sz="2400" b="1">
              <a:solidFill>
                <a:schemeClr val="accent1"/>
              </a:solidFill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467291A4-1A56-3241-B977-F7B7420AE5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80945"/>
            <a:ext cx="10515600" cy="85194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headline</a:t>
            </a:r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352553840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bile image and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AF64485A-E9D1-8C43-B600-67684BBABF1F}"/>
              </a:ext>
            </a:extLst>
          </p:cNvPr>
          <p:cNvSpPr/>
          <p:nvPr userDrawn="1"/>
        </p:nvSpPr>
        <p:spPr>
          <a:xfrm>
            <a:off x="-2962592" y="-373380"/>
            <a:ext cx="7604760" cy="7604760"/>
          </a:xfrm>
          <a:prstGeom prst="ellipse">
            <a:avLst/>
          </a:prstGeom>
          <a:solidFill>
            <a:srgbClr val="31B4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82184B4-682C-6C40-9572-41EA4A4974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08548" y="987424"/>
            <a:ext cx="3932237" cy="1321823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GB"/>
              <a:t>Click to edit event headline</a:t>
            </a:r>
            <a:endParaRPr lang="en-DK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2BF9FFF5-EB17-254F-8426-D5D881494BE7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308548" y="2510724"/>
            <a:ext cx="3932237" cy="3358263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body text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3B81DF1-71B1-3F4C-8F65-3E150744579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19745" y="786966"/>
            <a:ext cx="3310086" cy="5642192"/>
          </a:xfrm>
          <a:prstGeom prst="rect">
            <a:avLst/>
          </a:prstGeom>
        </p:spPr>
      </p:pic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6AFD22EF-68BD-B64A-87D6-39FA24E1A39F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2652525" y="1160394"/>
            <a:ext cx="2272827" cy="4846149"/>
          </a:xfrm>
          <a:custGeom>
            <a:avLst/>
            <a:gdLst>
              <a:gd name="connsiteX0" fmla="*/ 0 w 2262753"/>
              <a:gd name="connsiteY0" fmla="*/ 377126 h 4810991"/>
              <a:gd name="connsiteX1" fmla="*/ 377126 w 2262753"/>
              <a:gd name="connsiteY1" fmla="*/ 0 h 4810991"/>
              <a:gd name="connsiteX2" fmla="*/ 1885628 w 2262753"/>
              <a:gd name="connsiteY2" fmla="*/ 0 h 4810991"/>
              <a:gd name="connsiteX3" fmla="*/ 2262754 w 2262753"/>
              <a:gd name="connsiteY3" fmla="*/ 377126 h 4810991"/>
              <a:gd name="connsiteX4" fmla="*/ 2262753 w 2262753"/>
              <a:gd name="connsiteY4" fmla="*/ 4433866 h 4810991"/>
              <a:gd name="connsiteX5" fmla="*/ 1885627 w 2262753"/>
              <a:gd name="connsiteY5" fmla="*/ 4810992 h 4810991"/>
              <a:gd name="connsiteX6" fmla="*/ 377126 w 2262753"/>
              <a:gd name="connsiteY6" fmla="*/ 4810991 h 4810991"/>
              <a:gd name="connsiteX7" fmla="*/ 0 w 2262753"/>
              <a:gd name="connsiteY7" fmla="*/ 4433865 h 4810991"/>
              <a:gd name="connsiteX8" fmla="*/ 0 w 2262753"/>
              <a:gd name="connsiteY8" fmla="*/ 377126 h 4810991"/>
              <a:gd name="connsiteX0" fmla="*/ 0 w 2262754"/>
              <a:gd name="connsiteY0" fmla="*/ 377126 h 4810992"/>
              <a:gd name="connsiteX1" fmla="*/ 285686 w 2262754"/>
              <a:gd name="connsiteY1" fmla="*/ 0 h 4810992"/>
              <a:gd name="connsiteX2" fmla="*/ 1885628 w 2262754"/>
              <a:gd name="connsiteY2" fmla="*/ 0 h 4810992"/>
              <a:gd name="connsiteX3" fmla="*/ 2262754 w 2262754"/>
              <a:gd name="connsiteY3" fmla="*/ 377126 h 4810992"/>
              <a:gd name="connsiteX4" fmla="*/ 2262753 w 2262754"/>
              <a:gd name="connsiteY4" fmla="*/ 4433866 h 4810992"/>
              <a:gd name="connsiteX5" fmla="*/ 1885627 w 2262754"/>
              <a:gd name="connsiteY5" fmla="*/ 4810992 h 4810992"/>
              <a:gd name="connsiteX6" fmla="*/ 377126 w 2262754"/>
              <a:gd name="connsiteY6" fmla="*/ 4810991 h 4810992"/>
              <a:gd name="connsiteX7" fmla="*/ 0 w 2262754"/>
              <a:gd name="connsiteY7" fmla="*/ 4433865 h 4810992"/>
              <a:gd name="connsiteX8" fmla="*/ 0 w 2262754"/>
              <a:gd name="connsiteY8" fmla="*/ 377126 h 4810992"/>
              <a:gd name="connsiteX0" fmla="*/ 0 w 2262754"/>
              <a:gd name="connsiteY0" fmla="*/ 377588 h 4811454"/>
              <a:gd name="connsiteX1" fmla="*/ 285686 w 2262754"/>
              <a:gd name="connsiteY1" fmla="*/ 462 h 4811454"/>
              <a:gd name="connsiteX2" fmla="*/ 908092 w 2262754"/>
              <a:gd name="connsiteY2" fmla="*/ 0 h 4811454"/>
              <a:gd name="connsiteX3" fmla="*/ 1885628 w 2262754"/>
              <a:gd name="connsiteY3" fmla="*/ 462 h 4811454"/>
              <a:gd name="connsiteX4" fmla="*/ 2262754 w 2262754"/>
              <a:gd name="connsiteY4" fmla="*/ 377588 h 4811454"/>
              <a:gd name="connsiteX5" fmla="*/ 2262753 w 2262754"/>
              <a:gd name="connsiteY5" fmla="*/ 4434328 h 4811454"/>
              <a:gd name="connsiteX6" fmla="*/ 1885627 w 2262754"/>
              <a:gd name="connsiteY6" fmla="*/ 4811454 h 4811454"/>
              <a:gd name="connsiteX7" fmla="*/ 377126 w 2262754"/>
              <a:gd name="connsiteY7" fmla="*/ 4811453 h 4811454"/>
              <a:gd name="connsiteX8" fmla="*/ 0 w 2262754"/>
              <a:gd name="connsiteY8" fmla="*/ 4434327 h 4811454"/>
              <a:gd name="connsiteX9" fmla="*/ 0 w 2262754"/>
              <a:gd name="connsiteY9" fmla="*/ 377588 h 4811454"/>
              <a:gd name="connsiteX0" fmla="*/ 0 w 2262754"/>
              <a:gd name="connsiteY0" fmla="*/ 382668 h 4816534"/>
              <a:gd name="connsiteX1" fmla="*/ 285686 w 2262754"/>
              <a:gd name="connsiteY1" fmla="*/ 5542 h 4816534"/>
              <a:gd name="connsiteX2" fmla="*/ 506772 w 2262754"/>
              <a:gd name="connsiteY2" fmla="*/ 0 h 4816534"/>
              <a:gd name="connsiteX3" fmla="*/ 1885628 w 2262754"/>
              <a:gd name="connsiteY3" fmla="*/ 5542 h 4816534"/>
              <a:gd name="connsiteX4" fmla="*/ 2262754 w 2262754"/>
              <a:gd name="connsiteY4" fmla="*/ 382668 h 4816534"/>
              <a:gd name="connsiteX5" fmla="*/ 2262753 w 2262754"/>
              <a:gd name="connsiteY5" fmla="*/ 4439408 h 4816534"/>
              <a:gd name="connsiteX6" fmla="*/ 1885627 w 2262754"/>
              <a:gd name="connsiteY6" fmla="*/ 4816534 h 4816534"/>
              <a:gd name="connsiteX7" fmla="*/ 377126 w 2262754"/>
              <a:gd name="connsiteY7" fmla="*/ 4816533 h 4816534"/>
              <a:gd name="connsiteX8" fmla="*/ 0 w 2262754"/>
              <a:gd name="connsiteY8" fmla="*/ 4439407 h 4816534"/>
              <a:gd name="connsiteX9" fmla="*/ 0 w 2262754"/>
              <a:gd name="connsiteY9" fmla="*/ 382668 h 4816534"/>
              <a:gd name="connsiteX0" fmla="*/ 0 w 2262754"/>
              <a:gd name="connsiteY0" fmla="*/ 382668 h 4816534"/>
              <a:gd name="connsiteX1" fmla="*/ 285686 w 2262754"/>
              <a:gd name="connsiteY1" fmla="*/ 5542 h 4816534"/>
              <a:gd name="connsiteX2" fmla="*/ 506772 w 2262754"/>
              <a:gd name="connsiteY2" fmla="*/ 0 h 4816534"/>
              <a:gd name="connsiteX3" fmla="*/ 1167172 w 2262754"/>
              <a:gd name="connsiteY3" fmla="*/ 5080 h 4816534"/>
              <a:gd name="connsiteX4" fmla="*/ 1885628 w 2262754"/>
              <a:gd name="connsiteY4" fmla="*/ 5542 h 4816534"/>
              <a:gd name="connsiteX5" fmla="*/ 2262754 w 2262754"/>
              <a:gd name="connsiteY5" fmla="*/ 382668 h 4816534"/>
              <a:gd name="connsiteX6" fmla="*/ 2262753 w 2262754"/>
              <a:gd name="connsiteY6" fmla="*/ 4439408 h 4816534"/>
              <a:gd name="connsiteX7" fmla="*/ 1885627 w 2262754"/>
              <a:gd name="connsiteY7" fmla="*/ 4816534 h 4816534"/>
              <a:gd name="connsiteX8" fmla="*/ 377126 w 2262754"/>
              <a:gd name="connsiteY8" fmla="*/ 4816533 h 4816534"/>
              <a:gd name="connsiteX9" fmla="*/ 0 w 2262754"/>
              <a:gd name="connsiteY9" fmla="*/ 4439407 h 4816534"/>
              <a:gd name="connsiteX10" fmla="*/ 0 w 2262754"/>
              <a:gd name="connsiteY10" fmla="*/ 382668 h 4816534"/>
              <a:gd name="connsiteX0" fmla="*/ 0 w 2262754"/>
              <a:gd name="connsiteY0" fmla="*/ 382668 h 4816534"/>
              <a:gd name="connsiteX1" fmla="*/ 285686 w 2262754"/>
              <a:gd name="connsiteY1" fmla="*/ 5542 h 4816534"/>
              <a:gd name="connsiteX2" fmla="*/ 506772 w 2262754"/>
              <a:gd name="connsiteY2" fmla="*/ 0 h 4816534"/>
              <a:gd name="connsiteX3" fmla="*/ 532172 w 2262754"/>
              <a:gd name="connsiteY3" fmla="*/ 167640 h 4816534"/>
              <a:gd name="connsiteX4" fmla="*/ 1885628 w 2262754"/>
              <a:gd name="connsiteY4" fmla="*/ 5542 h 4816534"/>
              <a:gd name="connsiteX5" fmla="*/ 2262754 w 2262754"/>
              <a:gd name="connsiteY5" fmla="*/ 382668 h 4816534"/>
              <a:gd name="connsiteX6" fmla="*/ 2262753 w 2262754"/>
              <a:gd name="connsiteY6" fmla="*/ 4439408 h 4816534"/>
              <a:gd name="connsiteX7" fmla="*/ 1885627 w 2262754"/>
              <a:gd name="connsiteY7" fmla="*/ 4816534 h 4816534"/>
              <a:gd name="connsiteX8" fmla="*/ 377126 w 2262754"/>
              <a:gd name="connsiteY8" fmla="*/ 4816533 h 4816534"/>
              <a:gd name="connsiteX9" fmla="*/ 0 w 2262754"/>
              <a:gd name="connsiteY9" fmla="*/ 4439407 h 4816534"/>
              <a:gd name="connsiteX10" fmla="*/ 0 w 2262754"/>
              <a:gd name="connsiteY10" fmla="*/ 382668 h 4816534"/>
              <a:gd name="connsiteX0" fmla="*/ 0 w 2262754"/>
              <a:gd name="connsiteY0" fmla="*/ 377126 h 4810992"/>
              <a:gd name="connsiteX1" fmla="*/ 285686 w 2262754"/>
              <a:gd name="connsiteY1" fmla="*/ 0 h 4810992"/>
              <a:gd name="connsiteX2" fmla="*/ 528997 w 2262754"/>
              <a:gd name="connsiteY2" fmla="*/ 808 h 4810992"/>
              <a:gd name="connsiteX3" fmla="*/ 532172 w 2262754"/>
              <a:gd name="connsiteY3" fmla="*/ 162098 h 4810992"/>
              <a:gd name="connsiteX4" fmla="*/ 1885628 w 2262754"/>
              <a:gd name="connsiteY4" fmla="*/ 0 h 4810992"/>
              <a:gd name="connsiteX5" fmla="*/ 2262754 w 2262754"/>
              <a:gd name="connsiteY5" fmla="*/ 377126 h 4810992"/>
              <a:gd name="connsiteX6" fmla="*/ 2262753 w 2262754"/>
              <a:gd name="connsiteY6" fmla="*/ 4433866 h 4810992"/>
              <a:gd name="connsiteX7" fmla="*/ 1885627 w 2262754"/>
              <a:gd name="connsiteY7" fmla="*/ 4810992 h 4810992"/>
              <a:gd name="connsiteX8" fmla="*/ 377126 w 2262754"/>
              <a:gd name="connsiteY8" fmla="*/ 4810991 h 4810992"/>
              <a:gd name="connsiteX9" fmla="*/ 0 w 2262754"/>
              <a:gd name="connsiteY9" fmla="*/ 4433865 h 4810992"/>
              <a:gd name="connsiteX10" fmla="*/ 0 w 2262754"/>
              <a:gd name="connsiteY10" fmla="*/ 377126 h 4810992"/>
              <a:gd name="connsiteX0" fmla="*/ 0 w 2262754"/>
              <a:gd name="connsiteY0" fmla="*/ 377126 h 4810992"/>
              <a:gd name="connsiteX1" fmla="*/ 285686 w 2262754"/>
              <a:gd name="connsiteY1" fmla="*/ 0 h 4810992"/>
              <a:gd name="connsiteX2" fmla="*/ 528997 w 2262754"/>
              <a:gd name="connsiteY2" fmla="*/ 808 h 4810992"/>
              <a:gd name="connsiteX3" fmla="*/ 548047 w 2262754"/>
              <a:gd name="connsiteY3" fmla="*/ 133523 h 4810992"/>
              <a:gd name="connsiteX4" fmla="*/ 1885628 w 2262754"/>
              <a:gd name="connsiteY4" fmla="*/ 0 h 4810992"/>
              <a:gd name="connsiteX5" fmla="*/ 2262754 w 2262754"/>
              <a:gd name="connsiteY5" fmla="*/ 377126 h 4810992"/>
              <a:gd name="connsiteX6" fmla="*/ 2262753 w 2262754"/>
              <a:gd name="connsiteY6" fmla="*/ 4433866 h 4810992"/>
              <a:gd name="connsiteX7" fmla="*/ 1885627 w 2262754"/>
              <a:gd name="connsiteY7" fmla="*/ 4810992 h 4810992"/>
              <a:gd name="connsiteX8" fmla="*/ 377126 w 2262754"/>
              <a:gd name="connsiteY8" fmla="*/ 4810991 h 4810992"/>
              <a:gd name="connsiteX9" fmla="*/ 0 w 2262754"/>
              <a:gd name="connsiteY9" fmla="*/ 4433865 h 4810992"/>
              <a:gd name="connsiteX10" fmla="*/ 0 w 2262754"/>
              <a:gd name="connsiteY10" fmla="*/ 377126 h 4810992"/>
              <a:gd name="connsiteX0" fmla="*/ 0 w 2262754"/>
              <a:gd name="connsiteY0" fmla="*/ 377126 h 4810992"/>
              <a:gd name="connsiteX1" fmla="*/ 285686 w 2262754"/>
              <a:gd name="connsiteY1" fmla="*/ 0 h 4810992"/>
              <a:gd name="connsiteX2" fmla="*/ 528997 w 2262754"/>
              <a:gd name="connsiteY2" fmla="*/ 808 h 4810992"/>
              <a:gd name="connsiteX3" fmla="*/ 548047 w 2262754"/>
              <a:gd name="connsiteY3" fmla="*/ 133523 h 4810992"/>
              <a:gd name="connsiteX4" fmla="*/ 1885628 w 2262754"/>
              <a:gd name="connsiteY4" fmla="*/ 0 h 4810992"/>
              <a:gd name="connsiteX5" fmla="*/ 2262754 w 2262754"/>
              <a:gd name="connsiteY5" fmla="*/ 377126 h 4810992"/>
              <a:gd name="connsiteX6" fmla="*/ 2262753 w 2262754"/>
              <a:gd name="connsiteY6" fmla="*/ 4433866 h 4810992"/>
              <a:gd name="connsiteX7" fmla="*/ 1885627 w 2262754"/>
              <a:gd name="connsiteY7" fmla="*/ 4810992 h 4810992"/>
              <a:gd name="connsiteX8" fmla="*/ 377126 w 2262754"/>
              <a:gd name="connsiteY8" fmla="*/ 4810991 h 4810992"/>
              <a:gd name="connsiteX9" fmla="*/ 0 w 2262754"/>
              <a:gd name="connsiteY9" fmla="*/ 4433865 h 4810992"/>
              <a:gd name="connsiteX10" fmla="*/ 0 w 2262754"/>
              <a:gd name="connsiteY10" fmla="*/ 377126 h 4810992"/>
              <a:gd name="connsiteX0" fmla="*/ 0 w 2262754"/>
              <a:gd name="connsiteY0" fmla="*/ 377126 h 4810992"/>
              <a:gd name="connsiteX1" fmla="*/ 285686 w 2262754"/>
              <a:gd name="connsiteY1" fmla="*/ 0 h 4810992"/>
              <a:gd name="connsiteX2" fmla="*/ 528997 w 2262754"/>
              <a:gd name="connsiteY2" fmla="*/ 808 h 4810992"/>
              <a:gd name="connsiteX3" fmla="*/ 548047 w 2262754"/>
              <a:gd name="connsiteY3" fmla="*/ 133523 h 4810992"/>
              <a:gd name="connsiteX4" fmla="*/ 1885628 w 2262754"/>
              <a:gd name="connsiteY4" fmla="*/ 0 h 4810992"/>
              <a:gd name="connsiteX5" fmla="*/ 2262754 w 2262754"/>
              <a:gd name="connsiteY5" fmla="*/ 377126 h 4810992"/>
              <a:gd name="connsiteX6" fmla="*/ 2262753 w 2262754"/>
              <a:gd name="connsiteY6" fmla="*/ 4433866 h 4810992"/>
              <a:gd name="connsiteX7" fmla="*/ 1885627 w 2262754"/>
              <a:gd name="connsiteY7" fmla="*/ 4810992 h 4810992"/>
              <a:gd name="connsiteX8" fmla="*/ 377126 w 2262754"/>
              <a:gd name="connsiteY8" fmla="*/ 4810991 h 4810992"/>
              <a:gd name="connsiteX9" fmla="*/ 0 w 2262754"/>
              <a:gd name="connsiteY9" fmla="*/ 4433865 h 4810992"/>
              <a:gd name="connsiteX10" fmla="*/ 0 w 2262754"/>
              <a:gd name="connsiteY10" fmla="*/ 377126 h 4810992"/>
              <a:gd name="connsiteX0" fmla="*/ 0 w 2262754"/>
              <a:gd name="connsiteY0" fmla="*/ 377126 h 4810992"/>
              <a:gd name="connsiteX1" fmla="*/ 285686 w 2262754"/>
              <a:gd name="connsiteY1" fmla="*/ 0 h 4810992"/>
              <a:gd name="connsiteX2" fmla="*/ 528997 w 2262754"/>
              <a:gd name="connsiteY2" fmla="*/ 808 h 4810992"/>
              <a:gd name="connsiteX3" fmla="*/ 551222 w 2262754"/>
              <a:gd name="connsiteY3" fmla="*/ 143048 h 4810992"/>
              <a:gd name="connsiteX4" fmla="*/ 1885628 w 2262754"/>
              <a:gd name="connsiteY4" fmla="*/ 0 h 4810992"/>
              <a:gd name="connsiteX5" fmla="*/ 2262754 w 2262754"/>
              <a:gd name="connsiteY5" fmla="*/ 377126 h 4810992"/>
              <a:gd name="connsiteX6" fmla="*/ 2262753 w 2262754"/>
              <a:gd name="connsiteY6" fmla="*/ 4433866 h 4810992"/>
              <a:gd name="connsiteX7" fmla="*/ 1885627 w 2262754"/>
              <a:gd name="connsiteY7" fmla="*/ 4810992 h 4810992"/>
              <a:gd name="connsiteX8" fmla="*/ 377126 w 2262754"/>
              <a:gd name="connsiteY8" fmla="*/ 4810991 h 4810992"/>
              <a:gd name="connsiteX9" fmla="*/ 0 w 2262754"/>
              <a:gd name="connsiteY9" fmla="*/ 4433865 h 4810992"/>
              <a:gd name="connsiteX10" fmla="*/ 0 w 2262754"/>
              <a:gd name="connsiteY10" fmla="*/ 377126 h 4810992"/>
              <a:gd name="connsiteX0" fmla="*/ 0 w 2262754"/>
              <a:gd name="connsiteY0" fmla="*/ 377126 h 4810992"/>
              <a:gd name="connsiteX1" fmla="*/ 285686 w 2262754"/>
              <a:gd name="connsiteY1" fmla="*/ 0 h 4810992"/>
              <a:gd name="connsiteX2" fmla="*/ 528997 w 2262754"/>
              <a:gd name="connsiteY2" fmla="*/ 808 h 4810992"/>
              <a:gd name="connsiteX3" fmla="*/ 551222 w 2262754"/>
              <a:gd name="connsiteY3" fmla="*/ 146223 h 4810992"/>
              <a:gd name="connsiteX4" fmla="*/ 1885628 w 2262754"/>
              <a:gd name="connsiteY4" fmla="*/ 0 h 4810992"/>
              <a:gd name="connsiteX5" fmla="*/ 2262754 w 2262754"/>
              <a:gd name="connsiteY5" fmla="*/ 377126 h 4810992"/>
              <a:gd name="connsiteX6" fmla="*/ 2262753 w 2262754"/>
              <a:gd name="connsiteY6" fmla="*/ 4433866 h 4810992"/>
              <a:gd name="connsiteX7" fmla="*/ 1885627 w 2262754"/>
              <a:gd name="connsiteY7" fmla="*/ 4810992 h 4810992"/>
              <a:gd name="connsiteX8" fmla="*/ 377126 w 2262754"/>
              <a:gd name="connsiteY8" fmla="*/ 4810991 h 4810992"/>
              <a:gd name="connsiteX9" fmla="*/ 0 w 2262754"/>
              <a:gd name="connsiteY9" fmla="*/ 4433865 h 4810992"/>
              <a:gd name="connsiteX10" fmla="*/ 0 w 2262754"/>
              <a:gd name="connsiteY10" fmla="*/ 377126 h 4810992"/>
              <a:gd name="connsiteX0" fmla="*/ 0 w 2262754"/>
              <a:gd name="connsiteY0" fmla="*/ 377126 h 4810992"/>
              <a:gd name="connsiteX1" fmla="*/ 285686 w 2262754"/>
              <a:gd name="connsiteY1" fmla="*/ 0 h 4810992"/>
              <a:gd name="connsiteX2" fmla="*/ 528997 w 2262754"/>
              <a:gd name="connsiteY2" fmla="*/ 808 h 4810992"/>
              <a:gd name="connsiteX3" fmla="*/ 551222 w 2262754"/>
              <a:gd name="connsiteY3" fmla="*/ 146223 h 4810992"/>
              <a:gd name="connsiteX4" fmla="*/ 1885628 w 2262754"/>
              <a:gd name="connsiteY4" fmla="*/ 0 h 4810992"/>
              <a:gd name="connsiteX5" fmla="*/ 2262754 w 2262754"/>
              <a:gd name="connsiteY5" fmla="*/ 377126 h 4810992"/>
              <a:gd name="connsiteX6" fmla="*/ 2262753 w 2262754"/>
              <a:gd name="connsiteY6" fmla="*/ 4433866 h 4810992"/>
              <a:gd name="connsiteX7" fmla="*/ 1885627 w 2262754"/>
              <a:gd name="connsiteY7" fmla="*/ 4810992 h 4810992"/>
              <a:gd name="connsiteX8" fmla="*/ 377126 w 2262754"/>
              <a:gd name="connsiteY8" fmla="*/ 4810991 h 4810992"/>
              <a:gd name="connsiteX9" fmla="*/ 0 w 2262754"/>
              <a:gd name="connsiteY9" fmla="*/ 4433865 h 4810992"/>
              <a:gd name="connsiteX10" fmla="*/ 0 w 2262754"/>
              <a:gd name="connsiteY10" fmla="*/ 377126 h 4810992"/>
              <a:gd name="connsiteX0" fmla="*/ 0 w 2262754"/>
              <a:gd name="connsiteY0" fmla="*/ 402651 h 4836517"/>
              <a:gd name="connsiteX1" fmla="*/ 285686 w 2262754"/>
              <a:gd name="connsiteY1" fmla="*/ 25525 h 4836517"/>
              <a:gd name="connsiteX2" fmla="*/ 528997 w 2262754"/>
              <a:gd name="connsiteY2" fmla="*/ 26333 h 4836517"/>
              <a:gd name="connsiteX3" fmla="*/ 551222 w 2262754"/>
              <a:gd name="connsiteY3" fmla="*/ 171748 h 4836517"/>
              <a:gd name="connsiteX4" fmla="*/ 1703112 w 2262754"/>
              <a:gd name="connsiteY4" fmla="*/ 49193 h 4836517"/>
              <a:gd name="connsiteX5" fmla="*/ 1885628 w 2262754"/>
              <a:gd name="connsiteY5" fmla="*/ 25525 h 4836517"/>
              <a:gd name="connsiteX6" fmla="*/ 2262754 w 2262754"/>
              <a:gd name="connsiteY6" fmla="*/ 402651 h 4836517"/>
              <a:gd name="connsiteX7" fmla="*/ 2262753 w 2262754"/>
              <a:gd name="connsiteY7" fmla="*/ 4459391 h 4836517"/>
              <a:gd name="connsiteX8" fmla="*/ 1885627 w 2262754"/>
              <a:gd name="connsiteY8" fmla="*/ 4836517 h 4836517"/>
              <a:gd name="connsiteX9" fmla="*/ 377126 w 2262754"/>
              <a:gd name="connsiteY9" fmla="*/ 4836516 h 4836517"/>
              <a:gd name="connsiteX10" fmla="*/ 0 w 2262754"/>
              <a:gd name="connsiteY10" fmla="*/ 4459390 h 4836517"/>
              <a:gd name="connsiteX11" fmla="*/ 0 w 2262754"/>
              <a:gd name="connsiteY11" fmla="*/ 402651 h 4836517"/>
              <a:gd name="connsiteX0" fmla="*/ 0 w 2262754"/>
              <a:gd name="connsiteY0" fmla="*/ 402651 h 4836517"/>
              <a:gd name="connsiteX1" fmla="*/ 285686 w 2262754"/>
              <a:gd name="connsiteY1" fmla="*/ 25525 h 4836517"/>
              <a:gd name="connsiteX2" fmla="*/ 528997 w 2262754"/>
              <a:gd name="connsiteY2" fmla="*/ 26333 h 4836517"/>
              <a:gd name="connsiteX3" fmla="*/ 551222 w 2262754"/>
              <a:gd name="connsiteY3" fmla="*/ 171748 h 4836517"/>
              <a:gd name="connsiteX4" fmla="*/ 1703112 w 2262754"/>
              <a:gd name="connsiteY4" fmla="*/ 49193 h 4836517"/>
              <a:gd name="connsiteX5" fmla="*/ 1885628 w 2262754"/>
              <a:gd name="connsiteY5" fmla="*/ 25525 h 4836517"/>
              <a:gd name="connsiteX6" fmla="*/ 2262754 w 2262754"/>
              <a:gd name="connsiteY6" fmla="*/ 402651 h 4836517"/>
              <a:gd name="connsiteX7" fmla="*/ 2262753 w 2262754"/>
              <a:gd name="connsiteY7" fmla="*/ 4459391 h 4836517"/>
              <a:gd name="connsiteX8" fmla="*/ 1885627 w 2262754"/>
              <a:gd name="connsiteY8" fmla="*/ 4836517 h 4836517"/>
              <a:gd name="connsiteX9" fmla="*/ 377126 w 2262754"/>
              <a:gd name="connsiteY9" fmla="*/ 4836516 h 4836517"/>
              <a:gd name="connsiteX10" fmla="*/ 0 w 2262754"/>
              <a:gd name="connsiteY10" fmla="*/ 4459390 h 4836517"/>
              <a:gd name="connsiteX11" fmla="*/ 0 w 2262754"/>
              <a:gd name="connsiteY11" fmla="*/ 402651 h 4836517"/>
              <a:gd name="connsiteX0" fmla="*/ 0 w 2262754"/>
              <a:gd name="connsiteY0" fmla="*/ 390492 h 4824358"/>
              <a:gd name="connsiteX1" fmla="*/ 285686 w 2262754"/>
              <a:gd name="connsiteY1" fmla="*/ 13366 h 4824358"/>
              <a:gd name="connsiteX2" fmla="*/ 528997 w 2262754"/>
              <a:gd name="connsiteY2" fmla="*/ 14174 h 4824358"/>
              <a:gd name="connsiteX3" fmla="*/ 551222 w 2262754"/>
              <a:gd name="connsiteY3" fmla="*/ 159589 h 4824358"/>
              <a:gd name="connsiteX4" fmla="*/ 1709462 w 2262754"/>
              <a:gd name="connsiteY4" fmla="*/ 132284 h 4824358"/>
              <a:gd name="connsiteX5" fmla="*/ 1885628 w 2262754"/>
              <a:gd name="connsiteY5" fmla="*/ 13366 h 4824358"/>
              <a:gd name="connsiteX6" fmla="*/ 2262754 w 2262754"/>
              <a:gd name="connsiteY6" fmla="*/ 390492 h 4824358"/>
              <a:gd name="connsiteX7" fmla="*/ 2262753 w 2262754"/>
              <a:gd name="connsiteY7" fmla="*/ 4447232 h 4824358"/>
              <a:gd name="connsiteX8" fmla="*/ 1885627 w 2262754"/>
              <a:gd name="connsiteY8" fmla="*/ 4824358 h 4824358"/>
              <a:gd name="connsiteX9" fmla="*/ 377126 w 2262754"/>
              <a:gd name="connsiteY9" fmla="*/ 4824357 h 4824358"/>
              <a:gd name="connsiteX10" fmla="*/ 0 w 2262754"/>
              <a:gd name="connsiteY10" fmla="*/ 4447231 h 4824358"/>
              <a:gd name="connsiteX11" fmla="*/ 0 w 2262754"/>
              <a:gd name="connsiteY11" fmla="*/ 390492 h 4824358"/>
              <a:gd name="connsiteX0" fmla="*/ 0 w 2262754"/>
              <a:gd name="connsiteY0" fmla="*/ 399831 h 4833697"/>
              <a:gd name="connsiteX1" fmla="*/ 285686 w 2262754"/>
              <a:gd name="connsiteY1" fmla="*/ 22705 h 4833697"/>
              <a:gd name="connsiteX2" fmla="*/ 528997 w 2262754"/>
              <a:gd name="connsiteY2" fmla="*/ 23513 h 4833697"/>
              <a:gd name="connsiteX3" fmla="*/ 551222 w 2262754"/>
              <a:gd name="connsiteY3" fmla="*/ 168928 h 4833697"/>
              <a:gd name="connsiteX4" fmla="*/ 1709462 w 2262754"/>
              <a:gd name="connsiteY4" fmla="*/ 141623 h 4833697"/>
              <a:gd name="connsiteX5" fmla="*/ 1885628 w 2262754"/>
              <a:gd name="connsiteY5" fmla="*/ 22705 h 4833697"/>
              <a:gd name="connsiteX6" fmla="*/ 2262754 w 2262754"/>
              <a:gd name="connsiteY6" fmla="*/ 399831 h 4833697"/>
              <a:gd name="connsiteX7" fmla="*/ 2262753 w 2262754"/>
              <a:gd name="connsiteY7" fmla="*/ 4456571 h 4833697"/>
              <a:gd name="connsiteX8" fmla="*/ 1885627 w 2262754"/>
              <a:gd name="connsiteY8" fmla="*/ 4833697 h 4833697"/>
              <a:gd name="connsiteX9" fmla="*/ 377126 w 2262754"/>
              <a:gd name="connsiteY9" fmla="*/ 4833696 h 4833697"/>
              <a:gd name="connsiteX10" fmla="*/ 0 w 2262754"/>
              <a:gd name="connsiteY10" fmla="*/ 4456570 h 4833697"/>
              <a:gd name="connsiteX11" fmla="*/ 0 w 2262754"/>
              <a:gd name="connsiteY11" fmla="*/ 399831 h 4833697"/>
              <a:gd name="connsiteX0" fmla="*/ 0 w 2262754"/>
              <a:gd name="connsiteY0" fmla="*/ 399831 h 4833697"/>
              <a:gd name="connsiteX1" fmla="*/ 285686 w 2262754"/>
              <a:gd name="connsiteY1" fmla="*/ 22705 h 4833697"/>
              <a:gd name="connsiteX2" fmla="*/ 528997 w 2262754"/>
              <a:gd name="connsiteY2" fmla="*/ 23513 h 4833697"/>
              <a:gd name="connsiteX3" fmla="*/ 551222 w 2262754"/>
              <a:gd name="connsiteY3" fmla="*/ 168928 h 4833697"/>
              <a:gd name="connsiteX4" fmla="*/ 1709462 w 2262754"/>
              <a:gd name="connsiteY4" fmla="*/ 141623 h 4833697"/>
              <a:gd name="connsiteX5" fmla="*/ 1885628 w 2262754"/>
              <a:gd name="connsiteY5" fmla="*/ 22705 h 4833697"/>
              <a:gd name="connsiteX6" fmla="*/ 2262754 w 2262754"/>
              <a:gd name="connsiteY6" fmla="*/ 399831 h 4833697"/>
              <a:gd name="connsiteX7" fmla="*/ 2262753 w 2262754"/>
              <a:gd name="connsiteY7" fmla="*/ 4456571 h 4833697"/>
              <a:gd name="connsiteX8" fmla="*/ 1885627 w 2262754"/>
              <a:gd name="connsiteY8" fmla="*/ 4833697 h 4833697"/>
              <a:gd name="connsiteX9" fmla="*/ 377126 w 2262754"/>
              <a:gd name="connsiteY9" fmla="*/ 4833696 h 4833697"/>
              <a:gd name="connsiteX10" fmla="*/ 0 w 2262754"/>
              <a:gd name="connsiteY10" fmla="*/ 4456570 h 4833697"/>
              <a:gd name="connsiteX11" fmla="*/ 0 w 2262754"/>
              <a:gd name="connsiteY11" fmla="*/ 399831 h 4833697"/>
              <a:gd name="connsiteX0" fmla="*/ 0 w 2262754"/>
              <a:gd name="connsiteY0" fmla="*/ 393625 h 4827491"/>
              <a:gd name="connsiteX1" fmla="*/ 285686 w 2262754"/>
              <a:gd name="connsiteY1" fmla="*/ 16499 h 4827491"/>
              <a:gd name="connsiteX2" fmla="*/ 528997 w 2262754"/>
              <a:gd name="connsiteY2" fmla="*/ 17307 h 4827491"/>
              <a:gd name="connsiteX3" fmla="*/ 551222 w 2262754"/>
              <a:gd name="connsiteY3" fmla="*/ 162722 h 4827491"/>
              <a:gd name="connsiteX4" fmla="*/ 1731687 w 2262754"/>
              <a:gd name="connsiteY4" fmla="*/ 183042 h 4827491"/>
              <a:gd name="connsiteX5" fmla="*/ 1885628 w 2262754"/>
              <a:gd name="connsiteY5" fmla="*/ 16499 h 4827491"/>
              <a:gd name="connsiteX6" fmla="*/ 2262754 w 2262754"/>
              <a:gd name="connsiteY6" fmla="*/ 393625 h 4827491"/>
              <a:gd name="connsiteX7" fmla="*/ 2262753 w 2262754"/>
              <a:gd name="connsiteY7" fmla="*/ 4450365 h 4827491"/>
              <a:gd name="connsiteX8" fmla="*/ 1885627 w 2262754"/>
              <a:gd name="connsiteY8" fmla="*/ 4827491 h 4827491"/>
              <a:gd name="connsiteX9" fmla="*/ 377126 w 2262754"/>
              <a:gd name="connsiteY9" fmla="*/ 4827490 h 4827491"/>
              <a:gd name="connsiteX10" fmla="*/ 0 w 2262754"/>
              <a:gd name="connsiteY10" fmla="*/ 4450364 h 4827491"/>
              <a:gd name="connsiteX11" fmla="*/ 0 w 2262754"/>
              <a:gd name="connsiteY11" fmla="*/ 393625 h 4827491"/>
              <a:gd name="connsiteX0" fmla="*/ 0 w 2262754"/>
              <a:gd name="connsiteY0" fmla="*/ 393625 h 4827491"/>
              <a:gd name="connsiteX1" fmla="*/ 285686 w 2262754"/>
              <a:gd name="connsiteY1" fmla="*/ 16499 h 4827491"/>
              <a:gd name="connsiteX2" fmla="*/ 528997 w 2262754"/>
              <a:gd name="connsiteY2" fmla="*/ 17307 h 4827491"/>
              <a:gd name="connsiteX3" fmla="*/ 551222 w 2262754"/>
              <a:gd name="connsiteY3" fmla="*/ 162722 h 4827491"/>
              <a:gd name="connsiteX4" fmla="*/ 1731687 w 2262754"/>
              <a:gd name="connsiteY4" fmla="*/ 183042 h 4827491"/>
              <a:gd name="connsiteX5" fmla="*/ 1885628 w 2262754"/>
              <a:gd name="connsiteY5" fmla="*/ 16499 h 4827491"/>
              <a:gd name="connsiteX6" fmla="*/ 2262754 w 2262754"/>
              <a:gd name="connsiteY6" fmla="*/ 393625 h 4827491"/>
              <a:gd name="connsiteX7" fmla="*/ 2262753 w 2262754"/>
              <a:gd name="connsiteY7" fmla="*/ 4450365 h 4827491"/>
              <a:gd name="connsiteX8" fmla="*/ 1885627 w 2262754"/>
              <a:gd name="connsiteY8" fmla="*/ 4827491 h 4827491"/>
              <a:gd name="connsiteX9" fmla="*/ 377126 w 2262754"/>
              <a:gd name="connsiteY9" fmla="*/ 4827490 h 4827491"/>
              <a:gd name="connsiteX10" fmla="*/ 0 w 2262754"/>
              <a:gd name="connsiteY10" fmla="*/ 4450364 h 4827491"/>
              <a:gd name="connsiteX11" fmla="*/ 0 w 2262754"/>
              <a:gd name="connsiteY11" fmla="*/ 393625 h 4827491"/>
              <a:gd name="connsiteX0" fmla="*/ 0 w 2262754"/>
              <a:gd name="connsiteY0" fmla="*/ 397348 h 4831214"/>
              <a:gd name="connsiteX1" fmla="*/ 285686 w 2262754"/>
              <a:gd name="connsiteY1" fmla="*/ 20222 h 4831214"/>
              <a:gd name="connsiteX2" fmla="*/ 528997 w 2262754"/>
              <a:gd name="connsiteY2" fmla="*/ 21030 h 4831214"/>
              <a:gd name="connsiteX3" fmla="*/ 551222 w 2262754"/>
              <a:gd name="connsiteY3" fmla="*/ 166445 h 4831214"/>
              <a:gd name="connsiteX4" fmla="*/ 1731687 w 2262754"/>
              <a:gd name="connsiteY4" fmla="*/ 186765 h 4831214"/>
              <a:gd name="connsiteX5" fmla="*/ 1885628 w 2262754"/>
              <a:gd name="connsiteY5" fmla="*/ 20222 h 4831214"/>
              <a:gd name="connsiteX6" fmla="*/ 2262754 w 2262754"/>
              <a:gd name="connsiteY6" fmla="*/ 397348 h 4831214"/>
              <a:gd name="connsiteX7" fmla="*/ 2262753 w 2262754"/>
              <a:gd name="connsiteY7" fmla="*/ 4454088 h 4831214"/>
              <a:gd name="connsiteX8" fmla="*/ 1885627 w 2262754"/>
              <a:gd name="connsiteY8" fmla="*/ 4831214 h 4831214"/>
              <a:gd name="connsiteX9" fmla="*/ 377126 w 2262754"/>
              <a:gd name="connsiteY9" fmla="*/ 4831213 h 4831214"/>
              <a:gd name="connsiteX10" fmla="*/ 0 w 2262754"/>
              <a:gd name="connsiteY10" fmla="*/ 4454087 h 4831214"/>
              <a:gd name="connsiteX11" fmla="*/ 0 w 2262754"/>
              <a:gd name="connsiteY11" fmla="*/ 397348 h 4831214"/>
              <a:gd name="connsiteX0" fmla="*/ 0 w 2262754"/>
              <a:gd name="connsiteY0" fmla="*/ 397348 h 4831214"/>
              <a:gd name="connsiteX1" fmla="*/ 285686 w 2262754"/>
              <a:gd name="connsiteY1" fmla="*/ 20222 h 4831214"/>
              <a:gd name="connsiteX2" fmla="*/ 528997 w 2262754"/>
              <a:gd name="connsiteY2" fmla="*/ 21030 h 4831214"/>
              <a:gd name="connsiteX3" fmla="*/ 551222 w 2262754"/>
              <a:gd name="connsiteY3" fmla="*/ 166445 h 4831214"/>
              <a:gd name="connsiteX4" fmla="*/ 1645962 w 2262754"/>
              <a:gd name="connsiteY4" fmla="*/ 186765 h 4831214"/>
              <a:gd name="connsiteX5" fmla="*/ 1885628 w 2262754"/>
              <a:gd name="connsiteY5" fmla="*/ 20222 h 4831214"/>
              <a:gd name="connsiteX6" fmla="*/ 2262754 w 2262754"/>
              <a:gd name="connsiteY6" fmla="*/ 397348 h 4831214"/>
              <a:gd name="connsiteX7" fmla="*/ 2262753 w 2262754"/>
              <a:gd name="connsiteY7" fmla="*/ 4454088 h 4831214"/>
              <a:gd name="connsiteX8" fmla="*/ 1885627 w 2262754"/>
              <a:gd name="connsiteY8" fmla="*/ 4831214 h 4831214"/>
              <a:gd name="connsiteX9" fmla="*/ 377126 w 2262754"/>
              <a:gd name="connsiteY9" fmla="*/ 4831213 h 4831214"/>
              <a:gd name="connsiteX10" fmla="*/ 0 w 2262754"/>
              <a:gd name="connsiteY10" fmla="*/ 4454087 h 4831214"/>
              <a:gd name="connsiteX11" fmla="*/ 0 w 2262754"/>
              <a:gd name="connsiteY11" fmla="*/ 397348 h 4831214"/>
              <a:gd name="connsiteX0" fmla="*/ 0 w 2262754"/>
              <a:gd name="connsiteY0" fmla="*/ 409034 h 4842900"/>
              <a:gd name="connsiteX1" fmla="*/ 285686 w 2262754"/>
              <a:gd name="connsiteY1" fmla="*/ 31908 h 4842900"/>
              <a:gd name="connsiteX2" fmla="*/ 528997 w 2262754"/>
              <a:gd name="connsiteY2" fmla="*/ 32716 h 4842900"/>
              <a:gd name="connsiteX3" fmla="*/ 551222 w 2262754"/>
              <a:gd name="connsiteY3" fmla="*/ 178131 h 4842900"/>
              <a:gd name="connsiteX4" fmla="*/ 1645962 w 2262754"/>
              <a:gd name="connsiteY4" fmla="*/ 198451 h 4842900"/>
              <a:gd name="connsiteX5" fmla="*/ 1725337 w 2262754"/>
              <a:gd name="connsiteY5" fmla="*/ 39702 h 4842900"/>
              <a:gd name="connsiteX6" fmla="*/ 1885628 w 2262754"/>
              <a:gd name="connsiteY6" fmla="*/ 31908 h 4842900"/>
              <a:gd name="connsiteX7" fmla="*/ 2262754 w 2262754"/>
              <a:gd name="connsiteY7" fmla="*/ 409034 h 4842900"/>
              <a:gd name="connsiteX8" fmla="*/ 2262753 w 2262754"/>
              <a:gd name="connsiteY8" fmla="*/ 4465774 h 4842900"/>
              <a:gd name="connsiteX9" fmla="*/ 1885627 w 2262754"/>
              <a:gd name="connsiteY9" fmla="*/ 4842900 h 4842900"/>
              <a:gd name="connsiteX10" fmla="*/ 377126 w 2262754"/>
              <a:gd name="connsiteY10" fmla="*/ 4842899 h 4842900"/>
              <a:gd name="connsiteX11" fmla="*/ 0 w 2262754"/>
              <a:gd name="connsiteY11" fmla="*/ 4465773 h 4842900"/>
              <a:gd name="connsiteX12" fmla="*/ 0 w 2262754"/>
              <a:gd name="connsiteY12" fmla="*/ 409034 h 4842900"/>
              <a:gd name="connsiteX0" fmla="*/ 0 w 2262754"/>
              <a:gd name="connsiteY0" fmla="*/ 409034 h 4842900"/>
              <a:gd name="connsiteX1" fmla="*/ 285686 w 2262754"/>
              <a:gd name="connsiteY1" fmla="*/ 31908 h 4842900"/>
              <a:gd name="connsiteX2" fmla="*/ 528997 w 2262754"/>
              <a:gd name="connsiteY2" fmla="*/ 32716 h 4842900"/>
              <a:gd name="connsiteX3" fmla="*/ 554397 w 2262754"/>
              <a:gd name="connsiteY3" fmla="*/ 190831 h 4842900"/>
              <a:gd name="connsiteX4" fmla="*/ 1645962 w 2262754"/>
              <a:gd name="connsiteY4" fmla="*/ 198451 h 4842900"/>
              <a:gd name="connsiteX5" fmla="*/ 1725337 w 2262754"/>
              <a:gd name="connsiteY5" fmla="*/ 39702 h 4842900"/>
              <a:gd name="connsiteX6" fmla="*/ 1885628 w 2262754"/>
              <a:gd name="connsiteY6" fmla="*/ 31908 h 4842900"/>
              <a:gd name="connsiteX7" fmla="*/ 2262754 w 2262754"/>
              <a:gd name="connsiteY7" fmla="*/ 409034 h 4842900"/>
              <a:gd name="connsiteX8" fmla="*/ 2262753 w 2262754"/>
              <a:gd name="connsiteY8" fmla="*/ 4465774 h 4842900"/>
              <a:gd name="connsiteX9" fmla="*/ 1885627 w 2262754"/>
              <a:gd name="connsiteY9" fmla="*/ 4842900 h 4842900"/>
              <a:gd name="connsiteX10" fmla="*/ 377126 w 2262754"/>
              <a:gd name="connsiteY10" fmla="*/ 4842899 h 4842900"/>
              <a:gd name="connsiteX11" fmla="*/ 0 w 2262754"/>
              <a:gd name="connsiteY11" fmla="*/ 4465773 h 4842900"/>
              <a:gd name="connsiteX12" fmla="*/ 0 w 2262754"/>
              <a:gd name="connsiteY12" fmla="*/ 409034 h 4842900"/>
              <a:gd name="connsiteX0" fmla="*/ 0 w 2262754"/>
              <a:gd name="connsiteY0" fmla="*/ 409034 h 4842900"/>
              <a:gd name="connsiteX1" fmla="*/ 285686 w 2262754"/>
              <a:gd name="connsiteY1" fmla="*/ 31908 h 4842900"/>
              <a:gd name="connsiteX2" fmla="*/ 528997 w 2262754"/>
              <a:gd name="connsiteY2" fmla="*/ 32716 h 4842900"/>
              <a:gd name="connsiteX3" fmla="*/ 554397 w 2262754"/>
              <a:gd name="connsiteY3" fmla="*/ 190831 h 4842900"/>
              <a:gd name="connsiteX4" fmla="*/ 1645962 w 2262754"/>
              <a:gd name="connsiteY4" fmla="*/ 198451 h 4842900"/>
              <a:gd name="connsiteX5" fmla="*/ 1725337 w 2262754"/>
              <a:gd name="connsiteY5" fmla="*/ 39702 h 4842900"/>
              <a:gd name="connsiteX6" fmla="*/ 1885628 w 2262754"/>
              <a:gd name="connsiteY6" fmla="*/ 31908 h 4842900"/>
              <a:gd name="connsiteX7" fmla="*/ 2262754 w 2262754"/>
              <a:gd name="connsiteY7" fmla="*/ 409034 h 4842900"/>
              <a:gd name="connsiteX8" fmla="*/ 2262753 w 2262754"/>
              <a:gd name="connsiteY8" fmla="*/ 4465774 h 4842900"/>
              <a:gd name="connsiteX9" fmla="*/ 1885627 w 2262754"/>
              <a:gd name="connsiteY9" fmla="*/ 4842900 h 4842900"/>
              <a:gd name="connsiteX10" fmla="*/ 377126 w 2262754"/>
              <a:gd name="connsiteY10" fmla="*/ 4842899 h 4842900"/>
              <a:gd name="connsiteX11" fmla="*/ 0 w 2262754"/>
              <a:gd name="connsiteY11" fmla="*/ 4465773 h 4842900"/>
              <a:gd name="connsiteX12" fmla="*/ 0 w 2262754"/>
              <a:gd name="connsiteY12" fmla="*/ 409034 h 4842900"/>
              <a:gd name="connsiteX0" fmla="*/ 0 w 2262754"/>
              <a:gd name="connsiteY0" fmla="*/ 409034 h 4842900"/>
              <a:gd name="connsiteX1" fmla="*/ 285686 w 2262754"/>
              <a:gd name="connsiteY1" fmla="*/ 31908 h 4842900"/>
              <a:gd name="connsiteX2" fmla="*/ 528997 w 2262754"/>
              <a:gd name="connsiteY2" fmla="*/ 32716 h 4842900"/>
              <a:gd name="connsiteX3" fmla="*/ 579797 w 2262754"/>
              <a:gd name="connsiteY3" fmla="*/ 184481 h 4842900"/>
              <a:gd name="connsiteX4" fmla="*/ 1645962 w 2262754"/>
              <a:gd name="connsiteY4" fmla="*/ 198451 h 4842900"/>
              <a:gd name="connsiteX5" fmla="*/ 1725337 w 2262754"/>
              <a:gd name="connsiteY5" fmla="*/ 39702 h 4842900"/>
              <a:gd name="connsiteX6" fmla="*/ 1885628 w 2262754"/>
              <a:gd name="connsiteY6" fmla="*/ 31908 h 4842900"/>
              <a:gd name="connsiteX7" fmla="*/ 2262754 w 2262754"/>
              <a:gd name="connsiteY7" fmla="*/ 409034 h 4842900"/>
              <a:gd name="connsiteX8" fmla="*/ 2262753 w 2262754"/>
              <a:gd name="connsiteY8" fmla="*/ 4465774 h 4842900"/>
              <a:gd name="connsiteX9" fmla="*/ 1885627 w 2262754"/>
              <a:gd name="connsiteY9" fmla="*/ 4842900 h 4842900"/>
              <a:gd name="connsiteX10" fmla="*/ 377126 w 2262754"/>
              <a:gd name="connsiteY10" fmla="*/ 4842899 h 4842900"/>
              <a:gd name="connsiteX11" fmla="*/ 0 w 2262754"/>
              <a:gd name="connsiteY11" fmla="*/ 4465773 h 4842900"/>
              <a:gd name="connsiteX12" fmla="*/ 0 w 2262754"/>
              <a:gd name="connsiteY12" fmla="*/ 409034 h 4842900"/>
              <a:gd name="connsiteX0" fmla="*/ 0 w 2262754"/>
              <a:gd name="connsiteY0" fmla="*/ 409034 h 4842900"/>
              <a:gd name="connsiteX1" fmla="*/ 285686 w 2262754"/>
              <a:gd name="connsiteY1" fmla="*/ 31908 h 4842900"/>
              <a:gd name="connsiteX2" fmla="*/ 528997 w 2262754"/>
              <a:gd name="connsiteY2" fmla="*/ 32716 h 4842900"/>
              <a:gd name="connsiteX3" fmla="*/ 579797 w 2262754"/>
              <a:gd name="connsiteY3" fmla="*/ 184481 h 4842900"/>
              <a:gd name="connsiteX4" fmla="*/ 1645962 w 2262754"/>
              <a:gd name="connsiteY4" fmla="*/ 198451 h 4842900"/>
              <a:gd name="connsiteX5" fmla="*/ 1725337 w 2262754"/>
              <a:gd name="connsiteY5" fmla="*/ 39702 h 4842900"/>
              <a:gd name="connsiteX6" fmla="*/ 1885628 w 2262754"/>
              <a:gd name="connsiteY6" fmla="*/ 31908 h 4842900"/>
              <a:gd name="connsiteX7" fmla="*/ 2262754 w 2262754"/>
              <a:gd name="connsiteY7" fmla="*/ 409034 h 4842900"/>
              <a:gd name="connsiteX8" fmla="*/ 2262753 w 2262754"/>
              <a:gd name="connsiteY8" fmla="*/ 4465774 h 4842900"/>
              <a:gd name="connsiteX9" fmla="*/ 1885627 w 2262754"/>
              <a:gd name="connsiteY9" fmla="*/ 4842900 h 4842900"/>
              <a:gd name="connsiteX10" fmla="*/ 377126 w 2262754"/>
              <a:gd name="connsiteY10" fmla="*/ 4842899 h 4842900"/>
              <a:gd name="connsiteX11" fmla="*/ 0 w 2262754"/>
              <a:gd name="connsiteY11" fmla="*/ 4465773 h 4842900"/>
              <a:gd name="connsiteX12" fmla="*/ 0 w 2262754"/>
              <a:gd name="connsiteY12" fmla="*/ 409034 h 4842900"/>
              <a:gd name="connsiteX0" fmla="*/ 0 w 2262754"/>
              <a:gd name="connsiteY0" fmla="*/ 409034 h 4842900"/>
              <a:gd name="connsiteX1" fmla="*/ 285686 w 2262754"/>
              <a:gd name="connsiteY1" fmla="*/ 31908 h 4842900"/>
              <a:gd name="connsiteX2" fmla="*/ 528997 w 2262754"/>
              <a:gd name="connsiteY2" fmla="*/ 32716 h 4842900"/>
              <a:gd name="connsiteX3" fmla="*/ 579797 w 2262754"/>
              <a:gd name="connsiteY3" fmla="*/ 184481 h 4842900"/>
              <a:gd name="connsiteX4" fmla="*/ 1645962 w 2262754"/>
              <a:gd name="connsiteY4" fmla="*/ 198451 h 4842900"/>
              <a:gd name="connsiteX5" fmla="*/ 1725337 w 2262754"/>
              <a:gd name="connsiteY5" fmla="*/ 39702 h 4842900"/>
              <a:gd name="connsiteX6" fmla="*/ 1885628 w 2262754"/>
              <a:gd name="connsiteY6" fmla="*/ 31908 h 4842900"/>
              <a:gd name="connsiteX7" fmla="*/ 2262754 w 2262754"/>
              <a:gd name="connsiteY7" fmla="*/ 409034 h 4842900"/>
              <a:gd name="connsiteX8" fmla="*/ 2262753 w 2262754"/>
              <a:gd name="connsiteY8" fmla="*/ 4465774 h 4842900"/>
              <a:gd name="connsiteX9" fmla="*/ 1885627 w 2262754"/>
              <a:gd name="connsiteY9" fmla="*/ 4842900 h 4842900"/>
              <a:gd name="connsiteX10" fmla="*/ 377126 w 2262754"/>
              <a:gd name="connsiteY10" fmla="*/ 4842899 h 4842900"/>
              <a:gd name="connsiteX11" fmla="*/ 0 w 2262754"/>
              <a:gd name="connsiteY11" fmla="*/ 4465773 h 4842900"/>
              <a:gd name="connsiteX12" fmla="*/ 0 w 2262754"/>
              <a:gd name="connsiteY12" fmla="*/ 409034 h 4842900"/>
              <a:gd name="connsiteX0" fmla="*/ 0 w 2262754"/>
              <a:gd name="connsiteY0" fmla="*/ 409034 h 4842900"/>
              <a:gd name="connsiteX1" fmla="*/ 285686 w 2262754"/>
              <a:gd name="connsiteY1" fmla="*/ 31908 h 4842900"/>
              <a:gd name="connsiteX2" fmla="*/ 528997 w 2262754"/>
              <a:gd name="connsiteY2" fmla="*/ 32716 h 4842900"/>
              <a:gd name="connsiteX3" fmla="*/ 582972 w 2262754"/>
              <a:gd name="connsiteY3" fmla="*/ 194006 h 4842900"/>
              <a:gd name="connsiteX4" fmla="*/ 1645962 w 2262754"/>
              <a:gd name="connsiteY4" fmla="*/ 198451 h 4842900"/>
              <a:gd name="connsiteX5" fmla="*/ 1725337 w 2262754"/>
              <a:gd name="connsiteY5" fmla="*/ 39702 h 4842900"/>
              <a:gd name="connsiteX6" fmla="*/ 1885628 w 2262754"/>
              <a:gd name="connsiteY6" fmla="*/ 31908 h 4842900"/>
              <a:gd name="connsiteX7" fmla="*/ 2262754 w 2262754"/>
              <a:gd name="connsiteY7" fmla="*/ 409034 h 4842900"/>
              <a:gd name="connsiteX8" fmla="*/ 2262753 w 2262754"/>
              <a:gd name="connsiteY8" fmla="*/ 4465774 h 4842900"/>
              <a:gd name="connsiteX9" fmla="*/ 1885627 w 2262754"/>
              <a:gd name="connsiteY9" fmla="*/ 4842900 h 4842900"/>
              <a:gd name="connsiteX10" fmla="*/ 377126 w 2262754"/>
              <a:gd name="connsiteY10" fmla="*/ 4842899 h 4842900"/>
              <a:gd name="connsiteX11" fmla="*/ 0 w 2262754"/>
              <a:gd name="connsiteY11" fmla="*/ 4465773 h 4842900"/>
              <a:gd name="connsiteX12" fmla="*/ 0 w 2262754"/>
              <a:gd name="connsiteY12" fmla="*/ 409034 h 4842900"/>
              <a:gd name="connsiteX0" fmla="*/ 0 w 2262754"/>
              <a:gd name="connsiteY0" fmla="*/ 409034 h 4842900"/>
              <a:gd name="connsiteX1" fmla="*/ 285686 w 2262754"/>
              <a:gd name="connsiteY1" fmla="*/ 31908 h 4842900"/>
              <a:gd name="connsiteX2" fmla="*/ 528997 w 2262754"/>
              <a:gd name="connsiteY2" fmla="*/ 32716 h 4842900"/>
              <a:gd name="connsiteX3" fmla="*/ 582972 w 2262754"/>
              <a:gd name="connsiteY3" fmla="*/ 194006 h 4842900"/>
              <a:gd name="connsiteX4" fmla="*/ 1645962 w 2262754"/>
              <a:gd name="connsiteY4" fmla="*/ 198451 h 4842900"/>
              <a:gd name="connsiteX5" fmla="*/ 1725337 w 2262754"/>
              <a:gd name="connsiteY5" fmla="*/ 39702 h 4842900"/>
              <a:gd name="connsiteX6" fmla="*/ 1885628 w 2262754"/>
              <a:gd name="connsiteY6" fmla="*/ 31908 h 4842900"/>
              <a:gd name="connsiteX7" fmla="*/ 2262754 w 2262754"/>
              <a:gd name="connsiteY7" fmla="*/ 409034 h 4842900"/>
              <a:gd name="connsiteX8" fmla="*/ 2262753 w 2262754"/>
              <a:gd name="connsiteY8" fmla="*/ 4465774 h 4842900"/>
              <a:gd name="connsiteX9" fmla="*/ 1885627 w 2262754"/>
              <a:gd name="connsiteY9" fmla="*/ 4842900 h 4842900"/>
              <a:gd name="connsiteX10" fmla="*/ 377126 w 2262754"/>
              <a:gd name="connsiteY10" fmla="*/ 4842899 h 4842900"/>
              <a:gd name="connsiteX11" fmla="*/ 0 w 2262754"/>
              <a:gd name="connsiteY11" fmla="*/ 4465773 h 4842900"/>
              <a:gd name="connsiteX12" fmla="*/ 0 w 2262754"/>
              <a:gd name="connsiteY12" fmla="*/ 409034 h 4842900"/>
              <a:gd name="connsiteX0" fmla="*/ 0 w 2262754"/>
              <a:gd name="connsiteY0" fmla="*/ 409034 h 4842900"/>
              <a:gd name="connsiteX1" fmla="*/ 285686 w 2262754"/>
              <a:gd name="connsiteY1" fmla="*/ 31908 h 4842900"/>
              <a:gd name="connsiteX2" fmla="*/ 528997 w 2262754"/>
              <a:gd name="connsiteY2" fmla="*/ 32716 h 4842900"/>
              <a:gd name="connsiteX3" fmla="*/ 582972 w 2262754"/>
              <a:gd name="connsiteY3" fmla="*/ 194006 h 4842900"/>
              <a:gd name="connsiteX4" fmla="*/ 1645962 w 2262754"/>
              <a:gd name="connsiteY4" fmla="*/ 198451 h 4842900"/>
              <a:gd name="connsiteX5" fmla="*/ 1725337 w 2262754"/>
              <a:gd name="connsiteY5" fmla="*/ 39702 h 4842900"/>
              <a:gd name="connsiteX6" fmla="*/ 1885628 w 2262754"/>
              <a:gd name="connsiteY6" fmla="*/ 31908 h 4842900"/>
              <a:gd name="connsiteX7" fmla="*/ 2262754 w 2262754"/>
              <a:gd name="connsiteY7" fmla="*/ 409034 h 4842900"/>
              <a:gd name="connsiteX8" fmla="*/ 2262753 w 2262754"/>
              <a:gd name="connsiteY8" fmla="*/ 4465774 h 4842900"/>
              <a:gd name="connsiteX9" fmla="*/ 1885627 w 2262754"/>
              <a:gd name="connsiteY9" fmla="*/ 4842900 h 4842900"/>
              <a:gd name="connsiteX10" fmla="*/ 377126 w 2262754"/>
              <a:gd name="connsiteY10" fmla="*/ 4842899 h 4842900"/>
              <a:gd name="connsiteX11" fmla="*/ 0 w 2262754"/>
              <a:gd name="connsiteY11" fmla="*/ 4465773 h 4842900"/>
              <a:gd name="connsiteX12" fmla="*/ 0 w 2262754"/>
              <a:gd name="connsiteY12" fmla="*/ 409034 h 4842900"/>
              <a:gd name="connsiteX0" fmla="*/ 0 w 2262754"/>
              <a:gd name="connsiteY0" fmla="*/ 409034 h 4842900"/>
              <a:gd name="connsiteX1" fmla="*/ 285686 w 2262754"/>
              <a:gd name="connsiteY1" fmla="*/ 31908 h 4842900"/>
              <a:gd name="connsiteX2" fmla="*/ 528997 w 2262754"/>
              <a:gd name="connsiteY2" fmla="*/ 32716 h 4842900"/>
              <a:gd name="connsiteX3" fmla="*/ 582972 w 2262754"/>
              <a:gd name="connsiteY3" fmla="*/ 194006 h 4842900"/>
              <a:gd name="connsiteX4" fmla="*/ 1645962 w 2262754"/>
              <a:gd name="connsiteY4" fmla="*/ 198451 h 4842900"/>
              <a:gd name="connsiteX5" fmla="*/ 1725337 w 2262754"/>
              <a:gd name="connsiteY5" fmla="*/ 39702 h 4842900"/>
              <a:gd name="connsiteX6" fmla="*/ 1885628 w 2262754"/>
              <a:gd name="connsiteY6" fmla="*/ 31908 h 4842900"/>
              <a:gd name="connsiteX7" fmla="*/ 2262754 w 2262754"/>
              <a:gd name="connsiteY7" fmla="*/ 409034 h 4842900"/>
              <a:gd name="connsiteX8" fmla="*/ 2262753 w 2262754"/>
              <a:gd name="connsiteY8" fmla="*/ 4465774 h 4842900"/>
              <a:gd name="connsiteX9" fmla="*/ 1885627 w 2262754"/>
              <a:gd name="connsiteY9" fmla="*/ 4842900 h 4842900"/>
              <a:gd name="connsiteX10" fmla="*/ 377126 w 2262754"/>
              <a:gd name="connsiteY10" fmla="*/ 4842899 h 4842900"/>
              <a:gd name="connsiteX11" fmla="*/ 0 w 2262754"/>
              <a:gd name="connsiteY11" fmla="*/ 4465773 h 4842900"/>
              <a:gd name="connsiteX12" fmla="*/ 0 w 2262754"/>
              <a:gd name="connsiteY12" fmla="*/ 409034 h 4842900"/>
              <a:gd name="connsiteX0" fmla="*/ 0 w 2262754"/>
              <a:gd name="connsiteY0" fmla="*/ 411212 h 4845078"/>
              <a:gd name="connsiteX1" fmla="*/ 285686 w 2262754"/>
              <a:gd name="connsiteY1" fmla="*/ 34086 h 4845078"/>
              <a:gd name="connsiteX2" fmla="*/ 528997 w 2262754"/>
              <a:gd name="connsiteY2" fmla="*/ 34894 h 4845078"/>
              <a:gd name="connsiteX3" fmla="*/ 582972 w 2262754"/>
              <a:gd name="connsiteY3" fmla="*/ 196184 h 4845078"/>
              <a:gd name="connsiteX4" fmla="*/ 1645962 w 2262754"/>
              <a:gd name="connsiteY4" fmla="*/ 200629 h 4845078"/>
              <a:gd name="connsiteX5" fmla="*/ 1734862 w 2262754"/>
              <a:gd name="connsiteY5" fmla="*/ 35530 h 4845078"/>
              <a:gd name="connsiteX6" fmla="*/ 1885628 w 2262754"/>
              <a:gd name="connsiteY6" fmla="*/ 34086 h 4845078"/>
              <a:gd name="connsiteX7" fmla="*/ 2262754 w 2262754"/>
              <a:gd name="connsiteY7" fmla="*/ 411212 h 4845078"/>
              <a:gd name="connsiteX8" fmla="*/ 2262753 w 2262754"/>
              <a:gd name="connsiteY8" fmla="*/ 4467952 h 4845078"/>
              <a:gd name="connsiteX9" fmla="*/ 1885627 w 2262754"/>
              <a:gd name="connsiteY9" fmla="*/ 4845078 h 4845078"/>
              <a:gd name="connsiteX10" fmla="*/ 377126 w 2262754"/>
              <a:gd name="connsiteY10" fmla="*/ 4845077 h 4845078"/>
              <a:gd name="connsiteX11" fmla="*/ 0 w 2262754"/>
              <a:gd name="connsiteY11" fmla="*/ 4467951 h 4845078"/>
              <a:gd name="connsiteX12" fmla="*/ 0 w 2262754"/>
              <a:gd name="connsiteY12" fmla="*/ 411212 h 4845078"/>
              <a:gd name="connsiteX0" fmla="*/ 0 w 2262754"/>
              <a:gd name="connsiteY0" fmla="*/ 411212 h 4845078"/>
              <a:gd name="connsiteX1" fmla="*/ 285686 w 2262754"/>
              <a:gd name="connsiteY1" fmla="*/ 34086 h 4845078"/>
              <a:gd name="connsiteX2" fmla="*/ 528997 w 2262754"/>
              <a:gd name="connsiteY2" fmla="*/ 34894 h 4845078"/>
              <a:gd name="connsiteX3" fmla="*/ 582972 w 2262754"/>
              <a:gd name="connsiteY3" fmla="*/ 196184 h 4845078"/>
              <a:gd name="connsiteX4" fmla="*/ 1645962 w 2262754"/>
              <a:gd name="connsiteY4" fmla="*/ 200629 h 4845078"/>
              <a:gd name="connsiteX5" fmla="*/ 1734862 w 2262754"/>
              <a:gd name="connsiteY5" fmla="*/ 35530 h 4845078"/>
              <a:gd name="connsiteX6" fmla="*/ 1885628 w 2262754"/>
              <a:gd name="connsiteY6" fmla="*/ 34086 h 4845078"/>
              <a:gd name="connsiteX7" fmla="*/ 2262754 w 2262754"/>
              <a:gd name="connsiteY7" fmla="*/ 411212 h 4845078"/>
              <a:gd name="connsiteX8" fmla="*/ 2262753 w 2262754"/>
              <a:gd name="connsiteY8" fmla="*/ 4467952 h 4845078"/>
              <a:gd name="connsiteX9" fmla="*/ 1885627 w 2262754"/>
              <a:gd name="connsiteY9" fmla="*/ 4845078 h 4845078"/>
              <a:gd name="connsiteX10" fmla="*/ 377126 w 2262754"/>
              <a:gd name="connsiteY10" fmla="*/ 4845077 h 4845078"/>
              <a:gd name="connsiteX11" fmla="*/ 0 w 2262754"/>
              <a:gd name="connsiteY11" fmla="*/ 4467951 h 4845078"/>
              <a:gd name="connsiteX12" fmla="*/ 0 w 2262754"/>
              <a:gd name="connsiteY12" fmla="*/ 411212 h 4845078"/>
              <a:gd name="connsiteX0" fmla="*/ 0 w 2262754"/>
              <a:gd name="connsiteY0" fmla="*/ 411212 h 4845078"/>
              <a:gd name="connsiteX1" fmla="*/ 285686 w 2262754"/>
              <a:gd name="connsiteY1" fmla="*/ 34086 h 4845078"/>
              <a:gd name="connsiteX2" fmla="*/ 528997 w 2262754"/>
              <a:gd name="connsiteY2" fmla="*/ 34894 h 4845078"/>
              <a:gd name="connsiteX3" fmla="*/ 582972 w 2262754"/>
              <a:gd name="connsiteY3" fmla="*/ 196184 h 4845078"/>
              <a:gd name="connsiteX4" fmla="*/ 1645962 w 2262754"/>
              <a:gd name="connsiteY4" fmla="*/ 200629 h 4845078"/>
              <a:gd name="connsiteX5" fmla="*/ 1734862 w 2262754"/>
              <a:gd name="connsiteY5" fmla="*/ 35530 h 4845078"/>
              <a:gd name="connsiteX6" fmla="*/ 1885628 w 2262754"/>
              <a:gd name="connsiteY6" fmla="*/ 34086 h 4845078"/>
              <a:gd name="connsiteX7" fmla="*/ 2262754 w 2262754"/>
              <a:gd name="connsiteY7" fmla="*/ 411212 h 4845078"/>
              <a:gd name="connsiteX8" fmla="*/ 2262753 w 2262754"/>
              <a:gd name="connsiteY8" fmla="*/ 4467952 h 4845078"/>
              <a:gd name="connsiteX9" fmla="*/ 1885627 w 2262754"/>
              <a:gd name="connsiteY9" fmla="*/ 4845078 h 4845078"/>
              <a:gd name="connsiteX10" fmla="*/ 377126 w 2262754"/>
              <a:gd name="connsiteY10" fmla="*/ 4845077 h 4845078"/>
              <a:gd name="connsiteX11" fmla="*/ 0 w 2262754"/>
              <a:gd name="connsiteY11" fmla="*/ 4467951 h 4845078"/>
              <a:gd name="connsiteX12" fmla="*/ 0 w 2262754"/>
              <a:gd name="connsiteY12" fmla="*/ 411212 h 4845078"/>
              <a:gd name="connsiteX0" fmla="*/ 0 w 2280340"/>
              <a:gd name="connsiteY0" fmla="*/ 463905 h 4897771"/>
              <a:gd name="connsiteX1" fmla="*/ 285686 w 2280340"/>
              <a:gd name="connsiteY1" fmla="*/ 86779 h 4897771"/>
              <a:gd name="connsiteX2" fmla="*/ 528997 w 2280340"/>
              <a:gd name="connsiteY2" fmla="*/ 87587 h 4897771"/>
              <a:gd name="connsiteX3" fmla="*/ 582972 w 2280340"/>
              <a:gd name="connsiteY3" fmla="*/ 248877 h 4897771"/>
              <a:gd name="connsiteX4" fmla="*/ 1645962 w 2280340"/>
              <a:gd name="connsiteY4" fmla="*/ 253322 h 4897771"/>
              <a:gd name="connsiteX5" fmla="*/ 1734862 w 2280340"/>
              <a:gd name="connsiteY5" fmla="*/ 88223 h 4897771"/>
              <a:gd name="connsiteX6" fmla="*/ 2025328 w 2280340"/>
              <a:gd name="connsiteY6" fmla="*/ 89954 h 4897771"/>
              <a:gd name="connsiteX7" fmla="*/ 2262754 w 2280340"/>
              <a:gd name="connsiteY7" fmla="*/ 463905 h 4897771"/>
              <a:gd name="connsiteX8" fmla="*/ 2262753 w 2280340"/>
              <a:gd name="connsiteY8" fmla="*/ 4520645 h 4897771"/>
              <a:gd name="connsiteX9" fmla="*/ 1885627 w 2280340"/>
              <a:gd name="connsiteY9" fmla="*/ 4897771 h 4897771"/>
              <a:gd name="connsiteX10" fmla="*/ 377126 w 2280340"/>
              <a:gd name="connsiteY10" fmla="*/ 4897770 h 4897771"/>
              <a:gd name="connsiteX11" fmla="*/ 0 w 2280340"/>
              <a:gd name="connsiteY11" fmla="*/ 4520644 h 4897771"/>
              <a:gd name="connsiteX12" fmla="*/ 0 w 2280340"/>
              <a:gd name="connsiteY12" fmla="*/ 463905 h 4897771"/>
              <a:gd name="connsiteX0" fmla="*/ 0 w 2280340"/>
              <a:gd name="connsiteY0" fmla="*/ 465104 h 4898970"/>
              <a:gd name="connsiteX1" fmla="*/ 285686 w 2280340"/>
              <a:gd name="connsiteY1" fmla="*/ 87978 h 4898970"/>
              <a:gd name="connsiteX2" fmla="*/ 528997 w 2280340"/>
              <a:gd name="connsiteY2" fmla="*/ 88786 h 4898970"/>
              <a:gd name="connsiteX3" fmla="*/ 582972 w 2280340"/>
              <a:gd name="connsiteY3" fmla="*/ 250076 h 4898970"/>
              <a:gd name="connsiteX4" fmla="*/ 1645962 w 2280340"/>
              <a:gd name="connsiteY4" fmla="*/ 254521 h 4898970"/>
              <a:gd name="connsiteX5" fmla="*/ 1734862 w 2280340"/>
              <a:gd name="connsiteY5" fmla="*/ 89422 h 4898970"/>
              <a:gd name="connsiteX6" fmla="*/ 2025328 w 2280340"/>
              <a:gd name="connsiteY6" fmla="*/ 91153 h 4898970"/>
              <a:gd name="connsiteX7" fmla="*/ 2262754 w 2280340"/>
              <a:gd name="connsiteY7" fmla="*/ 465104 h 4898970"/>
              <a:gd name="connsiteX8" fmla="*/ 2262753 w 2280340"/>
              <a:gd name="connsiteY8" fmla="*/ 4521844 h 4898970"/>
              <a:gd name="connsiteX9" fmla="*/ 1885627 w 2280340"/>
              <a:gd name="connsiteY9" fmla="*/ 4898970 h 4898970"/>
              <a:gd name="connsiteX10" fmla="*/ 377126 w 2280340"/>
              <a:gd name="connsiteY10" fmla="*/ 4898969 h 4898970"/>
              <a:gd name="connsiteX11" fmla="*/ 0 w 2280340"/>
              <a:gd name="connsiteY11" fmla="*/ 4521843 h 4898970"/>
              <a:gd name="connsiteX12" fmla="*/ 0 w 2280340"/>
              <a:gd name="connsiteY12" fmla="*/ 465104 h 4898970"/>
              <a:gd name="connsiteX0" fmla="*/ 0 w 2280340"/>
              <a:gd name="connsiteY0" fmla="*/ 462709 h 4896575"/>
              <a:gd name="connsiteX1" fmla="*/ 285686 w 2280340"/>
              <a:gd name="connsiteY1" fmla="*/ 85583 h 4896575"/>
              <a:gd name="connsiteX2" fmla="*/ 528997 w 2280340"/>
              <a:gd name="connsiteY2" fmla="*/ 86391 h 4896575"/>
              <a:gd name="connsiteX3" fmla="*/ 582972 w 2280340"/>
              <a:gd name="connsiteY3" fmla="*/ 247681 h 4896575"/>
              <a:gd name="connsiteX4" fmla="*/ 1645962 w 2280340"/>
              <a:gd name="connsiteY4" fmla="*/ 252126 h 4896575"/>
              <a:gd name="connsiteX5" fmla="*/ 1734862 w 2280340"/>
              <a:gd name="connsiteY5" fmla="*/ 87027 h 4896575"/>
              <a:gd name="connsiteX6" fmla="*/ 2025328 w 2280340"/>
              <a:gd name="connsiteY6" fmla="*/ 88758 h 4896575"/>
              <a:gd name="connsiteX7" fmla="*/ 2262754 w 2280340"/>
              <a:gd name="connsiteY7" fmla="*/ 462709 h 4896575"/>
              <a:gd name="connsiteX8" fmla="*/ 2262753 w 2280340"/>
              <a:gd name="connsiteY8" fmla="*/ 4519449 h 4896575"/>
              <a:gd name="connsiteX9" fmla="*/ 1885627 w 2280340"/>
              <a:gd name="connsiteY9" fmla="*/ 4896575 h 4896575"/>
              <a:gd name="connsiteX10" fmla="*/ 377126 w 2280340"/>
              <a:gd name="connsiteY10" fmla="*/ 4896574 h 4896575"/>
              <a:gd name="connsiteX11" fmla="*/ 0 w 2280340"/>
              <a:gd name="connsiteY11" fmla="*/ 4519448 h 4896575"/>
              <a:gd name="connsiteX12" fmla="*/ 0 w 2280340"/>
              <a:gd name="connsiteY12" fmla="*/ 462709 h 4896575"/>
              <a:gd name="connsiteX0" fmla="*/ 0 w 2280340"/>
              <a:gd name="connsiteY0" fmla="*/ 462709 h 4896575"/>
              <a:gd name="connsiteX1" fmla="*/ 285686 w 2280340"/>
              <a:gd name="connsiteY1" fmla="*/ 85583 h 4896575"/>
              <a:gd name="connsiteX2" fmla="*/ 528997 w 2280340"/>
              <a:gd name="connsiteY2" fmla="*/ 86391 h 4896575"/>
              <a:gd name="connsiteX3" fmla="*/ 582972 w 2280340"/>
              <a:gd name="connsiteY3" fmla="*/ 247681 h 4896575"/>
              <a:gd name="connsiteX4" fmla="*/ 1645962 w 2280340"/>
              <a:gd name="connsiteY4" fmla="*/ 252126 h 4896575"/>
              <a:gd name="connsiteX5" fmla="*/ 1734862 w 2280340"/>
              <a:gd name="connsiteY5" fmla="*/ 87027 h 4896575"/>
              <a:gd name="connsiteX6" fmla="*/ 2025328 w 2280340"/>
              <a:gd name="connsiteY6" fmla="*/ 88758 h 4896575"/>
              <a:gd name="connsiteX7" fmla="*/ 2262754 w 2280340"/>
              <a:gd name="connsiteY7" fmla="*/ 462709 h 4896575"/>
              <a:gd name="connsiteX8" fmla="*/ 2262753 w 2280340"/>
              <a:gd name="connsiteY8" fmla="*/ 4519449 h 4896575"/>
              <a:gd name="connsiteX9" fmla="*/ 1885627 w 2280340"/>
              <a:gd name="connsiteY9" fmla="*/ 4896575 h 4896575"/>
              <a:gd name="connsiteX10" fmla="*/ 377126 w 2280340"/>
              <a:gd name="connsiteY10" fmla="*/ 4896574 h 4896575"/>
              <a:gd name="connsiteX11" fmla="*/ 0 w 2280340"/>
              <a:gd name="connsiteY11" fmla="*/ 4519448 h 4896575"/>
              <a:gd name="connsiteX12" fmla="*/ 0 w 2280340"/>
              <a:gd name="connsiteY12" fmla="*/ 462709 h 4896575"/>
              <a:gd name="connsiteX0" fmla="*/ 0 w 2280340"/>
              <a:gd name="connsiteY0" fmla="*/ 462709 h 4896575"/>
              <a:gd name="connsiteX1" fmla="*/ 285686 w 2280340"/>
              <a:gd name="connsiteY1" fmla="*/ 85583 h 4896575"/>
              <a:gd name="connsiteX2" fmla="*/ 528997 w 2280340"/>
              <a:gd name="connsiteY2" fmla="*/ 86391 h 4896575"/>
              <a:gd name="connsiteX3" fmla="*/ 582972 w 2280340"/>
              <a:gd name="connsiteY3" fmla="*/ 247681 h 4896575"/>
              <a:gd name="connsiteX4" fmla="*/ 1645962 w 2280340"/>
              <a:gd name="connsiteY4" fmla="*/ 252126 h 4896575"/>
              <a:gd name="connsiteX5" fmla="*/ 1734862 w 2280340"/>
              <a:gd name="connsiteY5" fmla="*/ 87027 h 4896575"/>
              <a:gd name="connsiteX6" fmla="*/ 2025328 w 2280340"/>
              <a:gd name="connsiteY6" fmla="*/ 88758 h 4896575"/>
              <a:gd name="connsiteX7" fmla="*/ 2262754 w 2280340"/>
              <a:gd name="connsiteY7" fmla="*/ 462709 h 4896575"/>
              <a:gd name="connsiteX8" fmla="*/ 2262753 w 2280340"/>
              <a:gd name="connsiteY8" fmla="*/ 4519449 h 4896575"/>
              <a:gd name="connsiteX9" fmla="*/ 1885627 w 2280340"/>
              <a:gd name="connsiteY9" fmla="*/ 4896575 h 4896575"/>
              <a:gd name="connsiteX10" fmla="*/ 377126 w 2280340"/>
              <a:gd name="connsiteY10" fmla="*/ 4896574 h 4896575"/>
              <a:gd name="connsiteX11" fmla="*/ 0 w 2280340"/>
              <a:gd name="connsiteY11" fmla="*/ 4519448 h 4896575"/>
              <a:gd name="connsiteX12" fmla="*/ 0 w 2280340"/>
              <a:gd name="connsiteY12" fmla="*/ 462709 h 4896575"/>
              <a:gd name="connsiteX0" fmla="*/ 0 w 2271282"/>
              <a:gd name="connsiteY0" fmla="*/ 491386 h 4925252"/>
              <a:gd name="connsiteX1" fmla="*/ 285686 w 2271282"/>
              <a:gd name="connsiteY1" fmla="*/ 114260 h 4925252"/>
              <a:gd name="connsiteX2" fmla="*/ 528997 w 2271282"/>
              <a:gd name="connsiteY2" fmla="*/ 115068 h 4925252"/>
              <a:gd name="connsiteX3" fmla="*/ 582972 w 2271282"/>
              <a:gd name="connsiteY3" fmla="*/ 276358 h 4925252"/>
              <a:gd name="connsiteX4" fmla="*/ 1645962 w 2271282"/>
              <a:gd name="connsiteY4" fmla="*/ 280803 h 4925252"/>
              <a:gd name="connsiteX5" fmla="*/ 1734862 w 2271282"/>
              <a:gd name="connsiteY5" fmla="*/ 115704 h 4925252"/>
              <a:gd name="connsiteX6" fmla="*/ 2025328 w 2271282"/>
              <a:gd name="connsiteY6" fmla="*/ 117435 h 4925252"/>
              <a:gd name="connsiteX7" fmla="*/ 2147612 w 2271282"/>
              <a:gd name="connsiteY7" fmla="*/ 29980 h 4925252"/>
              <a:gd name="connsiteX8" fmla="*/ 2262754 w 2271282"/>
              <a:gd name="connsiteY8" fmla="*/ 491386 h 4925252"/>
              <a:gd name="connsiteX9" fmla="*/ 2262753 w 2271282"/>
              <a:gd name="connsiteY9" fmla="*/ 4548126 h 4925252"/>
              <a:gd name="connsiteX10" fmla="*/ 1885627 w 2271282"/>
              <a:gd name="connsiteY10" fmla="*/ 4925252 h 4925252"/>
              <a:gd name="connsiteX11" fmla="*/ 377126 w 2271282"/>
              <a:gd name="connsiteY11" fmla="*/ 4925251 h 4925252"/>
              <a:gd name="connsiteX12" fmla="*/ 0 w 2271282"/>
              <a:gd name="connsiteY12" fmla="*/ 4548125 h 4925252"/>
              <a:gd name="connsiteX13" fmla="*/ 0 w 2271282"/>
              <a:gd name="connsiteY13" fmla="*/ 491386 h 4925252"/>
              <a:gd name="connsiteX0" fmla="*/ 0 w 2268375"/>
              <a:gd name="connsiteY0" fmla="*/ 380123 h 4813989"/>
              <a:gd name="connsiteX1" fmla="*/ 285686 w 2268375"/>
              <a:gd name="connsiteY1" fmla="*/ 2997 h 4813989"/>
              <a:gd name="connsiteX2" fmla="*/ 528997 w 2268375"/>
              <a:gd name="connsiteY2" fmla="*/ 3805 h 4813989"/>
              <a:gd name="connsiteX3" fmla="*/ 582972 w 2268375"/>
              <a:gd name="connsiteY3" fmla="*/ 165095 h 4813989"/>
              <a:gd name="connsiteX4" fmla="*/ 1645962 w 2268375"/>
              <a:gd name="connsiteY4" fmla="*/ 169540 h 4813989"/>
              <a:gd name="connsiteX5" fmla="*/ 1734862 w 2268375"/>
              <a:gd name="connsiteY5" fmla="*/ 4441 h 4813989"/>
              <a:gd name="connsiteX6" fmla="*/ 2025328 w 2268375"/>
              <a:gd name="connsiteY6" fmla="*/ 6172 h 4813989"/>
              <a:gd name="connsiteX7" fmla="*/ 2246037 w 2268375"/>
              <a:gd name="connsiteY7" fmla="*/ 150492 h 4813989"/>
              <a:gd name="connsiteX8" fmla="*/ 2262754 w 2268375"/>
              <a:gd name="connsiteY8" fmla="*/ 380123 h 4813989"/>
              <a:gd name="connsiteX9" fmla="*/ 2262753 w 2268375"/>
              <a:gd name="connsiteY9" fmla="*/ 4436863 h 4813989"/>
              <a:gd name="connsiteX10" fmla="*/ 1885627 w 2268375"/>
              <a:gd name="connsiteY10" fmla="*/ 4813989 h 4813989"/>
              <a:gd name="connsiteX11" fmla="*/ 377126 w 2268375"/>
              <a:gd name="connsiteY11" fmla="*/ 4813988 h 4813989"/>
              <a:gd name="connsiteX12" fmla="*/ 0 w 2268375"/>
              <a:gd name="connsiteY12" fmla="*/ 4436862 h 4813989"/>
              <a:gd name="connsiteX13" fmla="*/ 0 w 2268375"/>
              <a:gd name="connsiteY13" fmla="*/ 380123 h 4813989"/>
              <a:gd name="connsiteX0" fmla="*/ 0 w 2269454"/>
              <a:gd name="connsiteY0" fmla="*/ 380123 h 4813989"/>
              <a:gd name="connsiteX1" fmla="*/ 285686 w 2269454"/>
              <a:gd name="connsiteY1" fmla="*/ 2997 h 4813989"/>
              <a:gd name="connsiteX2" fmla="*/ 528997 w 2269454"/>
              <a:gd name="connsiteY2" fmla="*/ 3805 h 4813989"/>
              <a:gd name="connsiteX3" fmla="*/ 582972 w 2269454"/>
              <a:gd name="connsiteY3" fmla="*/ 165095 h 4813989"/>
              <a:gd name="connsiteX4" fmla="*/ 1645962 w 2269454"/>
              <a:gd name="connsiteY4" fmla="*/ 169540 h 4813989"/>
              <a:gd name="connsiteX5" fmla="*/ 1734862 w 2269454"/>
              <a:gd name="connsiteY5" fmla="*/ 4441 h 4813989"/>
              <a:gd name="connsiteX6" fmla="*/ 2025328 w 2269454"/>
              <a:gd name="connsiteY6" fmla="*/ 6172 h 4813989"/>
              <a:gd name="connsiteX7" fmla="*/ 2246037 w 2269454"/>
              <a:gd name="connsiteY7" fmla="*/ 150492 h 4813989"/>
              <a:gd name="connsiteX8" fmla="*/ 2262754 w 2269454"/>
              <a:gd name="connsiteY8" fmla="*/ 380123 h 4813989"/>
              <a:gd name="connsiteX9" fmla="*/ 2262753 w 2269454"/>
              <a:gd name="connsiteY9" fmla="*/ 4436863 h 4813989"/>
              <a:gd name="connsiteX10" fmla="*/ 1885627 w 2269454"/>
              <a:gd name="connsiteY10" fmla="*/ 4813989 h 4813989"/>
              <a:gd name="connsiteX11" fmla="*/ 377126 w 2269454"/>
              <a:gd name="connsiteY11" fmla="*/ 4813988 h 4813989"/>
              <a:gd name="connsiteX12" fmla="*/ 0 w 2269454"/>
              <a:gd name="connsiteY12" fmla="*/ 4436862 h 4813989"/>
              <a:gd name="connsiteX13" fmla="*/ 0 w 2269454"/>
              <a:gd name="connsiteY13" fmla="*/ 380123 h 4813989"/>
              <a:gd name="connsiteX0" fmla="*/ 0 w 2267284"/>
              <a:gd name="connsiteY0" fmla="*/ 392755 h 4826621"/>
              <a:gd name="connsiteX1" fmla="*/ 285686 w 2267284"/>
              <a:gd name="connsiteY1" fmla="*/ 15629 h 4826621"/>
              <a:gd name="connsiteX2" fmla="*/ 528997 w 2267284"/>
              <a:gd name="connsiteY2" fmla="*/ 16437 h 4826621"/>
              <a:gd name="connsiteX3" fmla="*/ 582972 w 2267284"/>
              <a:gd name="connsiteY3" fmla="*/ 177727 h 4826621"/>
              <a:gd name="connsiteX4" fmla="*/ 1645962 w 2267284"/>
              <a:gd name="connsiteY4" fmla="*/ 182172 h 4826621"/>
              <a:gd name="connsiteX5" fmla="*/ 1734862 w 2267284"/>
              <a:gd name="connsiteY5" fmla="*/ 17073 h 4826621"/>
              <a:gd name="connsiteX6" fmla="*/ 2025328 w 2267284"/>
              <a:gd name="connsiteY6" fmla="*/ 18804 h 4826621"/>
              <a:gd name="connsiteX7" fmla="*/ 2201587 w 2267284"/>
              <a:gd name="connsiteY7" fmla="*/ 115499 h 4826621"/>
              <a:gd name="connsiteX8" fmla="*/ 2262754 w 2267284"/>
              <a:gd name="connsiteY8" fmla="*/ 392755 h 4826621"/>
              <a:gd name="connsiteX9" fmla="*/ 2262753 w 2267284"/>
              <a:gd name="connsiteY9" fmla="*/ 4449495 h 4826621"/>
              <a:gd name="connsiteX10" fmla="*/ 1885627 w 2267284"/>
              <a:gd name="connsiteY10" fmla="*/ 4826621 h 4826621"/>
              <a:gd name="connsiteX11" fmla="*/ 377126 w 2267284"/>
              <a:gd name="connsiteY11" fmla="*/ 4826620 h 4826621"/>
              <a:gd name="connsiteX12" fmla="*/ 0 w 2267284"/>
              <a:gd name="connsiteY12" fmla="*/ 4449494 h 4826621"/>
              <a:gd name="connsiteX13" fmla="*/ 0 w 2267284"/>
              <a:gd name="connsiteY13" fmla="*/ 392755 h 4826621"/>
              <a:gd name="connsiteX0" fmla="*/ 0 w 2272991"/>
              <a:gd name="connsiteY0" fmla="*/ 380123 h 4813989"/>
              <a:gd name="connsiteX1" fmla="*/ 285686 w 2272991"/>
              <a:gd name="connsiteY1" fmla="*/ 2997 h 4813989"/>
              <a:gd name="connsiteX2" fmla="*/ 528997 w 2272991"/>
              <a:gd name="connsiteY2" fmla="*/ 3805 h 4813989"/>
              <a:gd name="connsiteX3" fmla="*/ 582972 w 2272991"/>
              <a:gd name="connsiteY3" fmla="*/ 165095 h 4813989"/>
              <a:gd name="connsiteX4" fmla="*/ 1645962 w 2272991"/>
              <a:gd name="connsiteY4" fmla="*/ 169540 h 4813989"/>
              <a:gd name="connsiteX5" fmla="*/ 1734862 w 2272991"/>
              <a:gd name="connsiteY5" fmla="*/ 4441 h 4813989"/>
              <a:gd name="connsiteX6" fmla="*/ 2025328 w 2272991"/>
              <a:gd name="connsiteY6" fmla="*/ 6172 h 4813989"/>
              <a:gd name="connsiteX7" fmla="*/ 2201587 w 2272991"/>
              <a:gd name="connsiteY7" fmla="*/ 102867 h 4813989"/>
              <a:gd name="connsiteX8" fmla="*/ 2262754 w 2272991"/>
              <a:gd name="connsiteY8" fmla="*/ 380123 h 4813989"/>
              <a:gd name="connsiteX9" fmla="*/ 2262753 w 2272991"/>
              <a:gd name="connsiteY9" fmla="*/ 4436863 h 4813989"/>
              <a:gd name="connsiteX10" fmla="*/ 1885627 w 2272991"/>
              <a:gd name="connsiteY10" fmla="*/ 4813989 h 4813989"/>
              <a:gd name="connsiteX11" fmla="*/ 377126 w 2272991"/>
              <a:gd name="connsiteY11" fmla="*/ 4813988 h 4813989"/>
              <a:gd name="connsiteX12" fmla="*/ 0 w 2272991"/>
              <a:gd name="connsiteY12" fmla="*/ 4436862 h 4813989"/>
              <a:gd name="connsiteX13" fmla="*/ 0 w 2272991"/>
              <a:gd name="connsiteY13" fmla="*/ 380123 h 4813989"/>
              <a:gd name="connsiteX0" fmla="*/ 0 w 2277742"/>
              <a:gd name="connsiteY0" fmla="*/ 380123 h 4813989"/>
              <a:gd name="connsiteX1" fmla="*/ 285686 w 2277742"/>
              <a:gd name="connsiteY1" fmla="*/ 2997 h 4813989"/>
              <a:gd name="connsiteX2" fmla="*/ 528997 w 2277742"/>
              <a:gd name="connsiteY2" fmla="*/ 3805 h 4813989"/>
              <a:gd name="connsiteX3" fmla="*/ 582972 w 2277742"/>
              <a:gd name="connsiteY3" fmla="*/ 165095 h 4813989"/>
              <a:gd name="connsiteX4" fmla="*/ 1645962 w 2277742"/>
              <a:gd name="connsiteY4" fmla="*/ 169540 h 4813989"/>
              <a:gd name="connsiteX5" fmla="*/ 1734862 w 2277742"/>
              <a:gd name="connsiteY5" fmla="*/ 4441 h 4813989"/>
              <a:gd name="connsiteX6" fmla="*/ 2025328 w 2277742"/>
              <a:gd name="connsiteY6" fmla="*/ 6172 h 4813989"/>
              <a:gd name="connsiteX7" fmla="*/ 2201587 w 2277742"/>
              <a:gd name="connsiteY7" fmla="*/ 102867 h 4813989"/>
              <a:gd name="connsiteX8" fmla="*/ 2262754 w 2277742"/>
              <a:gd name="connsiteY8" fmla="*/ 380123 h 4813989"/>
              <a:gd name="connsiteX9" fmla="*/ 2262753 w 2277742"/>
              <a:gd name="connsiteY9" fmla="*/ 4436863 h 4813989"/>
              <a:gd name="connsiteX10" fmla="*/ 1885627 w 2277742"/>
              <a:gd name="connsiteY10" fmla="*/ 4813989 h 4813989"/>
              <a:gd name="connsiteX11" fmla="*/ 377126 w 2277742"/>
              <a:gd name="connsiteY11" fmla="*/ 4813988 h 4813989"/>
              <a:gd name="connsiteX12" fmla="*/ 0 w 2277742"/>
              <a:gd name="connsiteY12" fmla="*/ 4436862 h 4813989"/>
              <a:gd name="connsiteX13" fmla="*/ 0 w 2277742"/>
              <a:gd name="connsiteY13" fmla="*/ 380123 h 4813989"/>
              <a:gd name="connsiteX0" fmla="*/ 0 w 2277742"/>
              <a:gd name="connsiteY0" fmla="*/ 380123 h 4813989"/>
              <a:gd name="connsiteX1" fmla="*/ 285686 w 2277742"/>
              <a:gd name="connsiteY1" fmla="*/ 2997 h 4813989"/>
              <a:gd name="connsiteX2" fmla="*/ 528997 w 2277742"/>
              <a:gd name="connsiteY2" fmla="*/ 3805 h 4813989"/>
              <a:gd name="connsiteX3" fmla="*/ 582972 w 2277742"/>
              <a:gd name="connsiteY3" fmla="*/ 165095 h 4813989"/>
              <a:gd name="connsiteX4" fmla="*/ 1645962 w 2277742"/>
              <a:gd name="connsiteY4" fmla="*/ 169540 h 4813989"/>
              <a:gd name="connsiteX5" fmla="*/ 1734862 w 2277742"/>
              <a:gd name="connsiteY5" fmla="*/ 4441 h 4813989"/>
              <a:gd name="connsiteX6" fmla="*/ 2025328 w 2277742"/>
              <a:gd name="connsiteY6" fmla="*/ 6172 h 4813989"/>
              <a:gd name="connsiteX7" fmla="*/ 2201587 w 2277742"/>
              <a:gd name="connsiteY7" fmla="*/ 102867 h 4813989"/>
              <a:gd name="connsiteX8" fmla="*/ 2262754 w 2277742"/>
              <a:gd name="connsiteY8" fmla="*/ 380123 h 4813989"/>
              <a:gd name="connsiteX9" fmla="*/ 2262753 w 2277742"/>
              <a:gd name="connsiteY9" fmla="*/ 4436863 h 4813989"/>
              <a:gd name="connsiteX10" fmla="*/ 1885627 w 2277742"/>
              <a:gd name="connsiteY10" fmla="*/ 4813989 h 4813989"/>
              <a:gd name="connsiteX11" fmla="*/ 377126 w 2277742"/>
              <a:gd name="connsiteY11" fmla="*/ 4813988 h 4813989"/>
              <a:gd name="connsiteX12" fmla="*/ 0 w 2277742"/>
              <a:gd name="connsiteY12" fmla="*/ 4436862 h 4813989"/>
              <a:gd name="connsiteX13" fmla="*/ 0 w 2277742"/>
              <a:gd name="connsiteY13" fmla="*/ 380123 h 4813989"/>
              <a:gd name="connsiteX0" fmla="*/ 12700 w 2277742"/>
              <a:gd name="connsiteY0" fmla="*/ 376948 h 4813989"/>
              <a:gd name="connsiteX1" fmla="*/ 285686 w 2277742"/>
              <a:gd name="connsiteY1" fmla="*/ 2997 h 4813989"/>
              <a:gd name="connsiteX2" fmla="*/ 528997 w 2277742"/>
              <a:gd name="connsiteY2" fmla="*/ 3805 h 4813989"/>
              <a:gd name="connsiteX3" fmla="*/ 582972 w 2277742"/>
              <a:gd name="connsiteY3" fmla="*/ 165095 h 4813989"/>
              <a:gd name="connsiteX4" fmla="*/ 1645962 w 2277742"/>
              <a:gd name="connsiteY4" fmla="*/ 169540 h 4813989"/>
              <a:gd name="connsiteX5" fmla="*/ 1734862 w 2277742"/>
              <a:gd name="connsiteY5" fmla="*/ 4441 h 4813989"/>
              <a:gd name="connsiteX6" fmla="*/ 2025328 w 2277742"/>
              <a:gd name="connsiteY6" fmla="*/ 6172 h 4813989"/>
              <a:gd name="connsiteX7" fmla="*/ 2201587 w 2277742"/>
              <a:gd name="connsiteY7" fmla="*/ 102867 h 4813989"/>
              <a:gd name="connsiteX8" fmla="*/ 2262754 w 2277742"/>
              <a:gd name="connsiteY8" fmla="*/ 380123 h 4813989"/>
              <a:gd name="connsiteX9" fmla="*/ 2262753 w 2277742"/>
              <a:gd name="connsiteY9" fmla="*/ 4436863 h 4813989"/>
              <a:gd name="connsiteX10" fmla="*/ 1885627 w 2277742"/>
              <a:gd name="connsiteY10" fmla="*/ 4813989 h 4813989"/>
              <a:gd name="connsiteX11" fmla="*/ 377126 w 2277742"/>
              <a:gd name="connsiteY11" fmla="*/ 4813988 h 4813989"/>
              <a:gd name="connsiteX12" fmla="*/ 0 w 2277742"/>
              <a:gd name="connsiteY12" fmla="*/ 4436862 h 4813989"/>
              <a:gd name="connsiteX13" fmla="*/ 12700 w 2277742"/>
              <a:gd name="connsiteY13" fmla="*/ 376948 h 4813989"/>
              <a:gd name="connsiteX0" fmla="*/ 12700 w 2277742"/>
              <a:gd name="connsiteY0" fmla="*/ 376948 h 4813989"/>
              <a:gd name="connsiteX1" fmla="*/ 285686 w 2277742"/>
              <a:gd name="connsiteY1" fmla="*/ 2997 h 4813989"/>
              <a:gd name="connsiteX2" fmla="*/ 528997 w 2277742"/>
              <a:gd name="connsiteY2" fmla="*/ 3805 h 4813989"/>
              <a:gd name="connsiteX3" fmla="*/ 582972 w 2277742"/>
              <a:gd name="connsiteY3" fmla="*/ 165095 h 4813989"/>
              <a:gd name="connsiteX4" fmla="*/ 1645962 w 2277742"/>
              <a:gd name="connsiteY4" fmla="*/ 169540 h 4813989"/>
              <a:gd name="connsiteX5" fmla="*/ 1734862 w 2277742"/>
              <a:gd name="connsiteY5" fmla="*/ 4441 h 4813989"/>
              <a:gd name="connsiteX6" fmla="*/ 2025328 w 2277742"/>
              <a:gd name="connsiteY6" fmla="*/ 6172 h 4813989"/>
              <a:gd name="connsiteX7" fmla="*/ 2201587 w 2277742"/>
              <a:gd name="connsiteY7" fmla="*/ 102867 h 4813989"/>
              <a:gd name="connsiteX8" fmla="*/ 2262754 w 2277742"/>
              <a:gd name="connsiteY8" fmla="*/ 380123 h 4813989"/>
              <a:gd name="connsiteX9" fmla="*/ 2262753 w 2277742"/>
              <a:gd name="connsiteY9" fmla="*/ 4436863 h 4813989"/>
              <a:gd name="connsiteX10" fmla="*/ 1885627 w 2277742"/>
              <a:gd name="connsiteY10" fmla="*/ 4813989 h 4813989"/>
              <a:gd name="connsiteX11" fmla="*/ 377126 w 2277742"/>
              <a:gd name="connsiteY11" fmla="*/ 4813988 h 4813989"/>
              <a:gd name="connsiteX12" fmla="*/ 0 w 2277742"/>
              <a:gd name="connsiteY12" fmla="*/ 4436862 h 4813989"/>
              <a:gd name="connsiteX13" fmla="*/ 12700 w 2277742"/>
              <a:gd name="connsiteY13" fmla="*/ 376948 h 4813989"/>
              <a:gd name="connsiteX0" fmla="*/ 12700 w 2277742"/>
              <a:gd name="connsiteY0" fmla="*/ 376948 h 4813989"/>
              <a:gd name="connsiteX1" fmla="*/ 285686 w 2277742"/>
              <a:gd name="connsiteY1" fmla="*/ 2997 h 4813989"/>
              <a:gd name="connsiteX2" fmla="*/ 528997 w 2277742"/>
              <a:gd name="connsiteY2" fmla="*/ 3805 h 4813989"/>
              <a:gd name="connsiteX3" fmla="*/ 582972 w 2277742"/>
              <a:gd name="connsiteY3" fmla="*/ 165095 h 4813989"/>
              <a:gd name="connsiteX4" fmla="*/ 1645962 w 2277742"/>
              <a:gd name="connsiteY4" fmla="*/ 169540 h 4813989"/>
              <a:gd name="connsiteX5" fmla="*/ 1734862 w 2277742"/>
              <a:gd name="connsiteY5" fmla="*/ 4441 h 4813989"/>
              <a:gd name="connsiteX6" fmla="*/ 2025328 w 2277742"/>
              <a:gd name="connsiteY6" fmla="*/ 6172 h 4813989"/>
              <a:gd name="connsiteX7" fmla="*/ 2201587 w 2277742"/>
              <a:gd name="connsiteY7" fmla="*/ 102867 h 4813989"/>
              <a:gd name="connsiteX8" fmla="*/ 2262754 w 2277742"/>
              <a:gd name="connsiteY8" fmla="*/ 380123 h 4813989"/>
              <a:gd name="connsiteX9" fmla="*/ 2262753 w 2277742"/>
              <a:gd name="connsiteY9" fmla="*/ 4436863 h 4813989"/>
              <a:gd name="connsiteX10" fmla="*/ 1885627 w 2277742"/>
              <a:gd name="connsiteY10" fmla="*/ 4813989 h 4813989"/>
              <a:gd name="connsiteX11" fmla="*/ 377126 w 2277742"/>
              <a:gd name="connsiteY11" fmla="*/ 4813988 h 4813989"/>
              <a:gd name="connsiteX12" fmla="*/ 0 w 2277742"/>
              <a:gd name="connsiteY12" fmla="*/ 4436862 h 4813989"/>
              <a:gd name="connsiteX13" fmla="*/ 12700 w 2277742"/>
              <a:gd name="connsiteY13" fmla="*/ 376948 h 4813989"/>
              <a:gd name="connsiteX0" fmla="*/ 12700 w 2277742"/>
              <a:gd name="connsiteY0" fmla="*/ 376948 h 4813989"/>
              <a:gd name="connsiteX1" fmla="*/ 285686 w 2277742"/>
              <a:gd name="connsiteY1" fmla="*/ 2997 h 4813989"/>
              <a:gd name="connsiteX2" fmla="*/ 528997 w 2277742"/>
              <a:gd name="connsiteY2" fmla="*/ 3805 h 4813989"/>
              <a:gd name="connsiteX3" fmla="*/ 582972 w 2277742"/>
              <a:gd name="connsiteY3" fmla="*/ 165095 h 4813989"/>
              <a:gd name="connsiteX4" fmla="*/ 1645962 w 2277742"/>
              <a:gd name="connsiteY4" fmla="*/ 169540 h 4813989"/>
              <a:gd name="connsiteX5" fmla="*/ 1734862 w 2277742"/>
              <a:gd name="connsiteY5" fmla="*/ 4441 h 4813989"/>
              <a:gd name="connsiteX6" fmla="*/ 2025328 w 2277742"/>
              <a:gd name="connsiteY6" fmla="*/ 6172 h 4813989"/>
              <a:gd name="connsiteX7" fmla="*/ 2201587 w 2277742"/>
              <a:gd name="connsiteY7" fmla="*/ 102867 h 4813989"/>
              <a:gd name="connsiteX8" fmla="*/ 2262754 w 2277742"/>
              <a:gd name="connsiteY8" fmla="*/ 380123 h 4813989"/>
              <a:gd name="connsiteX9" fmla="*/ 2262753 w 2277742"/>
              <a:gd name="connsiteY9" fmla="*/ 4436863 h 4813989"/>
              <a:gd name="connsiteX10" fmla="*/ 1885627 w 2277742"/>
              <a:gd name="connsiteY10" fmla="*/ 4813989 h 4813989"/>
              <a:gd name="connsiteX11" fmla="*/ 377126 w 2277742"/>
              <a:gd name="connsiteY11" fmla="*/ 4813988 h 4813989"/>
              <a:gd name="connsiteX12" fmla="*/ 0 w 2277742"/>
              <a:gd name="connsiteY12" fmla="*/ 4436862 h 4813989"/>
              <a:gd name="connsiteX13" fmla="*/ 12700 w 2277742"/>
              <a:gd name="connsiteY13" fmla="*/ 376948 h 4813989"/>
              <a:gd name="connsiteX0" fmla="*/ 12700 w 2262754"/>
              <a:gd name="connsiteY0" fmla="*/ 437618 h 4874659"/>
              <a:gd name="connsiteX1" fmla="*/ 285686 w 2262754"/>
              <a:gd name="connsiteY1" fmla="*/ 63667 h 4874659"/>
              <a:gd name="connsiteX2" fmla="*/ 528997 w 2262754"/>
              <a:gd name="connsiteY2" fmla="*/ 64475 h 4874659"/>
              <a:gd name="connsiteX3" fmla="*/ 582972 w 2262754"/>
              <a:gd name="connsiteY3" fmla="*/ 225765 h 4874659"/>
              <a:gd name="connsiteX4" fmla="*/ 1645962 w 2262754"/>
              <a:gd name="connsiteY4" fmla="*/ 230210 h 4874659"/>
              <a:gd name="connsiteX5" fmla="*/ 1734862 w 2262754"/>
              <a:gd name="connsiteY5" fmla="*/ 65111 h 4874659"/>
              <a:gd name="connsiteX6" fmla="*/ 2025328 w 2262754"/>
              <a:gd name="connsiteY6" fmla="*/ 66842 h 4874659"/>
              <a:gd name="connsiteX7" fmla="*/ 2262754 w 2262754"/>
              <a:gd name="connsiteY7" fmla="*/ 440793 h 4874659"/>
              <a:gd name="connsiteX8" fmla="*/ 2262753 w 2262754"/>
              <a:gd name="connsiteY8" fmla="*/ 4497533 h 4874659"/>
              <a:gd name="connsiteX9" fmla="*/ 1885627 w 2262754"/>
              <a:gd name="connsiteY9" fmla="*/ 4874659 h 4874659"/>
              <a:gd name="connsiteX10" fmla="*/ 377126 w 2262754"/>
              <a:gd name="connsiteY10" fmla="*/ 4874658 h 4874659"/>
              <a:gd name="connsiteX11" fmla="*/ 0 w 2262754"/>
              <a:gd name="connsiteY11" fmla="*/ 4497532 h 4874659"/>
              <a:gd name="connsiteX12" fmla="*/ 12700 w 2262754"/>
              <a:gd name="connsiteY12" fmla="*/ 437618 h 4874659"/>
              <a:gd name="connsiteX0" fmla="*/ 12700 w 2262754"/>
              <a:gd name="connsiteY0" fmla="*/ 448597 h 4885638"/>
              <a:gd name="connsiteX1" fmla="*/ 285686 w 2262754"/>
              <a:gd name="connsiteY1" fmla="*/ 74646 h 4885638"/>
              <a:gd name="connsiteX2" fmla="*/ 528997 w 2262754"/>
              <a:gd name="connsiteY2" fmla="*/ 75454 h 4885638"/>
              <a:gd name="connsiteX3" fmla="*/ 582972 w 2262754"/>
              <a:gd name="connsiteY3" fmla="*/ 236744 h 4885638"/>
              <a:gd name="connsiteX4" fmla="*/ 1645962 w 2262754"/>
              <a:gd name="connsiteY4" fmla="*/ 241189 h 4885638"/>
              <a:gd name="connsiteX5" fmla="*/ 1734862 w 2262754"/>
              <a:gd name="connsiteY5" fmla="*/ 76090 h 4885638"/>
              <a:gd name="connsiteX6" fmla="*/ 2262754 w 2262754"/>
              <a:gd name="connsiteY6" fmla="*/ 451772 h 4885638"/>
              <a:gd name="connsiteX7" fmla="*/ 2262753 w 2262754"/>
              <a:gd name="connsiteY7" fmla="*/ 4508512 h 4885638"/>
              <a:gd name="connsiteX8" fmla="*/ 1885627 w 2262754"/>
              <a:gd name="connsiteY8" fmla="*/ 4885638 h 4885638"/>
              <a:gd name="connsiteX9" fmla="*/ 377126 w 2262754"/>
              <a:gd name="connsiteY9" fmla="*/ 4885637 h 4885638"/>
              <a:gd name="connsiteX10" fmla="*/ 0 w 2262754"/>
              <a:gd name="connsiteY10" fmla="*/ 4508511 h 4885638"/>
              <a:gd name="connsiteX11" fmla="*/ 12700 w 2262754"/>
              <a:gd name="connsiteY11" fmla="*/ 448597 h 4885638"/>
              <a:gd name="connsiteX0" fmla="*/ 12700 w 2265167"/>
              <a:gd name="connsiteY0" fmla="*/ 373951 h 4810992"/>
              <a:gd name="connsiteX1" fmla="*/ 285686 w 2265167"/>
              <a:gd name="connsiteY1" fmla="*/ 0 h 4810992"/>
              <a:gd name="connsiteX2" fmla="*/ 528997 w 2265167"/>
              <a:gd name="connsiteY2" fmla="*/ 808 h 4810992"/>
              <a:gd name="connsiteX3" fmla="*/ 582972 w 2265167"/>
              <a:gd name="connsiteY3" fmla="*/ 162098 h 4810992"/>
              <a:gd name="connsiteX4" fmla="*/ 1645962 w 2265167"/>
              <a:gd name="connsiteY4" fmla="*/ 166543 h 4810992"/>
              <a:gd name="connsiteX5" fmla="*/ 1734862 w 2265167"/>
              <a:gd name="connsiteY5" fmla="*/ 1444 h 4810992"/>
              <a:gd name="connsiteX6" fmla="*/ 2262754 w 2265167"/>
              <a:gd name="connsiteY6" fmla="*/ 377126 h 4810992"/>
              <a:gd name="connsiteX7" fmla="*/ 2262753 w 2265167"/>
              <a:gd name="connsiteY7" fmla="*/ 4433866 h 4810992"/>
              <a:gd name="connsiteX8" fmla="*/ 1885627 w 2265167"/>
              <a:gd name="connsiteY8" fmla="*/ 4810992 h 4810992"/>
              <a:gd name="connsiteX9" fmla="*/ 377126 w 2265167"/>
              <a:gd name="connsiteY9" fmla="*/ 4810991 h 4810992"/>
              <a:gd name="connsiteX10" fmla="*/ 0 w 2265167"/>
              <a:gd name="connsiteY10" fmla="*/ 4433865 h 4810992"/>
              <a:gd name="connsiteX11" fmla="*/ 12700 w 2265167"/>
              <a:gd name="connsiteY11" fmla="*/ 373951 h 4810992"/>
              <a:gd name="connsiteX0" fmla="*/ 12700 w 2265167"/>
              <a:gd name="connsiteY0" fmla="*/ 377926 h 4814967"/>
              <a:gd name="connsiteX1" fmla="*/ 285686 w 2265167"/>
              <a:gd name="connsiteY1" fmla="*/ 3975 h 4814967"/>
              <a:gd name="connsiteX2" fmla="*/ 528997 w 2265167"/>
              <a:gd name="connsiteY2" fmla="*/ 4783 h 4814967"/>
              <a:gd name="connsiteX3" fmla="*/ 582972 w 2265167"/>
              <a:gd name="connsiteY3" fmla="*/ 166073 h 4814967"/>
              <a:gd name="connsiteX4" fmla="*/ 1645962 w 2265167"/>
              <a:gd name="connsiteY4" fmla="*/ 170518 h 4814967"/>
              <a:gd name="connsiteX5" fmla="*/ 1734862 w 2265167"/>
              <a:gd name="connsiteY5" fmla="*/ 5419 h 4814967"/>
              <a:gd name="connsiteX6" fmla="*/ 2262754 w 2265167"/>
              <a:gd name="connsiteY6" fmla="*/ 381101 h 4814967"/>
              <a:gd name="connsiteX7" fmla="*/ 2262753 w 2265167"/>
              <a:gd name="connsiteY7" fmla="*/ 4437841 h 4814967"/>
              <a:gd name="connsiteX8" fmla="*/ 1885627 w 2265167"/>
              <a:gd name="connsiteY8" fmla="*/ 4814967 h 4814967"/>
              <a:gd name="connsiteX9" fmla="*/ 377126 w 2265167"/>
              <a:gd name="connsiteY9" fmla="*/ 4814966 h 4814967"/>
              <a:gd name="connsiteX10" fmla="*/ 0 w 2265167"/>
              <a:gd name="connsiteY10" fmla="*/ 4437840 h 4814967"/>
              <a:gd name="connsiteX11" fmla="*/ 12700 w 2265167"/>
              <a:gd name="connsiteY11" fmla="*/ 377926 h 4814967"/>
              <a:gd name="connsiteX0" fmla="*/ 12700 w 2265167"/>
              <a:gd name="connsiteY0" fmla="*/ 377581 h 4814622"/>
              <a:gd name="connsiteX1" fmla="*/ 285686 w 2265167"/>
              <a:gd name="connsiteY1" fmla="*/ 3630 h 4814622"/>
              <a:gd name="connsiteX2" fmla="*/ 528997 w 2265167"/>
              <a:gd name="connsiteY2" fmla="*/ 4438 h 4814622"/>
              <a:gd name="connsiteX3" fmla="*/ 582972 w 2265167"/>
              <a:gd name="connsiteY3" fmla="*/ 165728 h 4814622"/>
              <a:gd name="connsiteX4" fmla="*/ 1645962 w 2265167"/>
              <a:gd name="connsiteY4" fmla="*/ 170173 h 4814622"/>
              <a:gd name="connsiteX5" fmla="*/ 1734862 w 2265167"/>
              <a:gd name="connsiteY5" fmla="*/ 5074 h 4814622"/>
              <a:gd name="connsiteX6" fmla="*/ 2262754 w 2265167"/>
              <a:gd name="connsiteY6" fmla="*/ 380756 h 4814622"/>
              <a:gd name="connsiteX7" fmla="*/ 2262753 w 2265167"/>
              <a:gd name="connsiteY7" fmla="*/ 4437496 h 4814622"/>
              <a:gd name="connsiteX8" fmla="*/ 1885627 w 2265167"/>
              <a:gd name="connsiteY8" fmla="*/ 4814622 h 4814622"/>
              <a:gd name="connsiteX9" fmla="*/ 377126 w 2265167"/>
              <a:gd name="connsiteY9" fmla="*/ 4814621 h 4814622"/>
              <a:gd name="connsiteX10" fmla="*/ 0 w 2265167"/>
              <a:gd name="connsiteY10" fmla="*/ 4437495 h 4814622"/>
              <a:gd name="connsiteX11" fmla="*/ 12700 w 2265167"/>
              <a:gd name="connsiteY11" fmla="*/ 377581 h 4814622"/>
              <a:gd name="connsiteX0" fmla="*/ 12700 w 2265167"/>
              <a:gd name="connsiteY0" fmla="*/ 377581 h 4814622"/>
              <a:gd name="connsiteX1" fmla="*/ 285686 w 2265167"/>
              <a:gd name="connsiteY1" fmla="*/ 3630 h 4814622"/>
              <a:gd name="connsiteX2" fmla="*/ 528997 w 2265167"/>
              <a:gd name="connsiteY2" fmla="*/ 4438 h 4814622"/>
              <a:gd name="connsiteX3" fmla="*/ 582972 w 2265167"/>
              <a:gd name="connsiteY3" fmla="*/ 165728 h 4814622"/>
              <a:gd name="connsiteX4" fmla="*/ 1645962 w 2265167"/>
              <a:gd name="connsiteY4" fmla="*/ 170173 h 4814622"/>
              <a:gd name="connsiteX5" fmla="*/ 1734862 w 2265167"/>
              <a:gd name="connsiteY5" fmla="*/ 5074 h 4814622"/>
              <a:gd name="connsiteX6" fmla="*/ 2262754 w 2265167"/>
              <a:gd name="connsiteY6" fmla="*/ 380756 h 4814622"/>
              <a:gd name="connsiteX7" fmla="*/ 2262753 w 2265167"/>
              <a:gd name="connsiteY7" fmla="*/ 4437496 h 4814622"/>
              <a:gd name="connsiteX8" fmla="*/ 1885627 w 2265167"/>
              <a:gd name="connsiteY8" fmla="*/ 4814622 h 4814622"/>
              <a:gd name="connsiteX9" fmla="*/ 377126 w 2265167"/>
              <a:gd name="connsiteY9" fmla="*/ 4814621 h 4814622"/>
              <a:gd name="connsiteX10" fmla="*/ 0 w 2265167"/>
              <a:gd name="connsiteY10" fmla="*/ 4437495 h 4814622"/>
              <a:gd name="connsiteX11" fmla="*/ 12700 w 2265167"/>
              <a:gd name="connsiteY11" fmla="*/ 377581 h 4814622"/>
              <a:gd name="connsiteX0" fmla="*/ 12700 w 2265167"/>
              <a:gd name="connsiteY0" fmla="*/ 373951 h 4810992"/>
              <a:gd name="connsiteX1" fmla="*/ 285686 w 2265167"/>
              <a:gd name="connsiteY1" fmla="*/ 0 h 4810992"/>
              <a:gd name="connsiteX2" fmla="*/ 528997 w 2265167"/>
              <a:gd name="connsiteY2" fmla="*/ 808 h 4810992"/>
              <a:gd name="connsiteX3" fmla="*/ 582972 w 2265167"/>
              <a:gd name="connsiteY3" fmla="*/ 162098 h 4810992"/>
              <a:gd name="connsiteX4" fmla="*/ 1645962 w 2265167"/>
              <a:gd name="connsiteY4" fmla="*/ 166543 h 4810992"/>
              <a:gd name="connsiteX5" fmla="*/ 1734862 w 2265167"/>
              <a:gd name="connsiteY5" fmla="*/ 1444 h 4810992"/>
              <a:gd name="connsiteX6" fmla="*/ 2262754 w 2265167"/>
              <a:gd name="connsiteY6" fmla="*/ 377126 h 4810992"/>
              <a:gd name="connsiteX7" fmla="*/ 2262753 w 2265167"/>
              <a:gd name="connsiteY7" fmla="*/ 4433866 h 4810992"/>
              <a:gd name="connsiteX8" fmla="*/ 1885627 w 2265167"/>
              <a:gd name="connsiteY8" fmla="*/ 4810992 h 4810992"/>
              <a:gd name="connsiteX9" fmla="*/ 377126 w 2265167"/>
              <a:gd name="connsiteY9" fmla="*/ 4810991 h 4810992"/>
              <a:gd name="connsiteX10" fmla="*/ 0 w 2265167"/>
              <a:gd name="connsiteY10" fmla="*/ 4433865 h 4810992"/>
              <a:gd name="connsiteX11" fmla="*/ 12700 w 2265167"/>
              <a:gd name="connsiteY11" fmla="*/ 373951 h 4810992"/>
              <a:gd name="connsiteX0" fmla="*/ 12700 w 2281160"/>
              <a:gd name="connsiteY0" fmla="*/ 418659 h 4855700"/>
              <a:gd name="connsiteX1" fmla="*/ 285686 w 2281160"/>
              <a:gd name="connsiteY1" fmla="*/ 44708 h 4855700"/>
              <a:gd name="connsiteX2" fmla="*/ 528997 w 2281160"/>
              <a:gd name="connsiteY2" fmla="*/ 45516 h 4855700"/>
              <a:gd name="connsiteX3" fmla="*/ 582972 w 2281160"/>
              <a:gd name="connsiteY3" fmla="*/ 206806 h 4855700"/>
              <a:gd name="connsiteX4" fmla="*/ 1645962 w 2281160"/>
              <a:gd name="connsiteY4" fmla="*/ 211251 h 4855700"/>
              <a:gd name="connsiteX5" fmla="*/ 1734862 w 2281160"/>
              <a:gd name="connsiteY5" fmla="*/ 46152 h 4855700"/>
              <a:gd name="connsiteX6" fmla="*/ 2014261 w 2281160"/>
              <a:gd name="connsiteY6" fmla="*/ 84253 h 4855700"/>
              <a:gd name="connsiteX7" fmla="*/ 2262754 w 2281160"/>
              <a:gd name="connsiteY7" fmla="*/ 421834 h 4855700"/>
              <a:gd name="connsiteX8" fmla="*/ 2262753 w 2281160"/>
              <a:gd name="connsiteY8" fmla="*/ 4478574 h 4855700"/>
              <a:gd name="connsiteX9" fmla="*/ 1885627 w 2281160"/>
              <a:gd name="connsiteY9" fmla="*/ 4855700 h 4855700"/>
              <a:gd name="connsiteX10" fmla="*/ 377126 w 2281160"/>
              <a:gd name="connsiteY10" fmla="*/ 4855699 h 4855700"/>
              <a:gd name="connsiteX11" fmla="*/ 0 w 2281160"/>
              <a:gd name="connsiteY11" fmla="*/ 4478573 h 4855700"/>
              <a:gd name="connsiteX12" fmla="*/ 12700 w 2281160"/>
              <a:gd name="connsiteY12" fmla="*/ 418659 h 4855700"/>
              <a:gd name="connsiteX0" fmla="*/ 12700 w 2279514"/>
              <a:gd name="connsiteY0" fmla="*/ 436844 h 4873885"/>
              <a:gd name="connsiteX1" fmla="*/ 285686 w 2279514"/>
              <a:gd name="connsiteY1" fmla="*/ 62893 h 4873885"/>
              <a:gd name="connsiteX2" fmla="*/ 528997 w 2279514"/>
              <a:gd name="connsiteY2" fmla="*/ 63701 h 4873885"/>
              <a:gd name="connsiteX3" fmla="*/ 582972 w 2279514"/>
              <a:gd name="connsiteY3" fmla="*/ 224991 h 4873885"/>
              <a:gd name="connsiteX4" fmla="*/ 1645962 w 2279514"/>
              <a:gd name="connsiteY4" fmla="*/ 229436 h 4873885"/>
              <a:gd name="connsiteX5" fmla="*/ 1734862 w 2279514"/>
              <a:gd name="connsiteY5" fmla="*/ 64337 h 4873885"/>
              <a:gd name="connsiteX6" fmla="*/ 2036486 w 2279514"/>
              <a:gd name="connsiteY6" fmla="*/ 67513 h 4873885"/>
              <a:gd name="connsiteX7" fmla="*/ 2262754 w 2279514"/>
              <a:gd name="connsiteY7" fmla="*/ 440019 h 4873885"/>
              <a:gd name="connsiteX8" fmla="*/ 2262753 w 2279514"/>
              <a:gd name="connsiteY8" fmla="*/ 4496759 h 4873885"/>
              <a:gd name="connsiteX9" fmla="*/ 1885627 w 2279514"/>
              <a:gd name="connsiteY9" fmla="*/ 4873885 h 4873885"/>
              <a:gd name="connsiteX10" fmla="*/ 377126 w 2279514"/>
              <a:gd name="connsiteY10" fmla="*/ 4873884 h 4873885"/>
              <a:gd name="connsiteX11" fmla="*/ 0 w 2279514"/>
              <a:gd name="connsiteY11" fmla="*/ 4496758 h 4873885"/>
              <a:gd name="connsiteX12" fmla="*/ 12700 w 2279514"/>
              <a:gd name="connsiteY12" fmla="*/ 436844 h 4873885"/>
              <a:gd name="connsiteX0" fmla="*/ 12700 w 2279514"/>
              <a:gd name="connsiteY0" fmla="*/ 436844 h 4873885"/>
              <a:gd name="connsiteX1" fmla="*/ 285686 w 2279514"/>
              <a:gd name="connsiteY1" fmla="*/ 62893 h 4873885"/>
              <a:gd name="connsiteX2" fmla="*/ 528997 w 2279514"/>
              <a:gd name="connsiteY2" fmla="*/ 63701 h 4873885"/>
              <a:gd name="connsiteX3" fmla="*/ 582972 w 2279514"/>
              <a:gd name="connsiteY3" fmla="*/ 224991 h 4873885"/>
              <a:gd name="connsiteX4" fmla="*/ 1645962 w 2279514"/>
              <a:gd name="connsiteY4" fmla="*/ 229436 h 4873885"/>
              <a:gd name="connsiteX5" fmla="*/ 1734862 w 2279514"/>
              <a:gd name="connsiteY5" fmla="*/ 64337 h 4873885"/>
              <a:gd name="connsiteX6" fmla="*/ 2036486 w 2279514"/>
              <a:gd name="connsiteY6" fmla="*/ 67513 h 4873885"/>
              <a:gd name="connsiteX7" fmla="*/ 2262754 w 2279514"/>
              <a:gd name="connsiteY7" fmla="*/ 440019 h 4873885"/>
              <a:gd name="connsiteX8" fmla="*/ 2262753 w 2279514"/>
              <a:gd name="connsiteY8" fmla="*/ 4496759 h 4873885"/>
              <a:gd name="connsiteX9" fmla="*/ 1885627 w 2279514"/>
              <a:gd name="connsiteY9" fmla="*/ 4873885 h 4873885"/>
              <a:gd name="connsiteX10" fmla="*/ 377126 w 2279514"/>
              <a:gd name="connsiteY10" fmla="*/ 4873884 h 4873885"/>
              <a:gd name="connsiteX11" fmla="*/ 0 w 2279514"/>
              <a:gd name="connsiteY11" fmla="*/ 4496758 h 4873885"/>
              <a:gd name="connsiteX12" fmla="*/ 12700 w 2279514"/>
              <a:gd name="connsiteY12" fmla="*/ 436844 h 4873885"/>
              <a:gd name="connsiteX0" fmla="*/ 12700 w 2279514"/>
              <a:gd name="connsiteY0" fmla="*/ 441435 h 4878476"/>
              <a:gd name="connsiteX1" fmla="*/ 285686 w 2279514"/>
              <a:gd name="connsiteY1" fmla="*/ 67484 h 4878476"/>
              <a:gd name="connsiteX2" fmla="*/ 528997 w 2279514"/>
              <a:gd name="connsiteY2" fmla="*/ 68292 h 4878476"/>
              <a:gd name="connsiteX3" fmla="*/ 582972 w 2279514"/>
              <a:gd name="connsiteY3" fmla="*/ 229582 h 4878476"/>
              <a:gd name="connsiteX4" fmla="*/ 1645962 w 2279514"/>
              <a:gd name="connsiteY4" fmla="*/ 234027 h 4878476"/>
              <a:gd name="connsiteX5" fmla="*/ 1734862 w 2279514"/>
              <a:gd name="connsiteY5" fmla="*/ 68928 h 4878476"/>
              <a:gd name="connsiteX6" fmla="*/ 2036486 w 2279514"/>
              <a:gd name="connsiteY6" fmla="*/ 72104 h 4878476"/>
              <a:gd name="connsiteX7" fmla="*/ 2262754 w 2279514"/>
              <a:gd name="connsiteY7" fmla="*/ 444610 h 4878476"/>
              <a:gd name="connsiteX8" fmla="*/ 2262753 w 2279514"/>
              <a:gd name="connsiteY8" fmla="*/ 4501350 h 4878476"/>
              <a:gd name="connsiteX9" fmla="*/ 1885627 w 2279514"/>
              <a:gd name="connsiteY9" fmla="*/ 4878476 h 4878476"/>
              <a:gd name="connsiteX10" fmla="*/ 377126 w 2279514"/>
              <a:gd name="connsiteY10" fmla="*/ 4878475 h 4878476"/>
              <a:gd name="connsiteX11" fmla="*/ 0 w 2279514"/>
              <a:gd name="connsiteY11" fmla="*/ 4501349 h 4878476"/>
              <a:gd name="connsiteX12" fmla="*/ 12700 w 2279514"/>
              <a:gd name="connsiteY12" fmla="*/ 441435 h 4878476"/>
              <a:gd name="connsiteX0" fmla="*/ 12700 w 2263115"/>
              <a:gd name="connsiteY0" fmla="*/ 382311 h 4819352"/>
              <a:gd name="connsiteX1" fmla="*/ 285686 w 2263115"/>
              <a:gd name="connsiteY1" fmla="*/ 8360 h 4819352"/>
              <a:gd name="connsiteX2" fmla="*/ 528997 w 2263115"/>
              <a:gd name="connsiteY2" fmla="*/ 9168 h 4819352"/>
              <a:gd name="connsiteX3" fmla="*/ 582972 w 2263115"/>
              <a:gd name="connsiteY3" fmla="*/ 170458 h 4819352"/>
              <a:gd name="connsiteX4" fmla="*/ 1645962 w 2263115"/>
              <a:gd name="connsiteY4" fmla="*/ 174903 h 4819352"/>
              <a:gd name="connsiteX5" fmla="*/ 1734862 w 2263115"/>
              <a:gd name="connsiteY5" fmla="*/ 9804 h 4819352"/>
              <a:gd name="connsiteX6" fmla="*/ 2036486 w 2263115"/>
              <a:gd name="connsiteY6" fmla="*/ 12980 h 4819352"/>
              <a:gd name="connsiteX7" fmla="*/ 2262754 w 2263115"/>
              <a:gd name="connsiteY7" fmla="*/ 385486 h 4819352"/>
              <a:gd name="connsiteX8" fmla="*/ 2262753 w 2263115"/>
              <a:gd name="connsiteY8" fmla="*/ 4442226 h 4819352"/>
              <a:gd name="connsiteX9" fmla="*/ 1885627 w 2263115"/>
              <a:gd name="connsiteY9" fmla="*/ 4819352 h 4819352"/>
              <a:gd name="connsiteX10" fmla="*/ 377126 w 2263115"/>
              <a:gd name="connsiteY10" fmla="*/ 4819351 h 4819352"/>
              <a:gd name="connsiteX11" fmla="*/ 0 w 2263115"/>
              <a:gd name="connsiteY11" fmla="*/ 4442225 h 4819352"/>
              <a:gd name="connsiteX12" fmla="*/ 12700 w 2263115"/>
              <a:gd name="connsiteY12" fmla="*/ 382311 h 4819352"/>
              <a:gd name="connsiteX0" fmla="*/ 12700 w 2263263"/>
              <a:gd name="connsiteY0" fmla="*/ 399540 h 4836581"/>
              <a:gd name="connsiteX1" fmla="*/ 285686 w 2263263"/>
              <a:gd name="connsiteY1" fmla="*/ 25589 h 4836581"/>
              <a:gd name="connsiteX2" fmla="*/ 528997 w 2263263"/>
              <a:gd name="connsiteY2" fmla="*/ 26397 h 4836581"/>
              <a:gd name="connsiteX3" fmla="*/ 582972 w 2263263"/>
              <a:gd name="connsiteY3" fmla="*/ 187687 h 4836581"/>
              <a:gd name="connsiteX4" fmla="*/ 1645962 w 2263263"/>
              <a:gd name="connsiteY4" fmla="*/ 192132 h 4836581"/>
              <a:gd name="connsiteX5" fmla="*/ 1734862 w 2263263"/>
              <a:gd name="connsiteY5" fmla="*/ 27033 h 4836581"/>
              <a:gd name="connsiteX6" fmla="*/ 2036486 w 2263263"/>
              <a:gd name="connsiteY6" fmla="*/ 30209 h 4836581"/>
              <a:gd name="connsiteX7" fmla="*/ 2262754 w 2263263"/>
              <a:gd name="connsiteY7" fmla="*/ 402715 h 4836581"/>
              <a:gd name="connsiteX8" fmla="*/ 2262753 w 2263263"/>
              <a:gd name="connsiteY8" fmla="*/ 4459455 h 4836581"/>
              <a:gd name="connsiteX9" fmla="*/ 1885627 w 2263263"/>
              <a:gd name="connsiteY9" fmla="*/ 4836581 h 4836581"/>
              <a:gd name="connsiteX10" fmla="*/ 377126 w 2263263"/>
              <a:gd name="connsiteY10" fmla="*/ 4836580 h 4836581"/>
              <a:gd name="connsiteX11" fmla="*/ 0 w 2263263"/>
              <a:gd name="connsiteY11" fmla="*/ 4459454 h 4836581"/>
              <a:gd name="connsiteX12" fmla="*/ 12700 w 2263263"/>
              <a:gd name="connsiteY12" fmla="*/ 399540 h 4836581"/>
              <a:gd name="connsiteX0" fmla="*/ 12700 w 2263140"/>
              <a:gd name="connsiteY0" fmla="*/ 382311 h 4819352"/>
              <a:gd name="connsiteX1" fmla="*/ 285686 w 2263140"/>
              <a:gd name="connsiteY1" fmla="*/ 8360 h 4819352"/>
              <a:gd name="connsiteX2" fmla="*/ 528997 w 2263140"/>
              <a:gd name="connsiteY2" fmla="*/ 9168 h 4819352"/>
              <a:gd name="connsiteX3" fmla="*/ 582972 w 2263140"/>
              <a:gd name="connsiteY3" fmla="*/ 170458 h 4819352"/>
              <a:gd name="connsiteX4" fmla="*/ 1645962 w 2263140"/>
              <a:gd name="connsiteY4" fmla="*/ 174903 h 4819352"/>
              <a:gd name="connsiteX5" fmla="*/ 1734862 w 2263140"/>
              <a:gd name="connsiteY5" fmla="*/ 9804 h 4819352"/>
              <a:gd name="connsiteX6" fmla="*/ 2036486 w 2263140"/>
              <a:gd name="connsiteY6" fmla="*/ 12980 h 4819352"/>
              <a:gd name="connsiteX7" fmla="*/ 2262754 w 2263140"/>
              <a:gd name="connsiteY7" fmla="*/ 385486 h 4819352"/>
              <a:gd name="connsiteX8" fmla="*/ 2262753 w 2263140"/>
              <a:gd name="connsiteY8" fmla="*/ 4442226 h 4819352"/>
              <a:gd name="connsiteX9" fmla="*/ 1885627 w 2263140"/>
              <a:gd name="connsiteY9" fmla="*/ 4819352 h 4819352"/>
              <a:gd name="connsiteX10" fmla="*/ 377126 w 2263140"/>
              <a:gd name="connsiteY10" fmla="*/ 4819351 h 4819352"/>
              <a:gd name="connsiteX11" fmla="*/ 0 w 2263140"/>
              <a:gd name="connsiteY11" fmla="*/ 4442225 h 4819352"/>
              <a:gd name="connsiteX12" fmla="*/ 12700 w 2263140"/>
              <a:gd name="connsiteY12" fmla="*/ 382311 h 4819352"/>
              <a:gd name="connsiteX0" fmla="*/ 12700 w 2262971"/>
              <a:gd name="connsiteY0" fmla="*/ 381614 h 4818655"/>
              <a:gd name="connsiteX1" fmla="*/ 285686 w 2262971"/>
              <a:gd name="connsiteY1" fmla="*/ 7663 h 4818655"/>
              <a:gd name="connsiteX2" fmla="*/ 528997 w 2262971"/>
              <a:gd name="connsiteY2" fmla="*/ 8471 h 4818655"/>
              <a:gd name="connsiteX3" fmla="*/ 582972 w 2262971"/>
              <a:gd name="connsiteY3" fmla="*/ 169761 h 4818655"/>
              <a:gd name="connsiteX4" fmla="*/ 1645962 w 2262971"/>
              <a:gd name="connsiteY4" fmla="*/ 174206 h 4818655"/>
              <a:gd name="connsiteX5" fmla="*/ 1734862 w 2262971"/>
              <a:gd name="connsiteY5" fmla="*/ 9107 h 4818655"/>
              <a:gd name="connsiteX6" fmla="*/ 2036486 w 2262971"/>
              <a:gd name="connsiteY6" fmla="*/ 12283 h 4818655"/>
              <a:gd name="connsiteX7" fmla="*/ 2262754 w 2262971"/>
              <a:gd name="connsiteY7" fmla="*/ 384789 h 4818655"/>
              <a:gd name="connsiteX8" fmla="*/ 2262753 w 2262971"/>
              <a:gd name="connsiteY8" fmla="*/ 4441529 h 4818655"/>
              <a:gd name="connsiteX9" fmla="*/ 1885627 w 2262971"/>
              <a:gd name="connsiteY9" fmla="*/ 4818655 h 4818655"/>
              <a:gd name="connsiteX10" fmla="*/ 377126 w 2262971"/>
              <a:gd name="connsiteY10" fmla="*/ 4818654 h 4818655"/>
              <a:gd name="connsiteX11" fmla="*/ 0 w 2262971"/>
              <a:gd name="connsiteY11" fmla="*/ 4441528 h 4818655"/>
              <a:gd name="connsiteX12" fmla="*/ 12700 w 2262971"/>
              <a:gd name="connsiteY12" fmla="*/ 381614 h 4818655"/>
              <a:gd name="connsiteX0" fmla="*/ 12700 w 2262971"/>
              <a:gd name="connsiteY0" fmla="*/ 383084 h 4820125"/>
              <a:gd name="connsiteX1" fmla="*/ 285686 w 2262971"/>
              <a:gd name="connsiteY1" fmla="*/ 9133 h 4820125"/>
              <a:gd name="connsiteX2" fmla="*/ 528997 w 2262971"/>
              <a:gd name="connsiteY2" fmla="*/ 9941 h 4820125"/>
              <a:gd name="connsiteX3" fmla="*/ 582972 w 2262971"/>
              <a:gd name="connsiteY3" fmla="*/ 171231 h 4820125"/>
              <a:gd name="connsiteX4" fmla="*/ 1645962 w 2262971"/>
              <a:gd name="connsiteY4" fmla="*/ 175676 h 4820125"/>
              <a:gd name="connsiteX5" fmla="*/ 1734862 w 2262971"/>
              <a:gd name="connsiteY5" fmla="*/ 10577 h 4820125"/>
              <a:gd name="connsiteX6" fmla="*/ 2036486 w 2262971"/>
              <a:gd name="connsiteY6" fmla="*/ 13753 h 4820125"/>
              <a:gd name="connsiteX7" fmla="*/ 2262754 w 2262971"/>
              <a:gd name="connsiteY7" fmla="*/ 386259 h 4820125"/>
              <a:gd name="connsiteX8" fmla="*/ 2262753 w 2262971"/>
              <a:gd name="connsiteY8" fmla="*/ 4442999 h 4820125"/>
              <a:gd name="connsiteX9" fmla="*/ 1885627 w 2262971"/>
              <a:gd name="connsiteY9" fmla="*/ 4820125 h 4820125"/>
              <a:gd name="connsiteX10" fmla="*/ 377126 w 2262971"/>
              <a:gd name="connsiteY10" fmla="*/ 4820124 h 4820125"/>
              <a:gd name="connsiteX11" fmla="*/ 0 w 2262971"/>
              <a:gd name="connsiteY11" fmla="*/ 4442998 h 4820125"/>
              <a:gd name="connsiteX12" fmla="*/ 12700 w 2262971"/>
              <a:gd name="connsiteY12" fmla="*/ 383084 h 4820125"/>
              <a:gd name="connsiteX0" fmla="*/ 12700 w 2262971"/>
              <a:gd name="connsiteY0" fmla="*/ 381614 h 4818655"/>
              <a:gd name="connsiteX1" fmla="*/ 285686 w 2262971"/>
              <a:gd name="connsiteY1" fmla="*/ 7663 h 4818655"/>
              <a:gd name="connsiteX2" fmla="*/ 528997 w 2262971"/>
              <a:gd name="connsiteY2" fmla="*/ 8471 h 4818655"/>
              <a:gd name="connsiteX3" fmla="*/ 582972 w 2262971"/>
              <a:gd name="connsiteY3" fmla="*/ 169761 h 4818655"/>
              <a:gd name="connsiteX4" fmla="*/ 1645962 w 2262971"/>
              <a:gd name="connsiteY4" fmla="*/ 174206 h 4818655"/>
              <a:gd name="connsiteX5" fmla="*/ 1734862 w 2262971"/>
              <a:gd name="connsiteY5" fmla="*/ 9107 h 4818655"/>
              <a:gd name="connsiteX6" fmla="*/ 2036486 w 2262971"/>
              <a:gd name="connsiteY6" fmla="*/ 12283 h 4818655"/>
              <a:gd name="connsiteX7" fmla="*/ 2262754 w 2262971"/>
              <a:gd name="connsiteY7" fmla="*/ 384789 h 4818655"/>
              <a:gd name="connsiteX8" fmla="*/ 2262753 w 2262971"/>
              <a:gd name="connsiteY8" fmla="*/ 4441529 h 4818655"/>
              <a:gd name="connsiteX9" fmla="*/ 1885627 w 2262971"/>
              <a:gd name="connsiteY9" fmla="*/ 4818655 h 4818655"/>
              <a:gd name="connsiteX10" fmla="*/ 377126 w 2262971"/>
              <a:gd name="connsiteY10" fmla="*/ 4818654 h 4818655"/>
              <a:gd name="connsiteX11" fmla="*/ 0 w 2262971"/>
              <a:gd name="connsiteY11" fmla="*/ 4441528 h 4818655"/>
              <a:gd name="connsiteX12" fmla="*/ 12700 w 2262971"/>
              <a:gd name="connsiteY12" fmla="*/ 381614 h 4818655"/>
              <a:gd name="connsiteX0" fmla="*/ 12700 w 2263073"/>
              <a:gd name="connsiteY0" fmla="*/ 381614 h 4818655"/>
              <a:gd name="connsiteX1" fmla="*/ 285686 w 2263073"/>
              <a:gd name="connsiteY1" fmla="*/ 7663 h 4818655"/>
              <a:gd name="connsiteX2" fmla="*/ 528997 w 2263073"/>
              <a:gd name="connsiteY2" fmla="*/ 8471 h 4818655"/>
              <a:gd name="connsiteX3" fmla="*/ 582972 w 2263073"/>
              <a:gd name="connsiteY3" fmla="*/ 169761 h 4818655"/>
              <a:gd name="connsiteX4" fmla="*/ 1645962 w 2263073"/>
              <a:gd name="connsiteY4" fmla="*/ 174206 h 4818655"/>
              <a:gd name="connsiteX5" fmla="*/ 1734862 w 2263073"/>
              <a:gd name="connsiteY5" fmla="*/ 9107 h 4818655"/>
              <a:gd name="connsiteX6" fmla="*/ 2036486 w 2263073"/>
              <a:gd name="connsiteY6" fmla="*/ 12283 h 4818655"/>
              <a:gd name="connsiteX7" fmla="*/ 2262754 w 2263073"/>
              <a:gd name="connsiteY7" fmla="*/ 384789 h 4818655"/>
              <a:gd name="connsiteX8" fmla="*/ 2262753 w 2263073"/>
              <a:gd name="connsiteY8" fmla="*/ 4441529 h 4818655"/>
              <a:gd name="connsiteX9" fmla="*/ 1885627 w 2263073"/>
              <a:gd name="connsiteY9" fmla="*/ 4818655 h 4818655"/>
              <a:gd name="connsiteX10" fmla="*/ 377126 w 2263073"/>
              <a:gd name="connsiteY10" fmla="*/ 4818654 h 4818655"/>
              <a:gd name="connsiteX11" fmla="*/ 0 w 2263073"/>
              <a:gd name="connsiteY11" fmla="*/ 4441528 h 4818655"/>
              <a:gd name="connsiteX12" fmla="*/ 12700 w 2263073"/>
              <a:gd name="connsiteY12" fmla="*/ 381614 h 4818655"/>
              <a:gd name="connsiteX0" fmla="*/ 12700 w 2292797"/>
              <a:gd name="connsiteY0" fmla="*/ 381614 h 4907893"/>
              <a:gd name="connsiteX1" fmla="*/ 285686 w 2292797"/>
              <a:gd name="connsiteY1" fmla="*/ 7663 h 4907893"/>
              <a:gd name="connsiteX2" fmla="*/ 528997 w 2292797"/>
              <a:gd name="connsiteY2" fmla="*/ 8471 h 4907893"/>
              <a:gd name="connsiteX3" fmla="*/ 582972 w 2292797"/>
              <a:gd name="connsiteY3" fmla="*/ 169761 h 4907893"/>
              <a:gd name="connsiteX4" fmla="*/ 1645962 w 2292797"/>
              <a:gd name="connsiteY4" fmla="*/ 174206 h 4907893"/>
              <a:gd name="connsiteX5" fmla="*/ 1734862 w 2292797"/>
              <a:gd name="connsiteY5" fmla="*/ 9107 h 4907893"/>
              <a:gd name="connsiteX6" fmla="*/ 2036486 w 2292797"/>
              <a:gd name="connsiteY6" fmla="*/ 12283 h 4907893"/>
              <a:gd name="connsiteX7" fmla="*/ 2273346 w 2292797"/>
              <a:gd name="connsiteY7" fmla="*/ 374198 h 4907893"/>
              <a:gd name="connsiteX8" fmla="*/ 2262753 w 2292797"/>
              <a:gd name="connsiteY8" fmla="*/ 4441529 h 4907893"/>
              <a:gd name="connsiteX9" fmla="*/ 1885627 w 2292797"/>
              <a:gd name="connsiteY9" fmla="*/ 4818655 h 4907893"/>
              <a:gd name="connsiteX10" fmla="*/ 377126 w 2292797"/>
              <a:gd name="connsiteY10" fmla="*/ 4818654 h 4907893"/>
              <a:gd name="connsiteX11" fmla="*/ 0 w 2292797"/>
              <a:gd name="connsiteY11" fmla="*/ 4441528 h 4907893"/>
              <a:gd name="connsiteX12" fmla="*/ 12700 w 2292797"/>
              <a:gd name="connsiteY12" fmla="*/ 381614 h 4907893"/>
              <a:gd name="connsiteX0" fmla="*/ 12700 w 2292797"/>
              <a:gd name="connsiteY0" fmla="*/ 381614 h 4907893"/>
              <a:gd name="connsiteX1" fmla="*/ 285686 w 2292797"/>
              <a:gd name="connsiteY1" fmla="*/ 7663 h 4907893"/>
              <a:gd name="connsiteX2" fmla="*/ 528997 w 2292797"/>
              <a:gd name="connsiteY2" fmla="*/ 8471 h 4907893"/>
              <a:gd name="connsiteX3" fmla="*/ 582972 w 2292797"/>
              <a:gd name="connsiteY3" fmla="*/ 169761 h 4907893"/>
              <a:gd name="connsiteX4" fmla="*/ 1645962 w 2292797"/>
              <a:gd name="connsiteY4" fmla="*/ 174206 h 4907893"/>
              <a:gd name="connsiteX5" fmla="*/ 1734862 w 2292797"/>
              <a:gd name="connsiteY5" fmla="*/ 9107 h 4907893"/>
              <a:gd name="connsiteX6" fmla="*/ 2036486 w 2292797"/>
              <a:gd name="connsiteY6" fmla="*/ 12283 h 4907893"/>
              <a:gd name="connsiteX7" fmla="*/ 2273346 w 2292797"/>
              <a:gd name="connsiteY7" fmla="*/ 374198 h 4907893"/>
              <a:gd name="connsiteX8" fmla="*/ 2262753 w 2292797"/>
              <a:gd name="connsiteY8" fmla="*/ 4441529 h 4907893"/>
              <a:gd name="connsiteX9" fmla="*/ 1885627 w 2292797"/>
              <a:gd name="connsiteY9" fmla="*/ 4818655 h 4907893"/>
              <a:gd name="connsiteX10" fmla="*/ 377126 w 2292797"/>
              <a:gd name="connsiteY10" fmla="*/ 4818654 h 4907893"/>
              <a:gd name="connsiteX11" fmla="*/ 0 w 2292797"/>
              <a:gd name="connsiteY11" fmla="*/ 4441528 h 4907893"/>
              <a:gd name="connsiteX12" fmla="*/ 12700 w 2292797"/>
              <a:gd name="connsiteY12" fmla="*/ 381614 h 4907893"/>
              <a:gd name="connsiteX0" fmla="*/ 12700 w 2273637"/>
              <a:gd name="connsiteY0" fmla="*/ 381614 h 4906584"/>
              <a:gd name="connsiteX1" fmla="*/ 285686 w 2273637"/>
              <a:gd name="connsiteY1" fmla="*/ 7663 h 4906584"/>
              <a:gd name="connsiteX2" fmla="*/ 528997 w 2273637"/>
              <a:gd name="connsiteY2" fmla="*/ 8471 h 4906584"/>
              <a:gd name="connsiteX3" fmla="*/ 582972 w 2273637"/>
              <a:gd name="connsiteY3" fmla="*/ 169761 h 4906584"/>
              <a:gd name="connsiteX4" fmla="*/ 1645962 w 2273637"/>
              <a:gd name="connsiteY4" fmla="*/ 174206 h 4906584"/>
              <a:gd name="connsiteX5" fmla="*/ 1734862 w 2273637"/>
              <a:gd name="connsiteY5" fmla="*/ 9107 h 4906584"/>
              <a:gd name="connsiteX6" fmla="*/ 2036486 w 2273637"/>
              <a:gd name="connsiteY6" fmla="*/ 12283 h 4906584"/>
              <a:gd name="connsiteX7" fmla="*/ 2273346 w 2273637"/>
              <a:gd name="connsiteY7" fmla="*/ 374198 h 4906584"/>
              <a:gd name="connsiteX8" fmla="*/ 2262753 w 2273637"/>
              <a:gd name="connsiteY8" fmla="*/ 4441529 h 4906584"/>
              <a:gd name="connsiteX9" fmla="*/ 1885627 w 2273637"/>
              <a:gd name="connsiteY9" fmla="*/ 4818655 h 4906584"/>
              <a:gd name="connsiteX10" fmla="*/ 377126 w 2273637"/>
              <a:gd name="connsiteY10" fmla="*/ 4818654 h 4906584"/>
              <a:gd name="connsiteX11" fmla="*/ 0 w 2273637"/>
              <a:gd name="connsiteY11" fmla="*/ 4441528 h 4906584"/>
              <a:gd name="connsiteX12" fmla="*/ 12700 w 2273637"/>
              <a:gd name="connsiteY12" fmla="*/ 381614 h 4906584"/>
              <a:gd name="connsiteX0" fmla="*/ 12700 w 2273637"/>
              <a:gd name="connsiteY0" fmla="*/ 381614 h 4818718"/>
              <a:gd name="connsiteX1" fmla="*/ 285686 w 2273637"/>
              <a:gd name="connsiteY1" fmla="*/ 7663 h 4818718"/>
              <a:gd name="connsiteX2" fmla="*/ 528997 w 2273637"/>
              <a:gd name="connsiteY2" fmla="*/ 8471 h 4818718"/>
              <a:gd name="connsiteX3" fmla="*/ 582972 w 2273637"/>
              <a:gd name="connsiteY3" fmla="*/ 169761 h 4818718"/>
              <a:gd name="connsiteX4" fmla="*/ 1645962 w 2273637"/>
              <a:gd name="connsiteY4" fmla="*/ 174206 h 4818718"/>
              <a:gd name="connsiteX5" fmla="*/ 1734862 w 2273637"/>
              <a:gd name="connsiteY5" fmla="*/ 9107 h 4818718"/>
              <a:gd name="connsiteX6" fmla="*/ 2036486 w 2273637"/>
              <a:gd name="connsiteY6" fmla="*/ 12283 h 4818718"/>
              <a:gd name="connsiteX7" fmla="*/ 2273346 w 2273637"/>
              <a:gd name="connsiteY7" fmla="*/ 374198 h 4818718"/>
              <a:gd name="connsiteX8" fmla="*/ 2262753 w 2273637"/>
              <a:gd name="connsiteY8" fmla="*/ 4441529 h 4818718"/>
              <a:gd name="connsiteX9" fmla="*/ 1885627 w 2273637"/>
              <a:gd name="connsiteY9" fmla="*/ 4818655 h 4818718"/>
              <a:gd name="connsiteX10" fmla="*/ 377126 w 2273637"/>
              <a:gd name="connsiteY10" fmla="*/ 4818654 h 4818718"/>
              <a:gd name="connsiteX11" fmla="*/ 0 w 2273637"/>
              <a:gd name="connsiteY11" fmla="*/ 4441528 h 4818718"/>
              <a:gd name="connsiteX12" fmla="*/ 12700 w 2273637"/>
              <a:gd name="connsiteY12" fmla="*/ 381614 h 4818718"/>
              <a:gd name="connsiteX0" fmla="*/ 12700 w 2292797"/>
              <a:gd name="connsiteY0" fmla="*/ 381614 h 4926411"/>
              <a:gd name="connsiteX1" fmla="*/ 285686 w 2292797"/>
              <a:gd name="connsiteY1" fmla="*/ 7663 h 4926411"/>
              <a:gd name="connsiteX2" fmla="*/ 528997 w 2292797"/>
              <a:gd name="connsiteY2" fmla="*/ 8471 h 4926411"/>
              <a:gd name="connsiteX3" fmla="*/ 582972 w 2292797"/>
              <a:gd name="connsiteY3" fmla="*/ 169761 h 4926411"/>
              <a:gd name="connsiteX4" fmla="*/ 1645962 w 2292797"/>
              <a:gd name="connsiteY4" fmla="*/ 174206 h 4926411"/>
              <a:gd name="connsiteX5" fmla="*/ 1734862 w 2292797"/>
              <a:gd name="connsiteY5" fmla="*/ 9107 h 4926411"/>
              <a:gd name="connsiteX6" fmla="*/ 2036486 w 2292797"/>
              <a:gd name="connsiteY6" fmla="*/ 12283 h 4926411"/>
              <a:gd name="connsiteX7" fmla="*/ 2273346 w 2292797"/>
              <a:gd name="connsiteY7" fmla="*/ 374198 h 4926411"/>
              <a:gd name="connsiteX8" fmla="*/ 2262753 w 2292797"/>
              <a:gd name="connsiteY8" fmla="*/ 4441529 h 4926411"/>
              <a:gd name="connsiteX9" fmla="*/ 1885627 w 2292797"/>
              <a:gd name="connsiteY9" fmla="*/ 4850429 h 4926411"/>
              <a:gd name="connsiteX10" fmla="*/ 377126 w 2292797"/>
              <a:gd name="connsiteY10" fmla="*/ 4818654 h 4926411"/>
              <a:gd name="connsiteX11" fmla="*/ 0 w 2292797"/>
              <a:gd name="connsiteY11" fmla="*/ 4441528 h 4926411"/>
              <a:gd name="connsiteX12" fmla="*/ 12700 w 2292797"/>
              <a:gd name="connsiteY12" fmla="*/ 381614 h 4926411"/>
              <a:gd name="connsiteX0" fmla="*/ 12700 w 2292797"/>
              <a:gd name="connsiteY0" fmla="*/ 381614 h 4926411"/>
              <a:gd name="connsiteX1" fmla="*/ 285686 w 2292797"/>
              <a:gd name="connsiteY1" fmla="*/ 7663 h 4926411"/>
              <a:gd name="connsiteX2" fmla="*/ 528997 w 2292797"/>
              <a:gd name="connsiteY2" fmla="*/ 8471 h 4926411"/>
              <a:gd name="connsiteX3" fmla="*/ 582972 w 2292797"/>
              <a:gd name="connsiteY3" fmla="*/ 169761 h 4926411"/>
              <a:gd name="connsiteX4" fmla="*/ 1645962 w 2292797"/>
              <a:gd name="connsiteY4" fmla="*/ 174206 h 4926411"/>
              <a:gd name="connsiteX5" fmla="*/ 1734862 w 2292797"/>
              <a:gd name="connsiteY5" fmla="*/ 9107 h 4926411"/>
              <a:gd name="connsiteX6" fmla="*/ 2036486 w 2292797"/>
              <a:gd name="connsiteY6" fmla="*/ 12283 h 4926411"/>
              <a:gd name="connsiteX7" fmla="*/ 2273346 w 2292797"/>
              <a:gd name="connsiteY7" fmla="*/ 374198 h 4926411"/>
              <a:gd name="connsiteX8" fmla="*/ 2262753 w 2292797"/>
              <a:gd name="connsiteY8" fmla="*/ 4441529 h 4926411"/>
              <a:gd name="connsiteX9" fmla="*/ 1885627 w 2292797"/>
              <a:gd name="connsiteY9" fmla="*/ 4850429 h 4926411"/>
              <a:gd name="connsiteX10" fmla="*/ 370065 w 2292797"/>
              <a:gd name="connsiteY10" fmla="*/ 4843368 h 4926411"/>
              <a:gd name="connsiteX11" fmla="*/ 0 w 2292797"/>
              <a:gd name="connsiteY11" fmla="*/ 4441528 h 4926411"/>
              <a:gd name="connsiteX12" fmla="*/ 12700 w 2292797"/>
              <a:gd name="connsiteY12" fmla="*/ 381614 h 4926411"/>
              <a:gd name="connsiteX0" fmla="*/ 13163 w 2293260"/>
              <a:gd name="connsiteY0" fmla="*/ 381614 h 4926411"/>
              <a:gd name="connsiteX1" fmla="*/ 286149 w 2293260"/>
              <a:gd name="connsiteY1" fmla="*/ 7663 h 4926411"/>
              <a:gd name="connsiteX2" fmla="*/ 529460 w 2293260"/>
              <a:gd name="connsiteY2" fmla="*/ 8471 h 4926411"/>
              <a:gd name="connsiteX3" fmla="*/ 583435 w 2293260"/>
              <a:gd name="connsiteY3" fmla="*/ 169761 h 4926411"/>
              <a:gd name="connsiteX4" fmla="*/ 1646425 w 2293260"/>
              <a:gd name="connsiteY4" fmla="*/ 174206 h 4926411"/>
              <a:gd name="connsiteX5" fmla="*/ 1735325 w 2293260"/>
              <a:gd name="connsiteY5" fmla="*/ 9107 h 4926411"/>
              <a:gd name="connsiteX6" fmla="*/ 2036949 w 2293260"/>
              <a:gd name="connsiteY6" fmla="*/ 12283 h 4926411"/>
              <a:gd name="connsiteX7" fmla="*/ 2273809 w 2293260"/>
              <a:gd name="connsiteY7" fmla="*/ 374198 h 4926411"/>
              <a:gd name="connsiteX8" fmla="*/ 2263216 w 2293260"/>
              <a:gd name="connsiteY8" fmla="*/ 4441529 h 4926411"/>
              <a:gd name="connsiteX9" fmla="*/ 1886090 w 2293260"/>
              <a:gd name="connsiteY9" fmla="*/ 4850429 h 4926411"/>
              <a:gd name="connsiteX10" fmla="*/ 370528 w 2293260"/>
              <a:gd name="connsiteY10" fmla="*/ 4843368 h 4926411"/>
              <a:gd name="connsiteX11" fmla="*/ 463 w 2293260"/>
              <a:gd name="connsiteY11" fmla="*/ 4441528 h 4926411"/>
              <a:gd name="connsiteX12" fmla="*/ 13163 w 2293260"/>
              <a:gd name="connsiteY12" fmla="*/ 381614 h 4926411"/>
              <a:gd name="connsiteX0" fmla="*/ 13163 w 2293260"/>
              <a:gd name="connsiteY0" fmla="*/ 381614 h 4925026"/>
              <a:gd name="connsiteX1" fmla="*/ 286149 w 2293260"/>
              <a:gd name="connsiteY1" fmla="*/ 7663 h 4925026"/>
              <a:gd name="connsiteX2" fmla="*/ 529460 w 2293260"/>
              <a:gd name="connsiteY2" fmla="*/ 8471 h 4925026"/>
              <a:gd name="connsiteX3" fmla="*/ 583435 w 2293260"/>
              <a:gd name="connsiteY3" fmla="*/ 169761 h 4925026"/>
              <a:gd name="connsiteX4" fmla="*/ 1646425 w 2293260"/>
              <a:gd name="connsiteY4" fmla="*/ 174206 h 4925026"/>
              <a:gd name="connsiteX5" fmla="*/ 1735325 w 2293260"/>
              <a:gd name="connsiteY5" fmla="*/ 9107 h 4925026"/>
              <a:gd name="connsiteX6" fmla="*/ 2036949 w 2293260"/>
              <a:gd name="connsiteY6" fmla="*/ 12283 h 4925026"/>
              <a:gd name="connsiteX7" fmla="*/ 2273809 w 2293260"/>
              <a:gd name="connsiteY7" fmla="*/ 374198 h 4925026"/>
              <a:gd name="connsiteX8" fmla="*/ 2263216 w 2293260"/>
              <a:gd name="connsiteY8" fmla="*/ 4441529 h 4925026"/>
              <a:gd name="connsiteX9" fmla="*/ 1886090 w 2293260"/>
              <a:gd name="connsiteY9" fmla="*/ 4850429 h 4925026"/>
              <a:gd name="connsiteX10" fmla="*/ 370528 w 2293260"/>
              <a:gd name="connsiteY10" fmla="*/ 4843368 h 4925026"/>
              <a:gd name="connsiteX11" fmla="*/ 463 w 2293260"/>
              <a:gd name="connsiteY11" fmla="*/ 4441528 h 4925026"/>
              <a:gd name="connsiteX12" fmla="*/ 13163 w 2293260"/>
              <a:gd name="connsiteY12" fmla="*/ 381614 h 4925026"/>
              <a:gd name="connsiteX0" fmla="*/ 13163 w 2274100"/>
              <a:gd name="connsiteY0" fmla="*/ 381614 h 4851295"/>
              <a:gd name="connsiteX1" fmla="*/ 286149 w 2274100"/>
              <a:gd name="connsiteY1" fmla="*/ 7663 h 4851295"/>
              <a:gd name="connsiteX2" fmla="*/ 529460 w 2274100"/>
              <a:gd name="connsiteY2" fmla="*/ 8471 h 4851295"/>
              <a:gd name="connsiteX3" fmla="*/ 583435 w 2274100"/>
              <a:gd name="connsiteY3" fmla="*/ 169761 h 4851295"/>
              <a:gd name="connsiteX4" fmla="*/ 1646425 w 2274100"/>
              <a:gd name="connsiteY4" fmla="*/ 174206 h 4851295"/>
              <a:gd name="connsiteX5" fmla="*/ 1735325 w 2274100"/>
              <a:gd name="connsiteY5" fmla="*/ 9107 h 4851295"/>
              <a:gd name="connsiteX6" fmla="*/ 2036949 w 2274100"/>
              <a:gd name="connsiteY6" fmla="*/ 12283 h 4851295"/>
              <a:gd name="connsiteX7" fmla="*/ 2273809 w 2274100"/>
              <a:gd name="connsiteY7" fmla="*/ 374198 h 4851295"/>
              <a:gd name="connsiteX8" fmla="*/ 2263216 w 2274100"/>
              <a:gd name="connsiteY8" fmla="*/ 4441529 h 4851295"/>
              <a:gd name="connsiteX9" fmla="*/ 1886090 w 2274100"/>
              <a:gd name="connsiteY9" fmla="*/ 4850429 h 4851295"/>
              <a:gd name="connsiteX10" fmla="*/ 370528 w 2274100"/>
              <a:gd name="connsiteY10" fmla="*/ 4843368 h 4851295"/>
              <a:gd name="connsiteX11" fmla="*/ 463 w 2274100"/>
              <a:gd name="connsiteY11" fmla="*/ 4441528 h 4851295"/>
              <a:gd name="connsiteX12" fmla="*/ 13163 w 2274100"/>
              <a:gd name="connsiteY12" fmla="*/ 381614 h 4851295"/>
              <a:gd name="connsiteX0" fmla="*/ 13163 w 2285503"/>
              <a:gd name="connsiteY0" fmla="*/ 452968 h 4950039"/>
              <a:gd name="connsiteX1" fmla="*/ 286149 w 2285503"/>
              <a:gd name="connsiteY1" fmla="*/ 79017 h 4950039"/>
              <a:gd name="connsiteX2" fmla="*/ 529460 w 2285503"/>
              <a:gd name="connsiteY2" fmla="*/ 79825 h 4950039"/>
              <a:gd name="connsiteX3" fmla="*/ 583435 w 2285503"/>
              <a:gd name="connsiteY3" fmla="*/ 241115 h 4950039"/>
              <a:gd name="connsiteX4" fmla="*/ 1646425 w 2285503"/>
              <a:gd name="connsiteY4" fmla="*/ 245560 h 4950039"/>
              <a:gd name="connsiteX5" fmla="*/ 1735325 w 2285503"/>
              <a:gd name="connsiteY5" fmla="*/ 80461 h 4950039"/>
              <a:gd name="connsiteX6" fmla="*/ 2036949 w 2285503"/>
              <a:gd name="connsiteY6" fmla="*/ 83637 h 4950039"/>
              <a:gd name="connsiteX7" fmla="*/ 2273809 w 2285503"/>
              <a:gd name="connsiteY7" fmla="*/ 445552 h 4950039"/>
              <a:gd name="connsiteX8" fmla="*/ 2259685 w 2285503"/>
              <a:gd name="connsiteY8" fmla="*/ 4516413 h 4950039"/>
              <a:gd name="connsiteX9" fmla="*/ 1886090 w 2285503"/>
              <a:gd name="connsiteY9" fmla="*/ 4921783 h 4950039"/>
              <a:gd name="connsiteX10" fmla="*/ 370528 w 2285503"/>
              <a:gd name="connsiteY10" fmla="*/ 4914722 h 4950039"/>
              <a:gd name="connsiteX11" fmla="*/ 463 w 2285503"/>
              <a:gd name="connsiteY11" fmla="*/ 4512882 h 4950039"/>
              <a:gd name="connsiteX12" fmla="*/ 13163 w 2285503"/>
              <a:gd name="connsiteY12" fmla="*/ 452968 h 4950039"/>
              <a:gd name="connsiteX0" fmla="*/ 13163 w 2285503"/>
              <a:gd name="connsiteY0" fmla="*/ 452968 h 4921783"/>
              <a:gd name="connsiteX1" fmla="*/ 286149 w 2285503"/>
              <a:gd name="connsiteY1" fmla="*/ 79017 h 4921783"/>
              <a:gd name="connsiteX2" fmla="*/ 529460 w 2285503"/>
              <a:gd name="connsiteY2" fmla="*/ 79825 h 4921783"/>
              <a:gd name="connsiteX3" fmla="*/ 583435 w 2285503"/>
              <a:gd name="connsiteY3" fmla="*/ 241115 h 4921783"/>
              <a:gd name="connsiteX4" fmla="*/ 1646425 w 2285503"/>
              <a:gd name="connsiteY4" fmla="*/ 245560 h 4921783"/>
              <a:gd name="connsiteX5" fmla="*/ 1735325 w 2285503"/>
              <a:gd name="connsiteY5" fmla="*/ 80461 h 4921783"/>
              <a:gd name="connsiteX6" fmla="*/ 2036949 w 2285503"/>
              <a:gd name="connsiteY6" fmla="*/ 83637 h 4921783"/>
              <a:gd name="connsiteX7" fmla="*/ 2273809 w 2285503"/>
              <a:gd name="connsiteY7" fmla="*/ 445552 h 4921783"/>
              <a:gd name="connsiteX8" fmla="*/ 2259685 w 2285503"/>
              <a:gd name="connsiteY8" fmla="*/ 4516413 h 4921783"/>
              <a:gd name="connsiteX9" fmla="*/ 1886090 w 2285503"/>
              <a:gd name="connsiteY9" fmla="*/ 4921783 h 4921783"/>
              <a:gd name="connsiteX10" fmla="*/ 370528 w 2285503"/>
              <a:gd name="connsiteY10" fmla="*/ 4914722 h 4921783"/>
              <a:gd name="connsiteX11" fmla="*/ 463 w 2285503"/>
              <a:gd name="connsiteY11" fmla="*/ 4512882 h 4921783"/>
              <a:gd name="connsiteX12" fmla="*/ 13163 w 2285503"/>
              <a:gd name="connsiteY12" fmla="*/ 452968 h 4921783"/>
              <a:gd name="connsiteX0" fmla="*/ 13163 w 2285503"/>
              <a:gd name="connsiteY0" fmla="*/ 452968 h 4921783"/>
              <a:gd name="connsiteX1" fmla="*/ 286149 w 2285503"/>
              <a:gd name="connsiteY1" fmla="*/ 79017 h 4921783"/>
              <a:gd name="connsiteX2" fmla="*/ 529460 w 2285503"/>
              <a:gd name="connsiteY2" fmla="*/ 79825 h 4921783"/>
              <a:gd name="connsiteX3" fmla="*/ 583435 w 2285503"/>
              <a:gd name="connsiteY3" fmla="*/ 241115 h 4921783"/>
              <a:gd name="connsiteX4" fmla="*/ 1646425 w 2285503"/>
              <a:gd name="connsiteY4" fmla="*/ 245560 h 4921783"/>
              <a:gd name="connsiteX5" fmla="*/ 1735325 w 2285503"/>
              <a:gd name="connsiteY5" fmla="*/ 80461 h 4921783"/>
              <a:gd name="connsiteX6" fmla="*/ 2036949 w 2285503"/>
              <a:gd name="connsiteY6" fmla="*/ 83637 h 4921783"/>
              <a:gd name="connsiteX7" fmla="*/ 2273809 w 2285503"/>
              <a:gd name="connsiteY7" fmla="*/ 445552 h 4921783"/>
              <a:gd name="connsiteX8" fmla="*/ 2259685 w 2285503"/>
              <a:gd name="connsiteY8" fmla="*/ 4516413 h 4921783"/>
              <a:gd name="connsiteX9" fmla="*/ 1886090 w 2285503"/>
              <a:gd name="connsiteY9" fmla="*/ 4921783 h 4921783"/>
              <a:gd name="connsiteX10" fmla="*/ 370528 w 2285503"/>
              <a:gd name="connsiteY10" fmla="*/ 4914722 h 4921783"/>
              <a:gd name="connsiteX11" fmla="*/ 463 w 2285503"/>
              <a:gd name="connsiteY11" fmla="*/ 4512882 h 4921783"/>
              <a:gd name="connsiteX12" fmla="*/ 13163 w 2285503"/>
              <a:gd name="connsiteY12" fmla="*/ 452968 h 4921783"/>
              <a:gd name="connsiteX0" fmla="*/ 13163 w 2285503"/>
              <a:gd name="connsiteY0" fmla="*/ 452968 h 4921783"/>
              <a:gd name="connsiteX1" fmla="*/ 286149 w 2285503"/>
              <a:gd name="connsiteY1" fmla="*/ 79017 h 4921783"/>
              <a:gd name="connsiteX2" fmla="*/ 529460 w 2285503"/>
              <a:gd name="connsiteY2" fmla="*/ 79825 h 4921783"/>
              <a:gd name="connsiteX3" fmla="*/ 583435 w 2285503"/>
              <a:gd name="connsiteY3" fmla="*/ 241115 h 4921783"/>
              <a:gd name="connsiteX4" fmla="*/ 1646425 w 2285503"/>
              <a:gd name="connsiteY4" fmla="*/ 245560 h 4921783"/>
              <a:gd name="connsiteX5" fmla="*/ 1735325 w 2285503"/>
              <a:gd name="connsiteY5" fmla="*/ 80461 h 4921783"/>
              <a:gd name="connsiteX6" fmla="*/ 2036949 w 2285503"/>
              <a:gd name="connsiteY6" fmla="*/ 83637 h 4921783"/>
              <a:gd name="connsiteX7" fmla="*/ 2273809 w 2285503"/>
              <a:gd name="connsiteY7" fmla="*/ 445552 h 4921783"/>
              <a:gd name="connsiteX8" fmla="*/ 2259685 w 2285503"/>
              <a:gd name="connsiteY8" fmla="*/ 4516413 h 4921783"/>
              <a:gd name="connsiteX9" fmla="*/ 1886090 w 2285503"/>
              <a:gd name="connsiteY9" fmla="*/ 4921783 h 4921783"/>
              <a:gd name="connsiteX10" fmla="*/ 370528 w 2285503"/>
              <a:gd name="connsiteY10" fmla="*/ 4914722 h 4921783"/>
              <a:gd name="connsiteX11" fmla="*/ 463 w 2285503"/>
              <a:gd name="connsiteY11" fmla="*/ 4512882 h 4921783"/>
              <a:gd name="connsiteX12" fmla="*/ 13163 w 2285503"/>
              <a:gd name="connsiteY12" fmla="*/ 452968 h 4921783"/>
              <a:gd name="connsiteX0" fmla="*/ 13163 w 2274409"/>
              <a:gd name="connsiteY0" fmla="*/ 452968 h 4921783"/>
              <a:gd name="connsiteX1" fmla="*/ 286149 w 2274409"/>
              <a:gd name="connsiteY1" fmla="*/ 79017 h 4921783"/>
              <a:gd name="connsiteX2" fmla="*/ 529460 w 2274409"/>
              <a:gd name="connsiteY2" fmla="*/ 79825 h 4921783"/>
              <a:gd name="connsiteX3" fmla="*/ 583435 w 2274409"/>
              <a:gd name="connsiteY3" fmla="*/ 241115 h 4921783"/>
              <a:gd name="connsiteX4" fmla="*/ 1646425 w 2274409"/>
              <a:gd name="connsiteY4" fmla="*/ 245560 h 4921783"/>
              <a:gd name="connsiteX5" fmla="*/ 1735325 w 2274409"/>
              <a:gd name="connsiteY5" fmla="*/ 80461 h 4921783"/>
              <a:gd name="connsiteX6" fmla="*/ 2036949 w 2274409"/>
              <a:gd name="connsiteY6" fmla="*/ 83637 h 4921783"/>
              <a:gd name="connsiteX7" fmla="*/ 2273809 w 2274409"/>
              <a:gd name="connsiteY7" fmla="*/ 445552 h 4921783"/>
              <a:gd name="connsiteX8" fmla="*/ 2259685 w 2274409"/>
              <a:gd name="connsiteY8" fmla="*/ 4516413 h 4921783"/>
              <a:gd name="connsiteX9" fmla="*/ 1886090 w 2274409"/>
              <a:gd name="connsiteY9" fmla="*/ 4921783 h 4921783"/>
              <a:gd name="connsiteX10" fmla="*/ 370528 w 2274409"/>
              <a:gd name="connsiteY10" fmla="*/ 4914722 h 4921783"/>
              <a:gd name="connsiteX11" fmla="*/ 463 w 2274409"/>
              <a:gd name="connsiteY11" fmla="*/ 4512882 h 4921783"/>
              <a:gd name="connsiteX12" fmla="*/ 13163 w 2274409"/>
              <a:gd name="connsiteY12" fmla="*/ 452968 h 4921783"/>
              <a:gd name="connsiteX0" fmla="*/ 13163 w 2274409"/>
              <a:gd name="connsiteY0" fmla="*/ 381614 h 4850429"/>
              <a:gd name="connsiteX1" fmla="*/ 286149 w 2274409"/>
              <a:gd name="connsiteY1" fmla="*/ 7663 h 4850429"/>
              <a:gd name="connsiteX2" fmla="*/ 529460 w 2274409"/>
              <a:gd name="connsiteY2" fmla="*/ 8471 h 4850429"/>
              <a:gd name="connsiteX3" fmla="*/ 583435 w 2274409"/>
              <a:gd name="connsiteY3" fmla="*/ 169761 h 4850429"/>
              <a:gd name="connsiteX4" fmla="*/ 1646425 w 2274409"/>
              <a:gd name="connsiteY4" fmla="*/ 174206 h 4850429"/>
              <a:gd name="connsiteX5" fmla="*/ 1735325 w 2274409"/>
              <a:gd name="connsiteY5" fmla="*/ 9107 h 4850429"/>
              <a:gd name="connsiteX6" fmla="*/ 2036949 w 2274409"/>
              <a:gd name="connsiteY6" fmla="*/ 12283 h 4850429"/>
              <a:gd name="connsiteX7" fmla="*/ 2273809 w 2274409"/>
              <a:gd name="connsiteY7" fmla="*/ 374198 h 4850429"/>
              <a:gd name="connsiteX8" fmla="*/ 2259685 w 2274409"/>
              <a:gd name="connsiteY8" fmla="*/ 4445059 h 4850429"/>
              <a:gd name="connsiteX9" fmla="*/ 1886090 w 2274409"/>
              <a:gd name="connsiteY9" fmla="*/ 4850429 h 4850429"/>
              <a:gd name="connsiteX10" fmla="*/ 370528 w 2274409"/>
              <a:gd name="connsiteY10" fmla="*/ 4843368 h 4850429"/>
              <a:gd name="connsiteX11" fmla="*/ 463 w 2274409"/>
              <a:gd name="connsiteY11" fmla="*/ 4441528 h 4850429"/>
              <a:gd name="connsiteX12" fmla="*/ 13163 w 2274409"/>
              <a:gd name="connsiteY12" fmla="*/ 381614 h 4850429"/>
              <a:gd name="connsiteX0" fmla="*/ 13163 w 2277579"/>
              <a:gd name="connsiteY0" fmla="*/ 381614 h 4850429"/>
              <a:gd name="connsiteX1" fmla="*/ 286149 w 2277579"/>
              <a:gd name="connsiteY1" fmla="*/ 7663 h 4850429"/>
              <a:gd name="connsiteX2" fmla="*/ 529460 w 2277579"/>
              <a:gd name="connsiteY2" fmla="*/ 8471 h 4850429"/>
              <a:gd name="connsiteX3" fmla="*/ 583435 w 2277579"/>
              <a:gd name="connsiteY3" fmla="*/ 169761 h 4850429"/>
              <a:gd name="connsiteX4" fmla="*/ 1646425 w 2277579"/>
              <a:gd name="connsiteY4" fmla="*/ 174206 h 4850429"/>
              <a:gd name="connsiteX5" fmla="*/ 1735325 w 2277579"/>
              <a:gd name="connsiteY5" fmla="*/ 9107 h 4850429"/>
              <a:gd name="connsiteX6" fmla="*/ 2036949 w 2277579"/>
              <a:gd name="connsiteY6" fmla="*/ 12283 h 4850429"/>
              <a:gd name="connsiteX7" fmla="*/ 2273809 w 2277579"/>
              <a:gd name="connsiteY7" fmla="*/ 374198 h 4850429"/>
              <a:gd name="connsiteX8" fmla="*/ 2259685 w 2277579"/>
              <a:gd name="connsiteY8" fmla="*/ 4445059 h 4850429"/>
              <a:gd name="connsiteX9" fmla="*/ 1886090 w 2277579"/>
              <a:gd name="connsiteY9" fmla="*/ 4850429 h 4850429"/>
              <a:gd name="connsiteX10" fmla="*/ 370528 w 2277579"/>
              <a:gd name="connsiteY10" fmla="*/ 4843368 h 4850429"/>
              <a:gd name="connsiteX11" fmla="*/ 463 w 2277579"/>
              <a:gd name="connsiteY11" fmla="*/ 4441528 h 4850429"/>
              <a:gd name="connsiteX12" fmla="*/ 13163 w 2277579"/>
              <a:gd name="connsiteY12" fmla="*/ 381614 h 4850429"/>
              <a:gd name="connsiteX0" fmla="*/ 13163 w 2277579"/>
              <a:gd name="connsiteY0" fmla="*/ 381614 h 4850429"/>
              <a:gd name="connsiteX1" fmla="*/ 286149 w 2277579"/>
              <a:gd name="connsiteY1" fmla="*/ 7663 h 4850429"/>
              <a:gd name="connsiteX2" fmla="*/ 529460 w 2277579"/>
              <a:gd name="connsiteY2" fmla="*/ 8471 h 4850429"/>
              <a:gd name="connsiteX3" fmla="*/ 583435 w 2277579"/>
              <a:gd name="connsiteY3" fmla="*/ 169761 h 4850429"/>
              <a:gd name="connsiteX4" fmla="*/ 1646425 w 2277579"/>
              <a:gd name="connsiteY4" fmla="*/ 174206 h 4850429"/>
              <a:gd name="connsiteX5" fmla="*/ 1735325 w 2277579"/>
              <a:gd name="connsiteY5" fmla="*/ 9107 h 4850429"/>
              <a:gd name="connsiteX6" fmla="*/ 2036949 w 2277579"/>
              <a:gd name="connsiteY6" fmla="*/ 12283 h 4850429"/>
              <a:gd name="connsiteX7" fmla="*/ 2273809 w 2277579"/>
              <a:gd name="connsiteY7" fmla="*/ 374198 h 4850429"/>
              <a:gd name="connsiteX8" fmla="*/ 2259685 w 2277579"/>
              <a:gd name="connsiteY8" fmla="*/ 4445059 h 4850429"/>
              <a:gd name="connsiteX9" fmla="*/ 1886090 w 2277579"/>
              <a:gd name="connsiteY9" fmla="*/ 4850429 h 4850429"/>
              <a:gd name="connsiteX10" fmla="*/ 370528 w 2277579"/>
              <a:gd name="connsiteY10" fmla="*/ 4843368 h 4850429"/>
              <a:gd name="connsiteX11" fmla="*/ 463 w 2277579"/>
              <a:gd name="connsiteY11" fmla="*/ 4441528 h 4850429"/>
              <a:gd name="connsiteX12" fmla="*/ 13163 w 2277579"/>
              <a:gd name="connsiteY12" fmla="*/ 381614 h 4850429"/>
              <a:gd name="connsiteX0" fmla="*/ 13163 w 2282422"/>
              <a:gd name="connsiteY0" fmla="*/ 381614 h 4850429"/>
              <a:gd name="connsiteX1" fmla="*/ 286149 w 2282422"/>
              <a:gd name="connsiteY1" fmla="*/ 7663 h 4850429"/>
              <a:gd name="connsiteX2" fmla="*/ 529460 w 2282422"/>
              <a:gd name="connsiteY2" fmla="*/ 8471 h 4850429"/>
              <a:gd name="connsiteX3" fmla="*/ 583435 w 2282422"/>
              <a:gd name="connsiteY3" fmla="*/ 169761 h 4850429"/>
              <a:gd name="connsiteX4" fmla="*/ 1646425 w 2282422"/>
              <a:gd name="connsiteY4" fmla="*/ 174206 h 4850429"/>
              <a:gd name="connsiteX5" fmla="*/ 1735325 w 2282422"/>
              <a:gd name="connsiteY5" fmla="*/ 9107 h 4850429"/>
              <a:gd name="connsiteX6" fmla="*/ 2036949 w 2282422"/>
              <a:gd name="connsiteY6" fmla="*/ 12283 h 4850429"/>
              <a:gd name="connsiteX7" fmla="*/ 2273809 w 2282422"/>
              <a:gd name="connsiteY7" fmla="*/ 374198 h 4850429"/>
              <a:gd name="connsiteX8" fmla="*/ 2269789 w 2282422"/>
              <a:gd name="connsiteY8" fmla="*/ 4485474 h 4850429"/>
              <a:gd name="connsiteX9" fmla="*/ 1886090 w 2282422"/>
              <a:gd name="connsiteY9" fmla="*/ 4850429 h 4850429"/>
              <a:gd name="connsiteX10" fmla="*/ 370528 w 2282422"/>
              <a:gd name="connsiteY10" fmla="*/ 4843368 h 4850429"/>
              <a:gd name="connsiteX11" fmla="*/ 463 w 2282422"/>
              <a:gd name="connsiteY11" fmla="*/ 4441528 h 4850429"/>
              <a:gd name="connsiteX12" fmla="*/ 13163 w 2282422"/>
              <a:gd name="connsiteY12" fmla="*/ 381614 h 4850429"/>
              <a:gd name="connsiteX0" fmla="*/ 13163 w 2282422"/>
              <a:gd name="connsiteY0" fmla="*/ 381614 h 4850429"/>
              <a:gd name="connsiteX1" fmla="*/ 286149 w 2282422"/>
              <a:gd name="connsiteY1" fmla="*/ 7663 h 4850429"/>
              <a:gd name="connsiteX2" fmla="*/ 529460 w 2282422"/>
              <a:gd name="connsiteY2" fmla="*/ 8471 h 4850429"/>
              <a:gd name="connsiteX3" fmla="*/ 583435 w 2282422"/>
              <a:gd name="connsiteY3" fmla="*/ 169761 h 4850429"/>
              <a:gd name="connsiteX4" fmla="*/ 1646425 w 2282422"/>
              <a:gd name="connsiteY4" fmla="*/ 174206 h 4850429"/>
              <a:gd name="connsiteX5" fmla="*/ 1735325 w 2282422"/>
              <a:gd name="connsiteY5" fmla="*/ 9107 h 4850429"/>
              <a:gd name="connsiteX6" fmla="*/ 2036949 w 2282422"/>
              <a:gd name="connsiteY6" fmla="*/ 12283 h 4850429"/>
              <a:gd name="connsiteX7" fmla="*/ 2273809 w 2282422"/>
              <a:gd name="connsiteY7" fmla="*/ 374198 h 4850429"/>
              <a:gd name="connsiteX8" fmla="*/ 2269789 w 2282422"/>
              <a:gd name="connsiteY8" fmla="*/ 4485474 h 4850429"/>
              <a:gd name="connsiteX9" fmla="*/ 1886090 w 2282422"/>
              <a:gd name="connsiteY9" fmla="*/ 4850429 h 4850429"/>
              <a:gd name="connsiteX10" fmla="*/ 370528 w 2282422"/>
              <a:gd name="connsiteY10" fmla="*/ 4843368 h 4850429"/>
              <a:gd name="connsiteX11" fmla="*/ 463 w 2282422"/>
              <a:gd name="connsiteY11" fmla="*/ 4441528 h 4850429"/>
              <a:gd name="connsiteX12" fmla="*/ 13163 w 2282422"/>
              <a:gd name="connsiteY12" fmla="*/ 381614 h 4850429"/>
              <a:gd name="connsiteX0" fmla="*/ 13163 w 2299878"/>
              <a:gd name="connsiteY0" fmla="*/ 381614 h 4850429"/>
              <a:gd name="connsiteX1" fmla="*/ 286149 w 2299878"/>
              <a:gd name="connsiteY1" fmla="*/ 7663 h 4850429"/>
              <a:gd name="connsiteX2" fmla="*/ 529460 w 2299878"/>
              <a:gd name="connsiteY2" fmla="*/ 8471 h 4850429"/>
              <a:gd name="connsiteX3" fmla="*/ 583435 w 2299878"/>
              <a:gd name="connsiteY3" fmla="*/ 169761 h 4850429"/>
              <a:gd name="connsiteX4" fmla="*/ 1646425 w 2299878"/>
              <a:gd name="connsiteY4" fmla="*/ 174206 h 4850429"/>
              <a:gd name="connsiteX5" fmla="*/ 1735325 w 2299878"/>
              <a:gd name="connsiteY5" fmla="*/ 9107 h 4850429"/>
              <a:gd name="connsiteX6" fmla="*/ 2036949 w 2299878"/>
              <a:gd name="connsiteY6" fmla="*/ 12283 h 4850429"/>
              <a:gd name="connsiteX7" fmla="*/ 2273809 w 2299878"/>
              <a:gd name="connsiteY7" fmla="*/ 374198 h 4850429"/>
              <a:gd name="connsiteX8" fmla="*/ 2275074 w 2299878"/>
              <a:gd name="connsiteY8" fmla="*/ 2414399 h 4850429"/>
              <a:gd name="connsiteX9" fmla="*/ 2269789 w 2299878"/>
              <a:gd name="connsiteY9" fmla="*/ 4485474 h 4850429"/>
              <a:gd name="connsiteX10" fmla="*/ 1886090 w 2299878"/>
              <a:gd name="connsiteY10" fmla="*/ 4850429 h 4850429"/>
              <a:gd name="connsiteX11" fmla="*/ 370528 w 2299878"/>
              <a:gd name="connsiteY11" fmla="*/ 4843368 h 4850429"/>
              <a:gd name="connsiteX12" fmla="*/ 463 w 2299878"/>
              <a:gd name="connsiteY12" fmla="*/ 4441528 h 4850429"/>
              <a:gd name="connsiteX13" fmla="*/ 13163 w 2299878"/>
              <a:gd name="connsiteY13" fmla="*/ 381614 h 4850429"/>
              <a:gd name="connsiteX0" fmla="*/ 13163 w 2297042"/>
              <a:gd name="connsiteY0" fmla="*/ 381614 h 4850429"/>
              <a:gd name="connsiteX1" fmla="*/ 286149 w 2297042"/>
              <a:gd name="connsiteY1" fmla="*/ 7663 h 4850429"/>
              <a:gd name="connsiteX2" fmla="*/ 529460 w 2297042"/>
              <a:gd name="connsiteY2" fmla="*/ 8471 h 4850429"/>
              <a:gd name="connsiteX3" fmla="*/ 583435 w 2297042"/>
              <a:gd name="connsiteY3" fmla="*/ 169761 h 4850429"/>
              <a:gd name="connsiteX4" fmla="*/ 1646425 w 2297042"/>
              <a:gd name="connsiteY4" fmla="*/ 174206 h 4850429"/>
              <a:gd name="connsiteX5" fmla="*/ 1735325 w 2297042"/>
              <a:gd name="connsiteY5" fmla="*/ 9107 h 4850429"/>
              <a:gd name="connsiteX6" fmla="*/ 2036949 w 2297042"/>
              <a:gd name="connsiteY6" fmla="*/ 12283 h 4850429"/>
              <a:gd name="connsiteX7" fmla="*/ 2273809 w 2297042"/>
              <a:gd name="connsiteY7" fmla="*/ 374198 h 4850429"/>
              <a:gd name="connsiteX8" fmla="*/ 2264013 w 2297042"/>
              <a:gd name="connsiteY8" fmla="*/ 2414399 h 4850429"/>
              <a:gd name="connsiteX9" fmla="*/ 2269789 w 2297042"/>
              <a:gd name="connsiteY9" fmla="*/ 4485474 h 4850429"/>
              <a:gd name="connsiteX10" fmla="*/ 1886090 w 2297042"/>
              <a:gd name="connsiteY10" fmla="*/ 4850429 h 4850429"/>
              <a:gd name="connsiteX11" fmla="*/ 370528 w 2297042"/>
              <a:gd name="connsiteY11" fmla="*/ 4843368 h 4850429"/>
              <a:gd name="connsiteX12" fmla="*/ 463 w 2297042"/>
              <a:gd name="connsiteY12" fmla="*/ 4441528 h 4850429"/>
              <a:gd name="connsiteX13" fmla="*/ 13163 w 2297042"/>
              <a:gd name="connsiteY13" fmla="*/ 381614 h 4850429"/>
              <a:gd name="connsiteX0" fmla="*/ 13163 w 2289341"/>
              <a:gd name="connsiteY0" fmla="*/ 381614 h 4850429"/>
              <a:gd name="connsiteX1" fmla="*/ 286149 w 2289341"/>
              <a:gd name="connsiteY1" fmla="*/ 7663 h 4850429"/>
              <a:gd name="connsiteX2" fmla="*/ 529460 w 2289341"/>
              <a:gd name="connsiteY2" fmla="*/ 8471 h 4850429"/>
              <a:gd name="connsiteX3" fmla="*/ 583435 w 2289341"/>
              <a:gd name="connsiteY3" fmla="*/ 169761 h 4850429"/>
              <a:gd name="connsiteX4" fmla="*/ 1646425 w 2289341"/>
              <a:gd name="connsiteY4" fmla="*/ 174206 h 4850429"/>
              <a:gd name="connsiteX5" fmla="*/ 1735325 w 2289341"/>
              <a:gd name="connsiteY5" fmla="*/ 9107 h 4850429"/>
              <a:gd name="connsiteX6" fmla="*/ 2036949 w 2289341"/>
              <a:gd name="connsiteY6" fmla="*/ 12283 h 4850429"/>
              <a:gd name="connsiteX7" fmla="*/ 2273809 w 2289341"/>
              <a:gd name="connsiteY7" fmla="*/ 374198 h 4850429"/>
              <a:gd name="connsiteX8" fmla="*/ 2264013 w 2289341"/>
              <a:gd name="connsiteY8" fmla="*/ 2414399 h 4850429"/>
              <a:gd name="connsiteX9" fmla="*/ 2269789 w 2289341"/>
              <a:gd name="connsiteY9" fmla="*/ 4485474 h 4850429"/>
              <a:gd name="connsiteX10" fmla="*/ 1886090 w 2289341"/>
              <a:gd name="connsiteY10" fmla="*/ 4850429 h 4850429"/>
              <a:gd name="connsiteX11" fmla="*/ 370528 w 2289341"/>
              <a:gd name="connsiteY11" fmla="*/ 4843368 h 4850429"/>
              <a:gd name="connsiteX12" fmla="*/ 463 w 2289341"/>
              <a:gd name="connsiteY12" fmla="*/ 4441528 h 4850429"/>
              <a:gd name="connsiteX13" fmla="*/ 13163 w 2289341"/>
              <a:gd name="connsiteY13" fmla="*/ 381614 h 4850429"/>
              <a:gd name="connsiteX0" fmla="*/ 13163 w 2274287"/>
              <a:gd name="connsiteY0" fmla="*/ 381614 h 4850429"/>
              <a:gd name="connsiteX1" fmla="*/ 286149 w 2274287"/>
              <a:gd name="connsiteY1" fmla="*/ 7663 h 4850429"/>
              <a:gd name="connsiteX2" fmla="*/ 529460 w 2274287"/>
              <a:gd name="connsiteY2" fmla="*/ 8471 h 4850429"/>
              <a:gd name="connsiteX3" fmla="*/ 583435 w 2274287"/>
              <a:gd name="connsiteY3" fmla="*/ 169761 h 4850429"/>
              <a:gd name="connsiteX4" fmla="*/ 1646425 w 2274287"/>
              <a:gd name="connsiteY4" fmla="*/ 174206 h 4850429"/>
              <a:gd name="connsiteX5" fmla="*/ 1735325 w 2274287"/>
              <a:gd name="connsiteY5" fmla="*/ 9107 h 4850429"/>
              <a:gd name="connsiteX6" fmla="*/ 2036949 w 2274287"/>
              <a:gd name="connsiteY6" fmla="*/ 12283 h 4850429"/>
              <a:gd name="connsiteX7" fmla="*/ 2273809 w 2274287"/>
              <a:gd name="connsiteY7" fmla="*/ 374198 h 4850429"/>
              <a:gd name="connsiteX8" fmla="*/ 2264013 w 2274287"/>
              <a:gd name="connsiteY8" fmla="*/ 2414399 h 4850429"/>
              <a:gd name="connsiteX9" fmla="*/ 2269789 w 2274287"/>
              <a:gd name="connsiteY9" fmla="*/ 4485474 h 4850429"/>
              <a:gd name="connsiteX10" fmla="*/ 1886090 w 2274287"/>
              <a:gd name="connsiteY10" fmla="*/ 4850429 h 4850429"/>
              <a:gd name="connsiteX11" fmla="*/ 370528 w 2274287"/>
              <a:gd name="connsiteY11" fmla="*/ 4843368 h 4850429"/>
              <a:gd name="connsiteX12" fmla="*/ 463 w 2274287"/>
              <a:gd name="connsiteY12" fmla="*/ 4441528 h 4850429"/>
              <a:gd name="connsiteX13" fmla="*/ 13163 w 2274287"/>
              <a:gd name="connsiteY13" fmla="*/ 381614 h 4850429"/>
              <a:gd name="connsiteX0" fmla="*/ 13163 w 2272827"/>
              <a:gd name="connsiteY0" fmla="*/ 381614 h 4850429"/>
              <a:gd name="connsiteX1" fmla="*/ 286149 w 2272827"/>
              <a:gd name="connsiteY1" fmla="*/ 7663 h 4850429"/>
              <a:gd name="connsiteX2" fmla="*/ 529460 w 2272827"/>
              <a:gd name="connsiteY2" fmla="*/ 8471 h 4850429"/>
              <a:gd name="connsiteX3" fmla="*/ 583435 w 2272827"/>
              <a:gd name="connsiteY3" fmla="*/ 169761 h 4850429"/>
              <a:gd name="connsiteX4" fmla="*/ 1646425 w 2272827"/>
              <a:gd name="connsiteY4" fmla="*/ 174206 h 4850429"/>
              <a:gd name="connsiteX5" fmla="*/ 1735325 w 2272827"/>
              <a:gd name="connsiteY5" fmla="*/ 9107 h 4850429"/>
              <a:gd name="connsiteX6" fmla="*/ 2036949 w 2272827"/>
              <a:gd name="connsiteY6" fmla="*/ 12283 h 4850429"/>
              <a:gd name="connsiteX7" fmla="*/ 2270122 w 2272827"/>
              <a:gd name="connsiteY7" fmla="*/ 377885 h 4850429"/>
              <a:gd name="connsiteX8" fmla="*/ 2264013 w 2272827"/>
              <a:gd name="connsiteY8" fmla="*/ 2414399 h 4850429"/>
              <a:gd name="connsiteX9" fmla="*/ 2269789 w 2272827"/>
              <a:gd name="connsiteY9" fmla="*/ 4485474 h 4850429"/>
              <a:gd name="connsiteX10" fmla="*/ 1886090 w 2272827"/>
              <a:gd name="connsiteY10" fmla="*/ 4850429 h 4850429"/>
              <a:gd name="connsiteX11" fmla="*/ 370528 w 2272827"/>
              <a:gd name="connsiteY11" fmla="*/ 4843368 h 4850429"/>
              <a:gd name="connsiteX12" fmla="*/ 463 w 2272827"/>
              <a:gd name="connsiteY12" fmla="*/ 4441528 h 4850429"/>
              <a:gd name="connsiteX13" fmla="*/ 13163 w 2272827"/>
              <a:gd name="connsiteY13" fmla="*/ 381614 h 4850429"/>
              <a:gd name="connsiteX0" fmla="*/ 13163 w 2272827"/>
              <a:gd name="connsiteY0" fmla="*/ 381614 h 4850429"/>
              <a:gd name="connsiteX1" fmla="*/ 286149 w 2272827"/>
              <a:gd name="connsiteY1" fmla="*/ 7663 h 4850429"/>
              <a:gd name="connsiteX2" fmla="*/ 529460 w 2272827"/>
              <a:gd name="connsiteY2" fmla="*/ 8471 h 4850429"/>
              <a:gd name="connsiteX3" fmla="*/ 583435 w 2272827"/>
              <a:gd name="connsiteY3" fmla="*/ 169761 h 4850429"/>
              <a:gd name="connsiteX4" fmla="*/ 1646425 w 2272827"/>
              <a:gd name="connsiteY4" fmla="*/ 174206 h 4850429"/>
              <a:gd name="connsiteX5" fmla="*/ 1735325 w 2272827"/>
              <a:gd name="connsiteY5" fmla="*/ 9107 h 4850429"/>
              <a:gd name="connsiteX6" fmla="*/ 2036949 w 2272827"/>
              <a:gd name="connsiteY6" fmla="*/ 12283 h 4850429"/>
              <a:gd name="connsiteX7" fmla="*/ 2270122 w 2272827"/>
              <a:gd name="connsiteY7" fmla="*/ 377885 h 4850429"/>
              <a:gd name="connsiteX8" fmla="*/ 2264013 w 2272827"/>
              <a:gd name="connsiteY8" fmla="*/ 2414399 h 4850429"/>
              <a:gd name="connsiteX9" fmla="*/ 2269789 w 2272827"/>
              <a:gd name="connsiteY9" fmla="*/ 4485474 h 4850429"/>
              <a:gd name="connsiteX10" fmla="*/ 1886090 w 2272827"/>
              <a:gd name="connsiteY10" fmla="*/ 4850429 h 4850429"/>
              <a:gd name="connsiteX11" fmla="*/ 370528 w 2272827"/>
              <a:gd name="connsiteY11" fmla="*/ 4843368 h 4850429"/>
              <a:gd name="connsiteX12" fmla="*/ 463 w 2272827"/>
              <a:gd name="connsiteY12" fmla="*/ 4441528 h 4850429"/>
              <a:gd name="connsiteX13" fmla="*/ 13163 w 2272827"/>
              <a:gd name="connsiteY13" fmla="*/ 381614 h 4850429"/>
              <a:gd name="connsiteX0" fmla="*/ 13163 w 2272827"/>
              <a:gd name="connsiteY0" fmla="*/ 374592 h 4843407"/>
              <a:gd name="connsiteX1" fmla="*/ 286149 w 2272827"/>
              <a:gd name="connsiteY1" fmla="*/ 641 h 4843407"/>
              <a:gd name="connsiteX2" fmla="*/ 529460 w 2272827"/>
              <a:gd name="connsiteY2" fmla="*/ 1449 h 4843407"/>
              <a:gd name="connsiteX3" fmla="*/ 583435 w 2272827"/>
              <a:gd name="connsiteY3" fmla="*/ 162739 h 4843407"/>
              <a:gd name="connsiteX4" fmla="*/ 1646425 w 2272827"/>
              <a:gd name="connsiteY4" fmla="*/ 167184 h 4843407"/>
              <a:gd name="connsiteX5" fmla="*/ 1735325 w 2272827"/>
              <a:gd name="connsiteY5" fmla="*/ 2085 h 4843407"/>
              <a:gd name="connsiteX6" fmla="*/ 2036949 w 2272827"/>
              <a:gd name="connsiteY6" fmla="*/ 5261 h 4843407"/>
              <a:gd name="connsiteX7" fmla="*/ 2270122 w 2272827"/>
              <a:gd name="connsiteY7" fmla="*/ 370863 h 4843407"/>
              <a:gd name="connsiteX8" fmla="*/ 2264013 w 2272827"/>
              <a:gd name="connsiteY8" fmla="*/ 2407377 h 4843407"/>
              <a:gd name="connsiteX9" fmla="*/ 2269789 w 2272827"/>
              <a:gd name="connsiteY9" fmla="*/ 4478452 h 4843407"/>
              <a:gd name="connsiteX10" fmla="*/ 1886090 w 2272827"/>
              <a:gd name="connsiteY10" fmla="*/ 4843407 h 4843407"/>
              <a:gd name="connsiteX11" fmla="*/ 370528 w 2272827"/>
              <a:gd name="connsiteY11" fmla="*/ 4836346 h 4843407"/>
              <a:gd name="connsiteX12" fmla="*/ 463 w 2272827"/>
              <a:gd name="connsiteY12" fmla="*/ 4434506 h 4843407"/>
              <a:gd name="connsiteX13" fmla="*/ 13163 w 2272827"/>
              <a:gd name="connsiteY13" fmla="*/ 374592 h 4843407"/>
              <a:gd name="connsiteX0" fmla="*/ 13163 w 2272827"/>
              <a:gd name="connsiteY0" fmla="*/ 377333 h 4846148"/>
              <a:gd name="connsiteX1" fmla="*/ 286149 w 2272827"/>
              <a:gd name="connsiteY1" fmla="*/ 3382 h 4846148"/>
              <a:gd name="connsiteX2" fmla="*/ 529460 w 2272827"/>
              <a:gd name="connsiteY2" fmla="*/ 4190 h 4846148"/>
              <a:gd name="connsiteX3" fmla="*/ 583435 w 2272827"/>
              <a:gd name="connsiteY3" fmla="*/ 165480 h 4846148"/>
              <a:gd name="connsiteX4" fmla="*/ 1646425 w 2272827"/>
              <a:gd name="connsiteY4" fmla="*/ 169925 h 4846148"/>
              <a:gd name="connsiteX5" fmla="*/ 1735325 w 2272827"/>
              <a:gd name="connsiteY5" fmla="*/ 4826 h 4846148"/>
              <a:gd name="connsiteX6" fmla="*/ 2036949 w 2272827"/>
              <a:gd name="connsiteY6" fmla="*/ 8002 h 4846148"/>
              <a:gd name="connsiteX7" fmla="*/ 2270122 w 2272827"/>
              <a:gd name="connsiteY7" fmla="*/ 373604 h 4846148"/>
              <a:gd name="connsiteX8" fmla="*/ 2264013 w 2272827"/>
              <a:gd name="connsiteY8" fmla="*/ 2410118 h 4846148"/>
              <a:gd name="connsiteX9" fmla="*/ 2269789 w 2272827"/>
              <a:gd name="connsiteY9" fmla="*/ 4481193 h 4846148"/>
              <a:gd name="connsiteX10" fmla="*/ 1886090 w 2272827"/>
              <a:gd name="connsiteY10" fmla="*/ 4846148 h 4846148"/>
              <a:gd name="connsiteX11" fmla="*/ 370528 w 2272827"/>
              <a:gd name="connsiteY11" fmla="*/ 4839087 h 4846148"/>
              <a:gd name="connsiteX12" fmla="*/ 463 w 2272827"/>
              <a:gd name="connsiteY12" fmla="*/ 4437247 h 4846148"/>
              <a:gd name="connsiteX13" fmla="*/ 13163 w 2272827"/>
              <a:gd name="connsiteY13" fmla="*/ 377333 h 4846148"/>
              <a:gd name="connsiteX0" fmla="*/ 13163 w 2272827"/>
              <a:gd name="connsiteY0" fmla="*/ 377333 h 4846148"/>
              <a:gd name="connsiteX1" fmla="*/ 286149 w 2272827"/>
              <a:gd name="connsiteY1" fmla="*/ 3382 h 4846148"/>
              <a:gd name="connsiteX2" fmla="*/ 529460 w 2272827"/>
              <a:gd name="connsiteY2" fmla="*/ 4190 h 4846148"/>
              <a:gd name="connsiteX3" fmla="*/ 577085 w 2272827"/>
              <a:gd name="connsiteY3" fmla="*/ 165480 h 4846148"/>
              <a:gd name="connsiteX4" fmla="*/ 1646425 w 2272827"/>
              <a:gd name="connsiteY4" fmla="*/ 169925 h 4846148"/>
              <a:gd name="connsiteX5" fmla="*/ 1735325 w 2272827"/>
              <a:gd name="connsiteY5" fmla="*/ 4826 h 4846148"/>
              <a:gd name="connsiteX6" fmla="*/ 2036949 w 2272827"/>
              <a:gd name="connsiteY6" fmla="*/ 8002 h 4846148"/>
              <a:gd name="connsiteX7" fmla="*/ 2270122 w 2272827"/>
              <a:gd name="connsiteY7" fmla="*/ 373604 h 4846148"/>
              <a:gd name="connsiteX8" fmla="*/ 2264013 w 2272827"/>
              <a:gd name="connsiteY8" fmla="*/ 2410118 h 4846148"/>
              <a:gd name="connsiteX9" fmla="*/ 2269789 w 2272827"/>
              <a:gd name="connsiteY9" fmla="*/ 4481193 h 4846148"/>
              <a:gd name="connsiteX10" fmla="*/ 1886090 w 2272827"/>
              <a:gd name="connsiteY10" fmla="*/ 4846148 h 4846148"/>
              <a:gd name="connsiteX11" fmla="*/ 370528 w 2272827"/>
              <a:gd name="connsiteY11" fmla="*/ 4839087 h 4846148"/>
              <a:gd name="connsiteX12" fmla="*/ 463 w 2272827"/>
              <a:gd name="connsiteY12" fmla="*/ 4437247 h 4846148"/>
              <a:gd name="connsiteX13" fmla="*/ 13163 w 2272827"/>
              <a:gd name="connsiteY13" fmla="*/ 377333 h 4846148"/>
              <a:gd name="connsiteX0" fmla="*/ 13163 w 2272827"/>
              <a:gd name="connsiteY0" fmla="*/ 382668 h 4851483"/>
              <a:gd name="connsiteX1" fmla="*/ 286149 w 2272827"/>
              <a:gd name="connsiteY1" fmla="*/ 8717 h 4851483"/>
              <a:gd name="connsiteX2" fmla="*/ 532635 w 2272827"/>
              <a:gd name="connsiteY2" fmla="*/ 0 h 4851483"/>
              <a:gd name="connsiteX3" fmla="*/ 577085 w 2272827"/>
              <a:gd name="connsiteY3" fmla="*/ 170815 h 4851483"/>
              <a:gd name="connsiteX4" fmla="*/ 1646425 w 2272827"/>
              <a:gd name="connsiteY4" fmla="*/ 175260 h 4851483"/>
              <a:gd name="connsiteX5" fmla="*/ 1735325 w 2272827"/>
              <a:gd name="connsiteY5" fmla="*/ 10161 h 4851483"/>
              <a:gd name="connsiteX6" fmla="*/ 2036949 w 2272827"/>
              <a:gd name="connsiteY6" fmla="*/ 13337 h 4851483"/>
              <a:gd name="connsiteX7" fmla="*/ 2270122 w 2272827"/>
              <a:gd name="connsiteY7" fmla="*/ 378939 h 4851483"/>
              <a:gd name="connsiteX8" fmla="*/ 2264013 w 2272827"/>
              <a:gd name="connsiteY8" fmla="*/ 2415453 h 4851483"/>
              <a:gd name="connsiteX9" fmla="*/ 2269789 w 2272827"/>
              <a:gd name="connsiteY9" fmla="*/ 4486528 h 4851483"/>
              <a:gd name="connsiteX10" fmla="*/ 1886090 w 2272827"/>
              <a:gd name="connsiteY10" fmla="*/ 4851483 h 4851483"/>
              <a:gd name="connsiteX11" fmla="*/ 370528 w 2272827"/>
              <a:gd name="connsiteY11" fmla="*/ 4844422 h 4851483"/>
              <a:gd name="connsiteX12" fmla="*/ 463 w 2272827"/>
              <a:gd name="connsiteY12" fmla="*/ 4442582 h 4851483"/>
              <a:gd name="connsiteX13" fmla="*/ 13163 w 2272827"/>
              <a:gd name="connsiteY13" fmla="*/ 382668 h 4851483"/>
              <a:gd name="connsiteX0" fmla="*/ 13163 w 2272827"/>
              <a:gd name="connsiteY0" fmla="*/ 382668 h 4851483"/>
              <a:gd name="connsiteX1" fmla="*/ 286149 w 2272827"/>
              <a:gd name="connsiteY1" fmla="*/ 8717 h 4851483"/>
              <a:gd name="connsiteX2" fmla="*/ 532635 w 2272827"/>
              <a:gd name="connsiteY2" fmla="*/ 0 h 4851483"/>
              <a:gd name="connsiteX3" fmla="*/ 577085 w 2272827"/>
              <a:gd name="connsiteY3" fmla="*/ 170815 h 4851483"/>
              <a:gd name="connsiteX4" fmla="*/ 1646425 w 2272827"/>
              <a:gd name="connsiteY4" fmla="*/ 175260 h 4851483"/>
              <a:gd name="connsiteX5" fmla="*/ 1735325 w 2272827"/>
              <a:gd name="connsiteY5" fmla="*/ 10161 h 4851483"/>
              <a:gd name="connsiteX6" fmla="*/ 2036949 w 2272827"/>
              <a:gd name="connsiteY6" fmla="*/ 13337 h 4851483"/>
              <a:gd name="connsiteX7" fmla="*/ 2270122 w 2272827"/>
              <a:gd name="connsiteY7" fmla="*/ 378939 h 4851483"/>
              <a:gd name="connsiteX8" fmla="*/ 2264013 w 2272827"/>
              <a:gd name="connsiteY8" fmla="*/ 2415453 h 4851483"/>
              <a:gd name="connsiteX9" fmla="*/ 2269789 w 2272827"/>
              <a:gd name="connsiteY9" fmla="*/ 4486528 h 4851483"/>
              <a:gd name="connsiteX10" fmla="*/ 1886090 w 2272827"/>
              <a:gd name="connsiteY10" fmla="*/ 4851483 h 4851483"/>
              <a:gd name="connsiteX11" fmla="*/ 370528 w 2272827"/>
              <a:gd name="connsiteY11" fmla="*/ 4844422 h 4851483"/>
              <a:gd name="connsiteX12" fmla="*/ 463 w 2272827"/>
              <a:gd name="connsiteY12" fmla="*/ 4442582 h 4851483"/>
              <a:gd name="connsiteX13" fmla="*/ 13163 w 2272827"/>
              <a:gd name="connsiteY13" fmla="*/ 382668 h 4851483"/>
              <a:gd name="connsiteX0" fmla="*/ 13163 w 2272827"/>
              <a:gd name="connsiteY0" fmla="*/ 382668 h 4851483"/>
              <a:gd name="connsiteX1" fmla="*/ 286149 w 2272827"/>
              <a:gd name="connsiteY1" fmla="*/ 8717 h 4851483"/>
              <a:gd name="connsiteX2" fmla="*/ 532635 w 2272827"/>
              <a:gd name="connsiteY2" fmla="*/ 0 h 4851483"/>
              <a:gd name="connsiteX3" fmla="*/ 577085 w 2272827"/>
              <a:gd name="connsiteY3" fmla="*/ 170815 h 4851483"/>
              <a:gd name="connsiteX4" fmla="*/ 1646425 w 2272827"/>
              <a:gd name="connsiteY4" fmla="*/ 175260 h 4851483"/>
              <a:gd name="connsiteX5" fmla="*/ 1735325 w 2272827"/>
              <a:gd name="connsiteY5" fmla="*/ 10161 h 4851483"/>
              <a:gd name="connsiteX6" fmla="*/ 2036949 w 2272827"/>
              <a:gd name="connsiteY6" fmla="*/ 13337 h 4851483"/>
              <a:gd name="connsiteX7" fmla="*/ 2270122 w 2272827"/>
              <a:gd name="connsiteY7" fmla="*/ 378939 h 4851483"/>
              <a:gd name="connsiteX8" fmla="*/ 2264013 w 2272827"/>
              <a:gd name="connsiteY8" fmla="*/ 2415453 h 4851483"/>
              <a:gd name="connsiteX9" fmla="*/ 2269789 w 2272827"/>
              <a:gd name="connsiteY9" fmla="*/ 4486528 h 4851483"/>
              <a:gd name="connsiteX10" fmla="*/ 1886090 w 2272827"/>
              <a:gd name="connsiteY10" fmla="*/ 4851483 h 4851483"/>
              <a:gd name="connsiteX11" fmla="*/ 370528 w 2272827"/>
              <a:gd name="connsiteY11" fmla="*/ 4844422 h 4851483"/>
              <a:gd name="connsiteX12" fmla="*/ 463 w 2272827"/>
              <a:gd name="connsiteY12" fmla="*/ 4442582 h 4851483"/>
              <a:gd name="connsiteX13" fmla="*/ 13163 w 2272827"/>
              <a:gd name="connsiteY13" fmla="*/ 382668 h 4851483"/>
              <a:gd name="connsiteX0" fmla="*/ 13163 w 2272827"/>
              <a:gd name="connsiteY0" fmla="*/ 377334 h 4846149"/>
              <a:gd name="connsiteX1" fmla="*/ 286149 w 2272827"/>
              <a:gd name="connsiteY1" fmla="*/ 3383 h 4846149"/>
              <a:gd name="connsiteX2" fmla="*/ 526285 w 2272827"/>
              <a:gd name="connsiteY2" fmla="*/ 1016 h 4846149"/>
              <a:gd name="connsiteX3" fmla="*/ 577085 w 2272827"/>
              <a:gd name="connsiteY3" fmla="*/ 165481 h 4846149"/>
              <a:gd name="connsiteX4" fmla="*/ 1646425 w 2272827"/>
              <a:gd name="connsiteY4" fmla="*/ 169926 h 4846149"/>
              <a:gd name="connsiteX5" fmla="*/ 1735325 w 2272827"/>
              <a:gd name="connsiteY5" fmla="*/ 4827 h 4846149"/>
              <a:gd name="connsiteX6" fmla="*/ 2036949 w 2272827"/>
              <a:gd name="connsiteY6" fmla="*/ 8003 h 4846149"/>
              <a:gd name="connsiteX7" fmla="*/ 2270122 w 2272827"/>
              <a:gd name="connsiteY7" fmla="*/ 373605 h 4846149"/>
              <a:gd name="connsiteX8" fmla="*/ 2264013 w 2272827"/>
              <a:gd name="connsiteY8" fmla="*/ 2410119 h 4846149"/>
              <a:gd name="connsiteX9" fmla="*/ 2269789 w 2272827"/>
              <a:gd name="connsiteY9" fmla="*/ 4481194 h 4846149"/>
              <a:gd name="connsiteX10" fmla="*/ 1886090 w 2272827"/>
              <a:gd name="connsiteY10" fmla="*/ 4846149 h 4846149"/>
              <a:gd name="connsiteX11" fmla="*/ 370528 w 2272827"/>
              <a:gd name="connsiteY11" fmla="*/ 4839088 h 4846149"/>
              <a:gd name="connsiteX12" fmla="*/ 463 w 2272827"/>
              <a:gd name="connsiteY12" fmla="*/ 4437248 h 4846149"/>
              <a:gd name="connsiteX13" fmla="*/ 13163 w 2272827"/>
              <a:gd name="connsiteY13" fmla="*/ 377334 h 4846149"/>
              <a:gd name="connsiteX0" fmla="*/ 13163 w 2272827"/>
              <a:gd name="connsiteY0" fmla="*/ 377334 h 4846149"/>
              <a:gd name="connsiteX1" fmla="*/ 286149 w 2272827"/>
              <a:gd name="connsiteY1" fmla="*/ 3383 h 4846149"/>
              <a:gd name="connsiteX2" fmla="*/ 526285 w 2272827"/>
              <a:gd name="connsiteY2" fmla="*/ 1016 h 4846149"/>
              <a:gd name="connsiteX3" fmla="*/ 577085 w 2272827"/>
              <a:gd name="connsiteY3" fmla="*/ 165481 h 4846149"/>
              <a:gd name="connsiteX4" fmla="*/ 1646425 w 2272827"/>
              <a:gd name="connsiteY4" fmla="*/ 169926 h 4846149"/>
              <a:gd name="connsiteX5" fmla="*/ 1735325 w 2272827"/>
              <a:gd name="connsiteY5" fmla="*/ 4827 h 4846149"/>
              <a:gd name="connsiteX6" fmla="*/ 2036949 w 2272827"/>
              <a:gd name="connsiteY6" fmla="*/ 8003 h 4846149"/>
              <a:gd name="connsiteX7" fmla="*/ 2270122 w 2272827"/>
              <a:gd name="connsiteY7" fmla="*/ 373605 h 4846149"/>
              <a:gd name="connsiteX8" fmla="*/ 2264013 w 2272827"/>
              <a:gd name="connsiteY8" fmla="*/ 2410119 h 4846149"/>
              <a:gd name="connsiteX9" fmla="*/ 2269789 w 2272827"/>
              <a:gd name="connsiteY9" fmla="*/ 4481194 h 4846149"/>
              <a:gd name="connsiteX10" fmla="*/ 1886090 w 2272827"/>
              <a:gd name="connsiteY10" fmla="*/ 4846149 h 4846149"/>
              <a:gd name="connsiteX11" fmla="*/ 370528 w 2272827"/>
              <a:gd name="connsiteY11" fmla="*/ 4839088 h 4846149"/>
              <a:gd name="connsiteX12" fmla="*/ 463 w 2272827"/>
              <a:gd name="connsiteY12" fmla="*/ 4437248 h 4846149"/>
              <a:gd name="connsiteX13" fmla="*/ 13163 w 2272827"/>
              <a:gd name="connsiteY13" fmla="*/ 377334 h 4846149"/>
              <a:gd name="connsiteX0" fmla="*/ 13163 w 2272827"/>
              <a:gd name="connsiteY0" fmla="*/ 377334 h 4846149"/>
              <a:gd name="connsiteX1" fmla="*/ 270274 w 2272827"/>
              <a:gd name="connsiteY1" fmla="*/ 3383 h 4846149"/>
              <a:gd name="connsiteX2" fmla="*/ 526285 w 2272827"/>
              <a:gd name="connsiteY2" fmla="*/ 1016 h 4846149"/>
              <a:gd name="connsiteX3" fmla="*/ 577085 w 2272827"/>
              <a:gd name="connsiteY3" fmla="*/ 165481 h 4846149"/>
              <a:gd name="connsiteX4" fmla="*/ 1646425 w 2272827"/>
              <a:gd name="connsiteY4" fmla="*/ 169926 h 4846149"/>
              <a:gd name="connsiteX5" fmla="*/ 1735325 w 2272827"/>
              <a:gd name="connsiteY5" fmla="*/ 4827 h 4846149"/>
              <a:gd name="connsiteX6" fmla="*/ 2036949 w 2272827"/>
              <a:gd name="connsiteY6" fmla="*/ 8003 h 4846149"/>
              <a:gd name="connsiteX7" fmla="*/ 2270122 w 2272827"/>
              <a:gd name="connsiteY7" fmla="*/ 373605 h 4846149"/>
              <a:gd name="connsiteX8" fmla="*/ 2264013 w 2272827"/>
              <a:gd name="connsiteY8" fmla="*/ 2410119 h 4846149"/>
              <a:gd name="connsiteX9" fmla="*/ 2269789 w 2272827"/>
              <a:gd name="connsiteY9" fmla="*/ 4481194 h 4846149"/>
              <a:gd name="connsiteX10" fmla="*/ 1886090 w 2272827"/>
              <a:gd name="connsiteY10" fmla="*/ 4846149 h 4846149"/>
              <a:gd name="connsiteX11" fmla="*/ 370528 w 2272827"/>
              <a:gd name="connsiteY11" fmla="*/ 4839088 h 4846149"/>
              <a:gd name="connsiteX12" fmla="*/ 463 w 2272827"/>
              <a:gd name="connsiteY12" fmla="*/ 4437248 h 4846149"/>
              <a:gd name="connsiteX13" fmla="*/ 13163 w 2272827"/>
              <a:gd name="connsiteY13" fmla="*/ 377334 h 4846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272827" h="4846149">
                <a:moveTo>
                  <a:pt x="13163" y="377334"/>
                </a:moveTo>
                <a:cubicBezTo>
                  <a:pt x="-2712" y="194453"/>
                  <a:pt x="23893" y="28783"/>
                  <a:pt x="270274" y="3383"/>
                </a:cubicBezTo>
                <a:cubicBezTo>
                  <a:pt x="350319" y="2594"/>
                  <a:pt x="404965" y="-1370"/>
                  <a:pt x="526285" y="1016"/>
                </a:cubicBezTo>
                <a:cubicBezTo>
                  <a:pt x="527343" y="54779"/>
                  <a:pt x="522052" y="149818"/>
                  <a:pt x="577085" y="165481"/>
                </a:cubicBezTo>
                <a:lnTo>
                  <a:pt x="1646425" y="169926"/>
                </a:lnTo>
                <a:cubicBezTo>
                  <a:pt x="1724636" y="175430"/>
                  <a:pt x="1733481" y="83384"/>
                  <a:pt x="1735325" y="4827"/>
                </a:cubicBezTo>
                <a:cubicBezTo>
                  <a:pt x="1828458" y="-464"/>
                  <a:pt x="1929917" y="-3811"/>
                  <a:pt x="2036949" y="8003"/>
                </a:cubicBezTo>
                <a:cubicBezTo>
                  <a:pt x="2169381" y="42042"/>
                  <a:pt x="2282582" y="89304"/>
                  <a:pt x="2270122" y="373605"/>
                </a:cubicBezTo>
                <a:cubicBezTo>
                  <a:pt x="2258189" y="796080"/>
                  <a:pt x="2264683" y="1724906"/>
                  <a:pt x="2264013" y="2410119"/>
                </a:cubicBezTo>
                <a:cubicBezTo>
                  <a:pt x="2263343" y="3095332"/>
                  <a:pt x="2279314" y="4038318"/>
                  <a:pt x="2269789" y="4481194"/>
                </a:cubicBezTo>
                <a:cubicBezTo>
                  <a:pt x="2261598" y="4841804"/>
                  <a:pt x="2087973" y="4822130"/>
                  <a:pt x="1886090" y="4846149"/>
                </a:cubicBezTo>
                <a:lnTo>
                  <a:pt x="370528" y="4839088"/>
                </a:lnTo>
                <a:cubicBezTo>
                  <a:pt x="162247" y="4839088"/>
                  <a:pt x="-10128" y="4804401"/>
                  <a:pt x="463" y="4437248"/>
                </a:cubicBezTo>
                <a:cubicBezTo>
                  <a:pt x="11054" y="4070095"/>
                  <a:pt x="8930" y="1730639"/>
                  <a:pt x="13163" y="377334"/>
                </a:cubicBezTo>
                <a:close/>
              </a:path>
            </a:pathLst>
          </a:cu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noProof="0"/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Click to add image</a:t>
            </a:r>
          </a:p>
          <a:p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29886236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5. 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snow covered mountain&#10;&#10;Description automatically generated">
            <a:extLst>
              <a:ext uri="{FF2B5EF4-FFF2-40B4-BE49-F238E27FC236}">
                <a16:creationId xmlns:a16="http://schemas.microsoft.com/office/drawing/2014/main" id="{0B67C007-7459-2048-8E50-8DE38701CB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C877872B-57B5-1848-8EE4-F29B77FFCF5E}"/>
              </a:ext>
            </a:extLst>
          </p:cNvPr>
          <p:cNvSpPr/>
          <p:nvPr userDrawn="1"/>
        </p:nvSpPr>
        <p:spPr>
          <a:xfrm>
            <a:off x="3514164" y="5273403"/>
            <a:ext cx="4912659" cy="1314369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8D6115-F51D-1C4F-A8A1-FE52A267219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1992796"/>
          </a:xfrm>
        </p:spPr>
        <p:txBody>
          <a:bodyPr anchor="b">
            <a:normAutofit/>
          </a:bodyPr>
          <a:lstStyle>
            <a:lvl1pPr algn="ctr">
              <a:defRPr sz="4000"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GB"/>
              <a:t>CLICK TO EDIT HEADLINE</a:t>
            </a:r>
            <a:endParaRPr lang="en-DK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77F7ABD-C934-8B45-B386-81DE63316C0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265004"/>
            <a:ext cx="9144000" cy="1992796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subtitle text</a:t>
            </a:r>
            <a:endParaRPr lang="en-DK"/>
          </a:p>
        </p:txBody>
      </p:sp>
      <p:pic>
        <p:nvPicPr>
          <p:cNvPr id="8" name="Picture 7" descr="A picture containing food, drawing&#10;&#10;Description automatically generated">
            <a:extLst>
              <a:ext uri="{FF2B5EF4-FFF2-40B4-BE49-F238E27FC236}">
                <a16:creationId xmlns:a16="http://schemas.microsoft.com/office/drawing/2014/main" id="{9BBAF51A-5C56-6744-980D-CEB0185D6A9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6953" y="5537190"/>
            <a:ext cx="2658094" cy="786796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CDD09878-DD1B-4941-9187-3672BB65D036}"/>
              </a:ext>
            </a:extLst>
          </p:cNvPr>
          <p:cNvGrpSpPr/>
          <p:nvPr userDrawn="1"/>
        </p:nvGrpSpPr>
        <p:grpSpPr>
          <a:xfrm>
            <a:off x="5298136" y="6173262"/>
            <a:ext cx="1859656" cy="276999"/>
            <a:chOff x="5084129" y="6423483"/>
            <a:chExt cx="1859656" cy="276999"/>
          </a:xfrm>
        </p:grpSpPr>
        <p:pic>
          <p:nvPicPr>
            <p:cNvPr id="9" name="Picture 8" descr="A picture containing traffic, stop, background, dark&#10;&#10;Description automatically generated">
              <a:extLst>
                <a:ext uri="{FF2B5EF4-FFF2-40B4-BE49-F238E27FC236}">
                  <a16:creationId xmlns:a16="http://schemas.microsoft.com/office/drawing/2014/main" id="{6DC820BC-68ED-4D90-AB94-55760B2BD2A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13768" y="6437395"/>
              <a:ext cx="1330017" cy="176893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750BC78-D2C3-4FE4-958D-7ECB08B67213}"/>
                </a:ext>
              </a:extLst>
            </p:cNvPr>
            <p:cNvSpPr txBox="1"/>
            <p:nvPr userDrawn="1"/>
          </p:nvSpPr>
          <p:spPr>
            <a:xfrm>
              <a:off x="5084129" y="6423483"/>
              <a:ext cx="65776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/>
                <a:t>with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5343166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mputer image and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F9ADF90-DA4B-2349-BB54-3C3D60931612}"/>
              </a:ext>
            </a:extLst>
          </p:cNvPr>
          <p:cNvSpPr/>
          <p:nvPr userDrawn="1"/>
        </p:nvSpPr>
        <p:spPr>
          <a:xfrm>
            <a:off x="1" y="5864524"/>
            <a:ext cx="12192000" cy="993476"/>
          </a:xfrm>
          <a:prstGeom prst="rect">
            <a:avLst/>
          </a:prstGeom>
          <a:solidFill>
            <a:srgbClr val="A7D4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933E77F-C5A7-614F-88EF-A278343E98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987424"/>
            <a:ext cx="3932237" cy="1321823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GB"/>
              <a:t>Click to edit headline</a:t>
            </a:r>
            <a:endParaRPr lang="en-DK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41D4F94C-B06B-8F4F-970E-7FB24259F23A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510725"/>
            <a:ext cx="3932237" cy="2867188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body text </a:t>
            </a:r>
          </a:p>
        </p:txBody>
      </p:sp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0A71EAB3-F151-7F4E-B286-5A945836451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25939" y="987424"/>
            <a:ext cx="6312022" cy="5262982"/>
          </a:xfrm>
          <a:prstGeom prst="rect">
            <a:avLst/>
          </a:prstGeom>
          <a:effectLst>
            <a:reflection stA="28000" endPos="65000" dir="5400000" sy="-100000" algn="bl" rotWithShape="0"/>
          </a:effectLst>
        </p:spPr>
      </p:pic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7A8FF3AE-2581-B94E-A25C-FB4D74D05BCD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529263" y="1182718"/>
            <a:ext cx="5892573" cy="3315803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noProof="0"/>
              <a:t>Click to add image</a:t>
            </a:r>
          </a:p>
          <a:p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341931153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vent dat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AF64485A-E9D1-8C43-B600-67684BBABF1F}"/>
              </a:ext>
            </a:extLst>
          </p:cNvPr>
          <p:cNvSpPr/>
          <p:nvPr userDrawn="1"/>
        </p:nvSpPr>
        <p:spPr>
          <a:xfrm>
            <a:off x="-2962592" y="-373380"/>
            <a:ext cx="7604760" cy="7604760"/>
          </a:xfrm>
          <a:prstGeom prst="ellipse">
            <a:avLst/>
          </a:prstGeom>
          <a:solidFill>
            <a:srgbClr val="31B4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3BE4D7A8-4D6A-AC47-9620-F7AD6E40DD9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32116" y="3535680"/>
            <a:ext cx="2084388" cy="97564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5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Aug. </a:t>
            </a: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AC24975E-FFC2-4845-95AD-5A664C3E47D9}"/>
              </a:ext>
            </a:extLst>
          </p:cNvPr>
          <p:cNvSpPr txBox="1">
            <a:spLocks/>
          </p:cNvSpPr>
          <p:nvPr userDrawn="1"/>
        </p:nvSpPr>
        <p:spPr>
          <a:xfrm>
            <a:off x="719427" y="2002021"/>
            <a:ext cx="2463575" cy="142697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005E58"/>
                </a:solidFill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pPr algn="ctr"/>
            <a:r>
              <a:rPr lang="en-US" sz="11500">
                <a:solidFill>
                  <a:schemeClr val="bg1"/>
                </a:solidFill>
              </a:rPr>
              <a:t>16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28E03A0-BEF9-0C43-8B7F-244867E2EE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08548" y="987424"/>
            <a:ext cx="3932237" cy="1321823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GB"/>
              <a:t>Click to edit event headline</a:t>
            </a:r>
            <a:endParaRPr lang="en-DK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D0A7D830-063A-3C4D-BDAD-E6D81629DA52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308548" y="2510724"/>
            <a:ext cx="3932237" cy="3358263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body text</a:t>
            </a:r>
          </a:p>
        </p:txBody>
      </p:sp>
    </p:spTree>
    <p:extLst>
      <p:ext uri="{BB962C8B-B14F-4D97-AF65-F5344CB8AC3E}">
        <p14:creationId xmlns:p14="http://schemas.microsoft.com/office/powerpoint/2010/main" val="72920510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5EAEEB1B-B234-1C4E-A671-68342D4DE631}"/>
              </a:ext>
            </a:extLst>
          </p:cNvPr>
          <p:cNvSpPr txBox="1">
            <a:spLocks/>
          </p:cNvSpPr>
          <p:nvPr userDrawn="1"/>
        </p:nvSpPr>
        <p:spPr>
          <a:xfrm>
            <a:off x="4848144" y="1296433"/>
            <a:ext cx="933806" cy="11665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600" noProof="0">
                <a:solidFill>
                  <a:srgbClr val="005E58"/>
                </a:solidFill>
                <a:latin typeface="Arial" panose="020B0604020202020204" pitchFamily="34" charset="0"/>
                <a:ea typeface="Proxima Nova A" charset="0"/>
                <a:cs typeface="Arial" panose="020B0604020202020204" pitchFamily="34" charset="0"/>
              </a:rPr>
              <a:t>“</a:t>
            </a:r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4F7A050B-BE2B-A146-86E2-8EC63090E56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781184" y="1459534"/>
            <a:ext cx="5353179" cy="238601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600" b="1" i="0">
                <a:solidFill>
                  <a:srgbClr val="005E5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3600">
                <a:solidFill>
                  <a:srgbClr val="FA3D3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3600">
                <a:solidFill>
                  <a:srgbClr val="FA3D3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3600">
                <a:solidFill>
                  <a:srgbClr val="FA3D3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3600">
                <a:solidFill>
                  <a:srgbClr val="FA3D3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/>
              <a:t>Your quote here, </a:t>
            </a:r>
            <a:r>
              <a:rPr lang="en-US" noProof="0" err="1"/>
              <a:t>Sigilne</a:t>
            </a:r>
            <a:r>
              <a:rPr lang="en-US" noProof="0"/>
              <a:t> </a:t>
            </a:r>
            <a:r>
              <a:rPr lang="en-US" noProof="0" err="1"/>
              <a:t>nonsum</a:t>
            </a:r>
            <a:r>
              <a:rPr lang="en-US" noProof="0"/>
              <a:t> public eps, </a:t>
            </a:r>
            <a:r>
              <a:rPr lang="en-US" noProof="0" err="1"/>
              <a:t>nonsim</a:t>
            </a:r>
            <a:r>
              <a:rPr lang="en-US" noProof="0"/>
              <a:t> </a:t>
            </a:r>
            <a:r>
              <a:rPr lang="en-US" noProof="0" err="1"/>
              <a:t>ortusa</a:t>
            </a:r>
            <a:r>
              <a:rPr lang="en-US" noProof="0"/>
              <a:t> con </a:t>
            </a:r>
            <a:r>
              <a:rPr lang="en-US" noProof="0" err="1"/>
              <a:t>hocam</a:t>
            </a:r>
            <a:r>
              <a:rPr lang="en-US" noProof="0"/>
              <a:t> </a:t>
            </a:r>
            <a:r>
              <a:rPr lang="en-US" noProof="0" err="1"/>
              <a:t>sente</a:t>
            </a:r>
            <a:r>
              <a:rPr lang="en-US" noProof="0"/>
              <a:t> </a:t>
            </a:r>
            <a:r>
              <a:rPr lang="en-US" noProof="0" err="1"/>
              <a:t>nonsum</a:t>
            </a:r>
            <a:r>
              <a:rPr lang="en-US" noProof="0"/>
              <a:t>.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B222C9DC-4A7C-2F40-8243-5745B02226C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81185" y="4501910"/>
            <a:ext cx="2443093" cy="6969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rgbClr val="2B2A2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rgbClr val="F0F2F5"/>
                </a:solidFill>
              </a:defRPr>
            </a:lvl2pPr>
            <a:lvl3pPr marL="914400" indent="0">
              <a:buNone/>
              <a:defRPr sz="2000">
                <a:solidFill>
                  <a:srgbClr val="F0F2F5"/>
                </a:solidFill>
              </a:defRPr>
            </a:lvl3pPr>
            <a:lvl4pPr marL="1371600" indent="0">
              <a:buNone/>
              <a:defRPr sz="2000">
                <a:solidFill>
                  <a:srgbClr val="F0F2F5"/>
                </a:solidFill>
              </a:defRPr>
            </a:lvl4pPr>
            <a:lvl5pPr marL="1828800" indent="0">
              <a:buNone/>
              <a:defRPr sz="2000">
                <a:solidFill>
                  <a:srgbClr val="F0F2F5"/>
                </a:solidFill>
              </a:defRPr>
            </a:lvl5pPr>
          </a:lstStyle>
          <a:p>
            <a:pPr lvl="0"/>
            <a:r>
              <a:rPr lang="en-US" noProof="0" err="1"/>
              <a:t>Navne</a:t>
            </a:r>
            <a:r>
              <a:rPr lang="en-US" noProof="0"/>
              <a:t> </a:t>
            </a:r>
            <a:r>
              <a:rPr lang="en-US" noProof="0" err="1"/>
              <a:t>Navneson</a:t>
            </a:r>
            <a:endParaRPr lang="en-US" noProof="0"/>
          </a:p>
        </p:txBody>
      </p:sp>
      <p:sp>
        <p:nvSpPr>
          <p:cNvPr id="6" name="Picture Placeholder 13">
            <a:extLst>
              <a:ext uri="{FF2B5EF4-FFF2-40B4-BE49-F238E27FC236}">
                <a16:creationId xmlns:a16="http://schemas.microsoft.com/office/drawing/2014/main" id="{9EB0E3D3-36B6-6848-863F-7A5C6AE4BB9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057636" y="1389566"/>
            <a:ext cx="3387967" cy="327910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rgbClr val="2B2A2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noProof="0"/>
              <a:t>Click to apply round </a:t>
            </a:r>
            <a:br>
              <a:rPr lang="en-US" noProof="0"/>
            </a:br>
            <a:r>
              <a:rPr lang="en-US" noProof="0"/>
              <a:t>image of the person </a:t>
            </a:r>
          </a:p>
        </p:txBody>
      </p:sp>
    </p:spTree>
    <p:extLst>
      <p:ext uri="{BB962C8B-B14F-4D97-AF65-F5344CB8AC3E}">
        <p14:creationId xmlns:p14="http://schemas.microsoft.com/office/powerpoint/2010/main" val="60996862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03F51625-F00D-3A4F-AEB6-3A8474424D53}"/>
              </a:ext>
            </a:extLst>
          </p:cNvPr>
          <p:cNvSpPr txBox="1">
            <a:spLocks/>
          </p:cNvSpPr>
          <p:nvPr userDrawn="1"/>
        </p:nvSpPr>
        <p:spPr>
          <a:xfrm>
            <a:off x="4082190" y="1652033"/>
            <a:ext cx="933806" cy="11665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600" noProof="0">
                <a:solidFill>
                  <a:srgbClr val="005E58"/>
                </a:solidFill>
                <a:latin typeface="Arial" panose="020B0604020202020204" pitchFamily="34" charset="0"/>
                <a:ea typeface="Proxima Nova A" charset="0"/>
                <a:cs typeface="Arial" panose="020B0604020202020204" pitchFamily="34" charset="0"/>
              </a:rPr>
              <a:t>“</a:t>
            </a:r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F1F3AFE0-178E-564D-A156-E38F859F8ED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15231" y="1815134"/>
            <a:ext cx="5591810" cy="238601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600" b="1">
                <a:solidFill>
                  <a:srgbClr val="005E5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3600">
                <a:solidFill>
                  <a:srgbClr val="FA3D3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3600">
                <a:solidFill>
                  <a:srgbClr val="FA3D3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3600">
                <a:solidFill>
                  <a:srgbClr val="FA3D3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3600">
                <a:solidFill>
                  <a:srgbClr val="FA3D3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/>
              <a:t>Your quote here, </a:t>
            </a:r>
            <a:r>
              <a:rPr lang="en-US" noProof="0" err="1"/>
              <a:t>Sigilne</a:t>
            </a:r>
            <a:r>
              <a:rPr lang="en-US" noProof="0"/>
              <a:t> </a:t>
            </a:r>
            <a:r>
              <a:rPr lang="en-US" noProof="0" err="1"/>
              <a:t>nonsum</a:t>
            </a:r>
            <a:r>
              <a:rPr lang="en-US" noProof="0"/>
              <a:t> public eps, </a:t>
            </a:r>
            <a:r>
              <a:rPr lang="en-US" noProof="0" err="1"/>
              <a:t>nonsim</a:t>
            </a:r>
            <a:r>
              <a:rPr lang="en-US" noProof="0"/>
              <a:t> </a:t>
            </a:r>
            <a:r>
              <a:rPr lang="en-US" noProof="0" err="1"/>
              <a:t>ortusa</a:t>
            </a:r>
            <a:r>
              <a:rPr lang="en-US" noProof="0"/>
              <a:t> con </a:t>
            </a:r>
            <a:r>
              <a:rPr lang="en-US" noProof="0" err="1"/>
              <a:t>hocam</a:t>
            </a:r>
            <a:r>
              <a:rPr lang="en-US" noProof="0"/>
              <a:t> </a:t>
            </a:r>
            <a:r>
              <a:rPr lang="en-US" noProof="0" err="1"/>
              <a:t>sente</a:t>
            </a:r>
            <a:r>
              <a:rPr lang="en-US" noProof="0"/>
              <a:t> </a:t>
            </a:r>
            <a:r>
              <a:rPr lang="en-US" noProof="0" err="1"/>
              <a:t>nonsum</a:t>
            </a:r>
            <a:r>
              <a:rPr lang="en-US" noProof="0"/>
              <a:t>.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E51DA49E-CFEF-4943-8047-E4271B9D0A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15230" y="4386810"/>
            <a:ext cx="2443093" cy="6969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rgbClr val="2B2A2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rgbClr val="F0F2F5"/>
                </a:solidFill>
              </a:defRPr>
            </a:lvl2pPr>
            <a:lvl3pPr marL="914400" indent="0">
              <a:buNone/>
              <a:defRPr sz="2000">
                <a:solidFill>
                  <a:srgbClr val="F0F2F5"/>
                </a:solidFill>
              </a:defRPr>
            </a:lvl3pPr>
            <a:lvl4pPr marL="1371600" indent="0">
              <a:buNone/>
              <a:defRPr sz="2000">
                <a:solidFill>
                  <a:srgbClr val="F0F2F5"/>
                </a:solidFill>
              </a:defRPr>
            </a:lvl4pPr>
            <a:lvl5pPr marL="1828800" indent="0">
              <a:buNone/>
              <a:defRPr sz="2000">
                <a:solidFill>
                  <a:srgbClr val="F0F2F5"/>
                </a:solidFill>
              </a:defRPr>
            </a:lvl5pPr>
          </a:lstStyle>
          <a:p>
            <a:pPr lvl="0"/>
            <a:r>
              <a:rPr lang="en-US" noProof="0" err="1"/>
              <a:t>Navne</a:t>
            </a:r>
            <a:r>
              <a:rPr lang="en-US" noProof="0"/>
              <a:t> </a:t>
            </a:r>
            <a:r>
              <a:rPr lang="en-US" noProof="0" err="1"/>
              <a:t>Navneson</a:t>
            </a:r>
            <a:endParaRPr lang="en-US" noProof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66678A7-FF45-1146-9106-864ED032FBBE}"/>
              </a:ext>
            </a:extLst>
          </p:cNvPr>
          <p:cNvSpPr/>
          <p:nvPr userDrawn="1"/>
        </p:nvSpPr>
        <p:spPr>
          <a:xfrm>
            <a:off x="-1" y="-1"/>
            <a:ext cx="2680207" cy="6858001"/>
          </a:xfrm>
          <a:prstGeom prst="rect">
            <a:avLst/>
          </a:prstGeom>
          <a:solidFill>
            <a:srgbClr val="A7D4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7" name="Picture Placeholder 13">
            <a:extLst>
              <a:ext uri="{FF2B5EF4-FFF2-40B4-BE49-F238E27FC236}">
                <a16:creationId xmlns:a16="http://schemas.microsoft.com/office/drawing/2014/main" id="{F1A19389-B0AB-8440-BEA1-55F72F15B3C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862145" y="2387744"/>
            <a:ext cx="1636124" cy="15835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rgbClr val="2B2A2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noProof="0"/>
              <a:t>Click to </a:t>
            </a:r>
            <a:br>
              <a:rPr lang="en-US" noProof="0"/>
            </a:br>
            <a:r>
              <a:rPr lang="en-US" noProof="0"/>
              <a:t>apply round image of the person </a:t>
            </a:r>
          </a:p>
        </p:txBody>
      </p:sp>
    </p:spTree>
    <p:extLst>
      <p:ext uri="{BB962C8B-B14F-4D97-AF65-F5344CB8AC3E}">
        <p14:creationId xmlns:p14="http://schemas.microsoft.com/office/powerpoint/2010/main" val="150411519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ictur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358767" y="2862081"/>
            <a:ext cx="5180686" cy="494912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GB"/>
              <a:t>Click to edit Headline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 hasCustomPrompt="1"/>
          </p:nvPr>
        </p:nvSpPr>
        <p:spPr>
          <a:xfrm>
            <a:off x="652548" y="658814"/>
            <a:ext cx="5188625" cy="5076825"/>
          </a:xfrm>
        </p:spPr>
        <p:txBody>
          <a:bodyPr tIns="540000" anchor="ctr" anchorCtr="0">
            <a:normAutofit/>
          </a:bodyPr>
          <a:lstStyle>
            <a:lvl1pPr marL="0" indent="0" algn="ctr">
              <a:buNone/>
              <a:defRPr sz="1600" baseline="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en-GB" noProof="0"/>
              <a:t>Click on icon and inset picture</a:t>
            </a:r>
          </a:p>
        </p:txBody>
      </p:sp>
      <p:grpSp>
        <p:nvGrpSpPr>
          <p:cNvPr id="3" name="Group 2"/>
          <p:cNvGrpSpPr/>
          <p:nvPr userDrawn="1"/>
        </p:nvGrpSpPr>
        <p:grpSpPr>
          <a:xfrm>
            <a:off x="-2049916" y="1570241"/>
            <a:ext cx="1913187" cy="2442774"/>
            <a:chOff x="-2049649" y="2198075"/>
            <a:chExt cx="1912938" cy="2442774"/>
          </a:xfrm>
        </p:grpSpPr>
        <p:sp>
          <p:nvSpPr>
            <p:cNvPr id="5" name="Tekstboks 2"/>
            <p:cNvSpPr txBox="1"/>
            <p:nvPr/>
          </p:nvSpPr>
          <p:spPr bwMode="auto">
            <a:xfrm>
              <a:off x="-2049649" y="2198075"/>
              <a:ext cx="1912938" cy="224676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r" eaLnBrk="1" hangingPunct="1">
                <a:defRPr/>
              </a:pPr>
              <a:r>
                <a:rPr lang="en-GB" sz="1000" b="1">
                  <a:solidFill>
                    <a:schemeClr val="bg1">
                      <a:lumMod val="50000"/>
                    </a:schemeClr>
                  </a:solidFill>
                  <a:cs typeface="Arial" pitchFamily="34" charset="0"/>
                </a:rPr>
                <a:t>Insert Image </a:t>
              </a:r>
            </a:p>
            <a:p>
              <a:pPr algn="r" eaLnBrk="1" hangingPunct="1">
                <a:defRPr/>
              </a:pPr>
              <a:r>
                <a:rPr lang="en-GB" sz="1000" b="1">
                  <a:solidFill>
                    <a:schemeClr val="bg1">
                      <a:lumMod val="50000"/>
                    </a:schemeClr>
                  </a:solidFill>
                  <a:cs typeface="Arial" pitchFamily="34" charset="0"/>
                </a:rPr>
                <a:t>1. </a:t>
              </a:r>
              <a:r>
                <a:rPr lang="en-GB" sz="1000">
                  <a:solidFill>
                    <a:schemeClr val="bg1">
                      <a:lumMod val="50000"/>
                    </a:schemeClr>
                  </a:solidFill>
                  <a:cs typeface="Arial" pitchFamily="34" charset="0"/>
                </a:rPr>
                <a:t>Click thumbnail image insertion icon in the middle </a:t>
              </a:r>
            </a:p>
            <a:p>
              <a:pPr algn="r" eaLnBrk="1" hangingPunct="1">
                <a:defRPr/>
              </a:pPr>
              <a:r>
                <a:rPr lang="en-GB" sz="1000">
                  <a:solidFill>
                    <a:schemeClr val="bg1">
                      <a:lumMod val="50000"/>
                    </a:schemeClr>
                  </a:solidFill>
                  <a:cs typeface="Arial" pitchFamily="34" charset="0"/>
                </a:rPr>
                <a:t>placeholder </a:t>
              </a:r>
            </a:p>
            <a:p>
              <a:pPr algn="r" eaLnBrk="1" hangingPunct="1">
                <a:defRPr/>
              </a:pPr>
              <a:r>
                <a:rPr lang="en-GB" sz="1000" b="1">
                  <a:solidFill>
                    <a:schemeClr val="bg1">
                      <a:lumMod val="50000"/>
                    </a:schemeClr>
                  </a:solidFill>
                  <a:cs typeface="Arial" pitchFamily="34" charset="0"/>
                </a:rPr>
                <a:t>2. </a:t>
              </a:r>
              <a:r>
                <a:rPr lang="en-GB" sz="1000">
                  <a:solidFill>
                    <a:schemeClr val="bg1">
                      <a:lumMod val="50000"/>
                    </a:schemeClr>
                  </a:solidFill>
                  <a:cs typeface="Arial" pitchFamily="34" charset="0"/>
                </a:rPr>
                <a:t>Insert the desired picture</a:t>
              </a:r>
            </a:p>
            <a:p>
              <a:pPr algn="r" eaLnBrk="1" hangingPunct="1">
                <a:defRPr/>
              </a:pPr>
              <a:r>
                <a:rPr lang="en-GB" sz="1000" b="1">
                  <a:solidFill>
                    <a:schemeClr val="bg1">
                      <a:lumMod val="50000"/>
                    </a:schemeClr>
                  </a:solidFill>
                  <a:cs typeface="Arial" pitchFamily="34" charset="0"/>
                </a:rPr>
                <a:t>3. </a:t>
              </a:r>
              <a:r>
                <a:rPr lang="en-GB" sz="1000">
                  <a:solidFill>
                    <a:schemeClr val="bg1">
                      <a:lumMod val="50000"/>
                    </a:schemeClr>
                  </a:solidFill>
                  <a:cs typeface="Arial" pitchFamily="34" charset="0"/>
                </a:rPr>
                <a:t>Click </a:t>
              </a:r>
              <a:r>
                <a:rPr lang="en-GB" sz="1000" b="1">
                  <a:solidFill>
                    <a:schemeClr val="bg1">
                      <a:lumMod val="50000"/>
                    </a:schemeClr>
                  </a:solidFill>
                  <a:cs typeface="Arial" pitchFamily="34" charset="0"/>
                </a:rPr>
                <a:t>Crop</a:t>
              </a:r>
              <a:r>
                <a:rPr lang="en-GB" sz="1000">
                  <a:solidFill>
                    <a:schemeClr val="bg1">
                      <a:lumMod val="50000"/>
                    </a:schemeClr>
                  </a:solidFill>
                  <a:cs typeface="Arial" pitchFamily="34" charset="0"/>
                </a:rPr>
                <a:t> to change </a:t>
              </a:r>
            </a:p>
            <a:p>
              <a:pPr algn="r" eaLnBrk="1" hangingPunct="1">
                <a:defRPr/>
              </a:pPr>
              <a:r>
                <a:rPr lang="en-GB" sz="1000">
                  <a:solidFill>
                    <a:schemeClr val="bg1">
                      <a:lumMod val="50000"/>
                    </a:schemeClr>
                  </a:solidFill>
                  <a:cs typeface="Arial" pitchFamily="34" charset="0"/>
                </a:rPr>
                <a:t>focus of the image / size </a:t>
              </a:r>
            </a:p>
            <a:p>
              <a:pPr algn="r" eaLnBrk="1" hangingPunct="1">
                <a:defRPr/>
              </a:pPr>
              <a:endParaRPr lang="en-GB" sz="1000">
                <a:solidFill>
                  <a:schemeClr val="bg1">
                    <a:lumMod val="50000"/>
                  </a:schemeClr>
                </a:solidFill>
                <a:cs typeface="Arial" pitchFamily="34" charset="0"/>
              </a:endParaRPr>
            </a:p>
            <a:p>
              <a:pPr algn="r" eaLnBrk="1" hangingPunct="1">
                <a:defRPr/>
              </a:pPr>
              <a:endParaRPr lang="en-GB" sz="1000">
                <a:solidFill>
                  <a:schemeClr val="bg1">
                    <a:lumMod val="50000"/>
                  </a:schemeClr>
                </a:solidFill>
                <a:cs typeface="Arial" pitchFamily="34" charset="0"/>
              </a:endParaRPr>
            </a:p>
            <a:p>
              <a:pPr algn="r" eaLnBrk="1" hangingPunct="1">
                <a:defRPr/>
              </a:pPr>
              <a:r>
                <a:rPr lang="en-GB" sz="1000" b="1">
                  <a:solidFill>
                    <a:schemeClr val="bg1">
                      <a:lumMod val="50000"/>
                    </a:schemeClr>
                  </a:solidFill>
                  <a:cs typeface="Arial" pitchFamily="34" charset="0"/>
                </a:rPr>
                <a:t>4. </a:t>
              </a:r>
              <a:r>
                <a:rPr lang="en-GB" sz="1000">
                  <a:solidFill>
                    <a:schemeClr val="bg1">
                      <a:lumMod val="50000"/>
                    </a:schemeClr>
                  </a:solidFill>
                  <a:cs typeface="Arial" pitchFamily="34" charset="0"/>
                </a:rPr>
                <a:t>If you want to scale the image to hold the </a:t>
              </a:r>
              <a:r>
                <a:rPr lang="en-GB" sz="1000" b="1">
                  <a:solidFill>
                    <a:schemeClr val="bg1">
                      <a:lumMod val="50000"/>
                    </a:schemeClr>
                  </a:solidFill>
                  <a:cs typeface="Arial" pitchFamily="34" charset="0"/>
                </a:rPr>
                <a:t>SHIFT</a:t>
              </a:r>
              <a:r>
                <a:rPr lang="en-GB" sz="1000">
                  <a:solidFill>
                    <a:schemeClr val="bg1">
                      <a:lumMod val="50000"/>
                    </a:schemeClr>
                  </a:solidFill>
                  <a:cs typeface="Arial" pitchFamily="34" charset="0"/>
                </a:rPr>
                <a:t> button down while dragging the corners of the image</a:t>
              </a:r>
            </a:p>
            <a:p>
              <a:pPr algn="r" eaLnBrk="1" hangingPunct="1">
                <a:defRPr/>
              </a:pPr>
              <a:r>
                <a:rPr lang="en-GB" sz="1000">
                  <a:solidFill>
                    <a:schemeClr val="bg1">
                      <a:lumMod val="50000"/>
                    </a:schemeClr>
                  </a:solidFill>
                  <a:cs typeface="Arial" pitchFamily="34" charset="0"/>
                </a:rPr>
                <a:t> </a:t>
              </a:r>
            </a:p>
          </p:txBody>
        </p:sp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8559"/>
            <a:stretch>
              <a:fillRect/>
            </a:stretch>
          </p:blipFill>
          <p:spPr bwMode="auto">
            <a:xfrm>
              <a:off x="-595612" y="3314904"/>
              <a:ext cx="369887" cy="2910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7" name="Gruppe 3"/>
            <p:cNvGrpSpPr>
              <a:grpSpLocks/>
            </p:cNvGrpSpPr>
            <p:nvPr/>
          </p:nvGrpSpPr>
          <p:grpSpPr bwMode="auto">
            <a:xfrm>
              <a:off x="-595613" y="4259849"/>
              <a:ext cx="320675" cy="381000"/>
              <a:chOff x="6851634" y="5768474"/>
              <a:chExt cx="252226" cy="300038"/>
            </a:xfrm>
          </p:grpSpPr>
          <p:pic>
            <p:nvPicPr>
              <p:cNvPr id="8" name="Picture 2"/>
              <p:cNvPicPr>
                <a:picLocks noChangeAspect="1" noChangeArrowheads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65170" y="5811337"/>
                <a:ext cx="238690" cy="2571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0" name="Rounded Rectangle 25"/>
              <p:cNvSpPr/>
              <p:nvPr/>
            </p:nvSpPr>
            <p:spPr bwMode="auto">
              <a:xfrm>
                <a:off x="6851635" y="5768780"/>
                <a:ext cx="157329" cy="128767"/>
              </a:xfrm>
              <a:prstGeom prst="roundRect">
                <a:avLst/>
              </a:prstGeom>
              <a:noFill/>
              <a:ln w="19050">
                <a:solidFill>
                  <a:srgbClr val="E31E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GB" sz="20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9971470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Image on who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 hasCustomPrompt="1"/>
          </p:nvPr>
        </p:nvSpPr>
        <p:spPr>
          <a:xfrm>
            <a:off x="1" y="1"/>
            <a:ext cx="12192000" cy="6857999"/>
          </a:xfrm>
        </p:spPr>
        <p:txBody>
          <a:bodyPr tIns="540000" anchor="ctr" anchorCtr="0">
            <a:normAutofit/>
          </a:bodyPr>
          <a:lstStyle>
            <a:lvl1pPr marL="0" indent="0" algn="ctr">
              <a:buNone/>
              <a:defRPr sz="3200" baseline="0"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Click on icon to add image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-2049916" y="1570241"/>
            <a:ext cx="1913187" cy="2442774"/>
            <a:chOff x="-2049649" y="2198075"/>
            <a:chExt cx="1912938" cy="2442774"/>
          </a:xfrm>
        </p:grpSpPr>
        <p:sp>
          <p:nvSpPr>
            <p:cNvPr id="5" name="Tekstboks 2"/>
            <p:cNvSpPr txBox="1"/>
            <p:nvPr/>
          </p:nvSpPr>
          <p:spPr bwMode="auto">
            <a:xfrm>
              <a:off x="-2049649" y="2198075"/>
              <a:ext cx="1912938" cy="224676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r" eaLnBrk="1" hangingPunct="1">
                <a:defRPr/>
              </a:pPr>
              <a:r>
                <a:rPr lang="en-GB" sz="1000" b="1">
                  <a:solidFill>
                    <a:schemeClr val="bg1">
                      <a:lumMod val="50000"/>
                    </a:schemeClr>
                  </a:solidFill>
                  <a:cs typeface="Arial" pitchFamily="34" charset="0"/>
                </a:rPr>
                <a:t>Insert Image </a:t>
              </a:r>
            </a:p>
            <a:p>
              <a:pPr algn="r" eaLnBrk="1" hangingPunct="1">
                <a:defRPr/>
              </a:pPr>
              <a:r>
                <a:rPr lang="en-GB" sz="1000" b="1">
                  <a:solidFill>
                    <a:schemeClr val="bg1">
                      <a:lumMod val="50000"/>
                    </a:schemeClr>
                  </a:solidFill>
                  <a:cs typeface="Arial" pitchFamily="34" charset="0"/>
                </a:rPr>
                <a:t>1. </a:t>
              </a:r>
              <a:r>
                <a:rPr lang="en-GB" sz="1000">
                  <a:solidFill>
                    <a:schemeClr val="bg1">
                      <a:lumMod val="50000"/>
                    </a:schemeClr>
                  </a:solidFill>
                  <a:cs typeface="Arial" pitchFamily="34" charset="0"/>
                </a:rPr>
                <a:t>Click thumbnail image insertion icon in the middle </a:t>
              </a:r>
            </a:p>
            <a:p>
              <a:pPr algn="r" eaLnBrk="1" hangingPunct="1">
                <a:defRPr/>
              </a:pPr>
              <a:r>
                <a:rPr lang="en-GB" sz="1000">
                  <a:solidFill>
                    <a:schemeClr val="bg1">
                      <a:lumMod val="50000"/>
                    </a:schemeClr>
                  </a:solidFill>
                  <a:cs typeface="Arial" pitchFamily="34" charset="0"/>
                </a:rPr>
                <a:t>placeholder </a:t>
              </a:r>
            </a:p>
            <a:p>
              <a:pPr algn="r" eaLnBrk="1" hangingPunct="1">
                <a:defRPr/>
              </a:pPr>
              <a:r>
                <a:rPr lang="en-GB" sz="1000" b="1">
                  <a:solidFill>
                    <a:schemeClr val="bg1">
                      <a:lumMod val="50000"/>
                    </a:schemeClr>
                  </a:solidFill>
                  <a:cs typeface="Arial" pitchFamily="34" charset="0"/>
                </a:rPr>
                <a:t>2. </a:t>
              </a:r>
              <a:r>
                <a:rPr lang="en-GB" sz="1000">
                  <a:solidFill>
                    <a:schemeClr val="bg1">
                      <a:lumMod val="50000"/>
                    </a:schemeClr>
                  </a:solidFill>
                  <a:cs typeface="Arial" pitchFamily="34" charset="0"/>
                </a:rPr>
                <a:t>Insert the desired picture</a:t>
              </a:r>
            </a:p>
            <a:p>
              <a:pPr algn="r" eaLnBrk="1" hangingPunct="1">
                <a:defRPr/>
              </a:pPr>
              <a:r>
                <a:rPr lang="en-GB" sz="1000" b="1">
                  <a:solidFill>
                    <a:schemeClr val="bg1">
                      <a:lumMod val="50000"/>
                    </a:schemeClr>
                  </a:solidFill>
                  <a:cs typeface="Arial" pitchFamily="34" charset="0"/>
                </a:rPr>
                <a:t>3. </a:t>
              </a:r>
              <a:r>
                <a:rPr lang="en-GB" sz="1000">
                  <a:solidFill>
                    <a:schemeClr val="bg1">
                      <a:lumMod val="50000"/>
                    </a:schemeClr>
                  </a:solidFill>
                  <a:cs typeface="Arial" pitchFamily="34" charset="0"/>
                </a:rPr>
                <a:t>Click </a:t>
              </a:r>
              <a:r>
                <a:rPr lang="en-GB" sz="1000" b="1">
                  <a:solidFill>
                    <a:schemeClr val="bg1">
                      <a:lumMod val="50000"/>
                    </a:schemeClr>
                  </a:solidFill>
                  <a:cs typeface="Arial" pitchFamily="34" charset="0"/>
                </a:rPr>
                <a:t>Crop</a:t>
              </a:r>
              <a:r>
                <a:rPr lang="en-GB" sz="1000">
                  <a:solidFill>
                    <a:schemeClr val="bg1">
                      <a:lumMod val="50000"/>
                    </a:schemeClr>
                  </a:solidFill>
                  <a:cs typeface="Arial" pitchFamily="34" charset="0"/>
                </a:rPr>
                <a:t> to change </a:t>
              </a:r>
            </a:p>
            <a:p>
              <a:pPr algn="r" eaLnBrk="1" hangingPunct="1">
                <a:defRPr/>
              </a:pPr>
              <a:r>
                <a:rPr lang="en-GB" sz="1000">
                  <a:solidFill>
                    <a:schemeClr val="bg1">
                      <a:lumMod val="50000"/>
                    </a:schemeClr>
                  </a:solidFill>
                  <a:cs typeface="Arial" pitchFamily="34" charset="0"/>
                </a:rPr>
                <a:t>focus of the image / size </a:t>
              </a:r>
            </a:p>
            <a:p>
              <a:pPr algn="r" eaLnBrk="1" hangingPunct="1">
                <a:defRPr/>
              </a:pPr>
              <a:endParaRPr lang="en-GB" sz="1000">
                <a:solidFill>
                  <a:schemeClr val="bg1">
                    <a:lumMod val="50000"/>
                  </a:schemeClr>
                </a:solidFill>
                <a:cs typeface="Arial" pitchFamily="34" charset="0"/>
              </a:endParaRPr>
            </a:p>
            <a:p>
              <a:pPr algn="r" eaLnBrk="1" hangingPunct="1">
                <a:defRPr/>
              </a:pPr>
              <a:endParaRPr lang="en-GB" sz="1000">
                <a:solidFill>
                  <a:schemeClr val="bg1">
                    <a:lumMod val="50000"/>
                  </a:schemeClr>
                </a:solidFill>
                <a:cs typeface="Arial" pitchFamily="34" charset="0"/>
              </a:endParaRPr>
            </a:p>
            <a:p>
              <a:pPr algn="r" eaLnBrk="1" hangingPunct="1">
                <a:defRPr/>
              </a:pPr>
              <a:r>
                <a:rPr lang="en-GB" sz="1000" b="1">
                  <a:solidFill>
                    <a:schemeClr val="bg1">
                      <a:lumMod val="50000"/>
                    </a:schemeClr>
                  </a:solidFill>
                  <a:cs typeface="Arial" pitchFamily="34" charset="0"/>
                </a:rPr>
                <a:t>4. </a:t>
              </a:r>
              <a:r>
                <a:rPr lang="en-GB" sz="1000">
                  <a:solidFill>
                    <a:schemeClr val="bg1">
                      <a:lumMod val="50000"/>
                    </a:schemeClr>
                  </a:solidFill>
                  <a:cs typeface="Arial" pitchFamily="34" charset="0"/>
                </a:rPr>
                <a:t>If you want to scale the image to hold the </a:t>
              </a:r>
              <a:r>
                <a:rPr lang="en-GB" sz="1000" b="1">
                  <a:solidFill>
                    <a:schemeClr val="bg1">
                      <a:lumMod val="50000"/>
                    </a:schemeClr>
                  </a:solidFill>
                  <a:cs typeface="Arial" pitchFamily="34" charset="0"/>
                </a:rPr>
                <a:t>SHIFT</a:t>
              </a:r>
              <a:r>
                <a:rPr lang="en-GB" sz="1000">
                  <a:solidFill>
                    <a:schemeClr val="bg1">
                      <a:lumMod val="50000"/>
                    </a:schemeClr>
                  </a:solidFill>
                  <a:cs typeface="Arial" pitchFamily="34" charset="0"/>
                </a:rPr>
                <a:t> button down while dragging the corners of the image</a:t>
              </a:r>
            </a:p>
            <a:p>
              <a:pPr algn="r" eaLnBrk="1" hangingPunct="1">
                <a:defRPr/>
              </a:pPr>
              <a:r>
                <a:rPr lang="en-GB" sz="1000">
                  <a:solidFill>
                    <a:schemeClr val="bg1">
                      <a:lumMod val="50000"/>
                    </a:schemeClr>
                  </a:solidFill>
                  <a:cs typeface="Arial" pitchFamily="34" charset="0"/>
                </a:rPr>
                <a:t> </a:t>
              </a:r>
            </a:p>
          </p:txBody>
        </p:sp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559"/>
            <a:stretch>
              <a:fillRect/>
            </a:stretch>
          </p:blipFill>
          <p:spPr bwMode="auto">
            <a:xfrm>
              <a:off x="-595612" y="3314904"/>
              <a:ext cx="369887" cy="2910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7" name="Gruppe 3"/>
            <p:cNvGrpSpPr>
              <a:grpSpLocks/>
            </p:cNvGrpSpPr>
            <p:nvPr/>
          </p:nvGrpSpPr>
          <p:grpSpPr bwMode="auto">
            <a:xfrm>
              <a:off x="-595613" y="4259849"/>
              <a:ext cx="320675" cy="381000"/>
              <a:chOff x="6851634" y="5768474"/>
              <a:chExt cx="252226" cy="300038"/>
            </a:xfrm>
          </p:grpSpPr>
          <p:pic>
            <p:nvPicPr>
              <p:cNvPr id="8" name="Picture 2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65170" y="5811337"/>
                <a:ext cx="238690" cy="2571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0" name="Rounded Rectangle 25"/>
              <p:cNvSpPr/>
              <p:nvPr/>
            </p:nvSpPr>
            <p:spPr bwMode="auto">
              <a:xfrm>
                <a:off x="6851635" y="5768780"/>
                <a:ext cx="157329" cy="128767"/>
              </a:xfrm>
              <a:prstGeom prst="roundRect">
                <a:avLst/>
              </a:prstGeom>
              <a:noFill/>
              <a:ln w="19050">
                <a:solidFill>
                  <a:srgbClr val="E31E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GB" sz="20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6133532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dsholder til diasnummer 5"/>
          <p:cNvSpPr>
            <a:spLocks noGrp="1"/>
          </p:cNvSpPr>
          <p:nvPr>
            <p:ph type="sldNum" sz="quarter" idx="4"/>
          </p:nvPr>
        </p:nvSpPr>
        <p:spPr>
          <a:xfrm>
            <a:off x="5655021" y="6475478"/>
            <a:ext cx="881960" cy="261225"/>
          </a:xfrm>
          <a:prstGeom prst="rect">
            <a:avLst/>
          </a:prstGeom>
        </p:spPr>
        <p:txBody>
          <a:bodyPr lIns="0" rIns="0" anchor="ctr" anchorCtr="0"/>
          <a:lstStyle>
            <a:lvl1pPr algn="ctr">
              <a:defRPr sz="1003">
                <a:solidFill>
                  <a:srgbClr val="003C37"/>
                </a:solidFill>
                <a:latin typeface="Roobert" panose="00000500000000000000" pitchFamily="50" charset="0"/>
              </a:defRPr>
            </a:lvl1pPr>
          </a:lstStyle>
          <a:p>
            <a:fld id="{CA33E492-B2FC-2F46-87E8-F1B7043700E9}" type="slidenum">
              <a:rPr lang="da-DK" smtClean="0"/>
              <a:pPr/>
              <a:t>‹#›</a:t>
            </a:fld>
            <a:endParaRPr lang="da-DK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B51F653-51A2-4A34-A8BC-1AEF59ACFC44}"/>
              </a:ext>
            </a:extLst>
          </p:cNvPr>
          <p:cNvGrpSpPr/>
          <p:nvPr userDrawn="1"/>
        </p:nvGrpSpPr>
        <p:grpSpPr>
          <a:xfrm>
            <a:off x="10315333" y="6385264"/>
            <a:ext cx="1495353" cy="393931"/>
            <a:chOff x="9386635" y="6253539"/>
            <a:chExt cx="1860664" cy="517227"/>
          </a:xfrm>
        </p:grpSpPr>
        <p:pic>
          <p:nvPicPr>
            <p:cNvPr id="16" name="Billede 15"/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903862" y="6512152"/>
              <a:ext cx="1343437" cy="178519"/>
            </a:xfrm>
            <a:prstGeom prst="rect">
              <a:avLst/>
            </a:prstGeom>
          </p:spPr>
        </p:pic>
        <p:pic>
          <p:nvPicPr>
            <p:cNvPr id="17" name="Billede 16"/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386635" y="6253539"/>
              <a:ext cx="517227" cy="517227"/>
            </a:xfrm>
            <a:prstGeom prst="rect">
              <a:avLst/>
            </a:prstGeom>
          </p:spPr>
        </p:pic>
      </p:grpSp>
      <p:cxnSp>
        <p:nvCxnSpPr>
          <p:cNvPr id="18" name="Lige forbindelse 17"/>
          <p:cNvCxnSpPr>
            <a:cxnSpLocks/>
          </p:cNvCxnSpPr>
          <p:nvPr userDrawn="1"/>
        </p:nvCxnSpPr>
        <p:spPr>
          <a:xfrm>
            <a:off x="346039" y="6307254"/>
            <a:ext cx="11464646" cy="0"/>
          </a:xfrm>
          <a:prstGeom prst="line">
            <a:avLst/>
          </a:prstGeom>
          <a:ln w="3175">
            <a:solidFill>
              <a:schemeClr val="tx1">
                <a:alpha val="1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Pladsholder til indhold 3">
            <a:extLst>
              <a:ext uri="{FF2B5EF4-FFF2-40B4-BE49-F238E27FC236}">
                <a16:creationId xmlns:a16="http://schemas.microsoft.com/office/drawing/2014/main" id="{6346E3A5-DAE6-4A64-B5BC-D54D4A29638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51658" y="1037971"/>
            <a:ext cx="11459028" cy="5113897"/>
          </a:xfrm>
        </p:spPr>
        <p:txBody>
          <a:bodyPr/>
          <a:lstStyle>
            <a:lvl1pPr>
              <a:defRPr>
                <a:latin typeface="Roobert" panose="00000500000000000000" pitchFamily="50" charset="0"/>
              </a:defRPr>
            </a:lvl1pPr>
            <a:lvl2pPr>
              <a:defRPr>
                <a:latin typeface="Roobert" panose="00000500000000000000" pitchFamily="50" charset="0"/>
              </a:defRPr>
            </a:lvl2pPr>
            <a:lvl3pPr>
              <a:defRPr>
                <a:latin typeface="Roobert" panose="00000500000000000000" pitchFamily="50" charset="0"/>
              </a:defRPr>
            </a:lvl3pPr>
            <a:lvl4pPr>
              <a:defRPr>
                <a:latin typeface="Roobert" panose="00000500000000000000" pitchFamily="50" charset="0"/>
              </a:defRPr>
            </a:lvl4pPr>
            <a:lvl5pPr>
              <a:defRPr>
                <a:latin typeface="Roobert" panose="00000500000000000000" pitchFamily="50" charset="0"/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</p:spTree>
    <p:extLst>
      <p:ext uri="{BB962C8B-B14F-4D97-AF65-F5344CB8AC3E}">
        <p14:creationId xmlns:p14="http://schemas.microsoft.com/office/powerpoint/2010/main" val="998865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54">
          <p15:clr>
            <a:srgbClr val="FBAE40"/>
          </p15:clr>
        </p15:guide>
        <p15:guide id="2" pos="206">
          <p15:clr>
            <a:srgbClr val="FBAE40"/>
          </p15:clr>
        </p15:guide>
        <p15:guide id="3" pos="7031">
          <p15:clr>
            <a:srgbClr val="FBAE40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. End slide ">
    <p:bg>
      <p:bgPr>
        <a:solidFill>
          <a:srgbClr val="005E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676CC6F-AA83-4044-A1F5-AEE6C3D2AB5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82989" y="600393"/>
            <a:ext cx="5426022" cy="3149524"/>
          </a:xfrm>
          <a:prstGeom prst="rect">
            <a:avLst/>
          </a:prstGeom>
        </p:spPr>
      </p:pic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92B735A7-48F5-4341-8454-99D26A33E9A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03687" y="4035218"/>
            <a:ext cx="3984625" cy="5095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solidFill>
                  <a:srgbClr val="70706E"/>
                </a:solidFill>
              </a:defRPr>
            </a:lvl2pPr>
            <a:lvl3pPr>
              <a:defRPr sz="2000">
                <a:solidFill>
                  <a:srgbClr val="70706E"/>
                </a:solidFill>
              </a:defRPr>
            </a:lvl3pPr>
            <a:lvl4pPr>
              <a:defRPr sz="2000">
                <a:solidFill>
                  <a:srgbClr val="70706E"/>
                </a:solidFill>
              </a:defRPr>
            </a:lvl4pPr>
            <a:lvl5pPr>
              <a:defRPr sz="2000">
                <a:solidFill>
                  <a:srgbClr val="70706E"/>
                </a:solidFill>
              </a:defRPr>
            </a:lvl5pPr>
          </a:lstStyle>
          <a:p>
            <a:pPr lvl="0"/>
            <a:r>
              <a:rPr lang="en-US"/>
              <a:t>Your ema</a:t>
            </a:r>
            <a:r>
              <a:rPr lang="en-US" noProof="0" err="1"/>
              <a:t>il</a:t>
            </a:r>
            <a:r>
              <a:rPr lang="en-US" noProof="0"/>
              <a:t> </a:t>
            </a:r>
            <a:r>
              <a:rPr lang="en-US"/>
              <a:t>or thanks note</a:t>
            </a:r>
          </a:p>
        </p:txBody>
      </p:sp>
    </p:spTree>
    <p:extLst>
      <p:ext uri="{BB962C8B-B14F-4D97-AF65-F5344CB8AC3E}">
        <p14:creationId xmlns:p14="http://schemas.microsoft.com/office/powerpoint/2010/main" val="118082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>
        <p:tmplLst>
          <p:tmpl lvl="1">
            <p:tnLst>
              <p:par>
                <p:cTn presetID="22" presetClass="entr" presetSubtype="1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. Desvider slide">
    <p:bg>
      <p:bgPr>
        <a:solidFill>
          <a:srgbClr val="A7D4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795026-56F0-E94D-BCCA-D8EF73E11E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1162374"/>
            <a:ext cx="10515600" cy="1859795"/>
          </a:xfrm>
        </p:spPr>
        <p:txBody>
          <a:bodyPr anchor="t">
            <a:normAutofit/>
          </a:bodyPr>
          <a:lstStyle>
            <a:lvl1pPr>
              <a:defRPr sz="4000"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GB"/>
              <a:t>CLICK TO EDIT MASTER </a:t>
            </a:r>
            <a:br>
              <a:rPr lang="en-GB"/>
            </a:br>
            <a:r>
              <a:rPr lang="en-GB"/>
              <a:t>TITLE STYLE</a:t>
            </a:r>
            <a:endParaRPr lang="en-DK"/>
          </a:p>
        </p:txBody>
      </p:sp>
      <p:pic>
        <p:nvPicPr>
          <p:cNvPr id="8" name="Picture 7" descr="A picture containing food, drawing&#10;&#10;Description automatically generated">
            <a:extLst>
              <a:ext uri="{FF2B5EF4-FFF2-40B4-BE49-F238E27FC236}">
                <a16:creationId xmlns:a16="http://schemas.microsoft.com/office/drawing/2014/main" id="{62B5E974-6707-6943-88B7-2273C59367A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36730" y="5908467"/>
            <a:ext cx="2658094" cy="786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46240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. Desvider slide">
    <p:bg>
      <p:bgPr>
        <a:solidFill>
          <a:srgbClr val="005E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795026-56F0-E94D-BCCA-D8EF73E11E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1162374"/>
            <a:ext cx="10515600" cy="1859795"/>
          </a:xfrm>
        </p:spPr>
        <p:txBody>
          <a:bodyPr anchor="t">
            <a:normAutofit/>
          </a:bodyPr>
          <a:lstStyle>
            <a:lvl1pPr>
              <a:defRPr sz="40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GB"/>
              <a:t>CLICK TO EDIT MASTER </a:t>
            </a:r>
            <a:br>
              <a:rPr lang="en-GB"/>
            </a:br>
            <a:r>
              <a:rPr lang="en-GB"/>
              <a:t>TITLE STYLE</a:t>
            </a:r>
            <a:endParaRPr lang="en-D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02F3AA1-D12E-3649-A14A-438E45D68B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36730" y="5075861"/>
            <a:ext cx="2658094" cy="2658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7816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. Desvider slide">
    <p:bg>
      <p:bgPr>
        <a:solidFill>
          <a:srgbClr val="A7D4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795026-56F0-E94D-BCCA-D8EF73E11E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1162374"/>
            <a:ext cx="10515600" cy="1859795"/>
          </a:xfrm>
        </p:spPr>
        <p:txBody>
          <a:bodyPr anchor="t">
            <a:normAutofit/>
          </a:bodyPr>
          <a:lstStyle>
            <a:lvl1pPr>
              <a:defRPr sz="4000"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GB"/>
              <a:t>CLICK TO EDIT MASTER </a:t>
            </a:r>
            <a:br>
              <a:rPr lang="en-GB"/>
            </a:br>
            <a:r>
              <a:rPr lang="en-GB"/>
              <a:t>TITLE STYLE</a:t>
            </a:r>
            <a:endParaRPr lang="en-DK"/>
          </a:p>
        </p:txBody>
      </p:sp>
      <p:pic>
        <p:nvPicPr>
          <p:cNvPr id="8" name="Picture 7" descr="A picture containing food, drawing&#10;&#10;Description automatically generated">
            <a:extLst>
              <a:ext uri="{FF2B5EF4-FFF2-40B4-BE49-F238E27FC236}">
                <a16:creationId xmlns:a16="http://schemas.microsoft.com/office/drawing/2014/main" id="{62B5E974-6707-6943-88B7-2273C59367A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36730" y="5908467"/>
            <a:ext cx="2658094" cy="786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62176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. Desvider slide">
    <p:bg>
      <p:bgPr>
        <a:solidFill>
          <a:srgbClr val="FC8B5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>
            <a:extLst>
              <a:ext uri="{FF2B5EF4-FFF2-40B4-BE49-F238E27FC236}">
                <a16:creationId xmlns:a16="http://schemas.microsoft.com/office/drawing/2014/main" id="{FA9E7641-40BE-0843-91A4-1E7F2E52148F}"/>
              </a:ext>
            </a:extLst>
          </p:cNvPr>
          <p:cNvSpPr/>
          <p:nvPr userDrawn="1"/>
        </p:nvSpPr>
        <p:spPr>
          <a:xfrm>
            <a:off x="3343257" y="-1678918"/>
            <a:ext cx="10341148" cy="10341148"/>
          </a:xfrm>
          <a:prstGeom prst="ellipse">
            <a:avLst/>
          </a:prstGeom>
          <a:solidFill>
            <a:schemeClr val="bg1"/>
          </a:solidFill>
          <a:ln w="254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>
              <a:latin typeface="Lato" panose="020F0502020204030203" pitchFamily="34" charset="77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E1C147A-5D0F-5F42-A0BF-89407D84BC1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1451878" y="-582450"/>
            <a:ext cx="10590181" cy="839205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E76D1F7-68FC-C647-BB6A-A2C7991C0E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9953" y="3065685"/>
            <a:ext cx="7305386" cy="851941"/>
          </a:xfrm>
        </p:spPr>
        <p:txBody>
          <a:bodyPr>
            <a:noAutofit/>
          </a:bodyPr>
          <a:lstStyle>
            <a:lvl1pPr>
              <a:defRPr sz="3200"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GB"/>
              <a:t>CLICK TO EDIT HEADER</a:t>
            </a:r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4000662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 p14:presetBounceEnd="5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0" presetID="2" presetClass="entr" presetSubtype="8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5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0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2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5" presetID="2" presetClass="exit" presetSubtype="2" ac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26" dur="1000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1000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  <p:bldP spid="2" grpId="0"/>
          <p:bldP spid="2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0" presetID="2" presetClass="entr" presetSubtype="8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5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0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2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5" presetID="2" presetClass="exit" presetSubtype="2" ac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26" dur="1000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1000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  <p:bldP spid="2" grpId="0"/>
          <p:bldP spid="2" grpId="1"/>
        </p:bldLst>
      </p:timing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. Desvider slide">
    <p:bg>
      <p:bgPr>
        <a:solidFill>
          <a:srgbClr val="005E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795026-56F0-E94D-BCCA-D8EF73E11E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1162374"/>
            <a:ext cx="10515600" cy="1859795"/>
          </a:xfrm>
        </p:spPr>
        <p:txBody>
          <a:bodyPr anchor="t">
            <a:normAutofit/>
          </a:bodyPr>
          <a:lstStyle>
            <a:lvl1pPr>
              <a:defRPr sz="40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GB"/>
              <a:t>CLICK TO EDIT MASTER </a:t>
            </a:r>
            <a:br>
              <a:rPr lang="en-GB"/>
            </a:br>
            <a:r>
              <a:rPr lang="en-GB"/>
              <a:t>TITLE STYLE</a:t>
            </a:r>
            <a:endParaRPr lang="en-D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02F3AA1-D12E-3649-A14A-438E45D68B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36730" y="5075861"/>
            <a:ext cx="2658094" cy="2658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4576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. Desvider slide">
    <p:bg>
      <p:bgPr>
        <a:solidFill>
          <a:srgbClr val="FC8B5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>
            <a:extLst>
              <a:ext uri="{FF2B5EF4-FFF2-40B4-BE49-F238E27FC236}">
                <a16:creationId xmlns:a16="http://schemas.microsoft.com/office/drawing/2014/main" id="{FA9E7641-40BE-0843-91A4-1E7F2E52148F}"/>
              </a:ext>
            </a:extLst>
          </p:cNvPr>
          <p:cNvSpPr/>
          <p:nvPr userDrawn="1"/>
        </p:nvSpPr>
        <p:spPr>
          <a:xfrm>
            <a:off x="3343257" y="-1678918"/>
            <a:ext cx="10341148" cy="10341148"/>
          </a:xfrm>
          <a:prstGeom prst="ellipse">
            <a:avLst/>
          </a:prstGeom>
          <a:solidFill>
            <a:schemeClr val="bg1"/>
          </a:solidFill>
          <a:ln w="254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>
              <a:latin typeface="Lato" panose="020F0502020204030203" pitchFamily="34" charset="77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E1C147A-5D0F-5F42-A0BF-89407D84BC1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1451878" y="-582450"/>
            <a:ext cx="10590181" cy="839205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E76D1F7-68FC-C647-BB6A-A2C7991C0E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9953" y="3065685"/>
            <a:ext cx="7305386" cy="851941"/>
          </a:xfrm>
        </p:spPr>
        <p:txBody>
          <a:bodyPr>
            <a:noAutofit/>
          </a:bodyPr>
          <a:lstStyle>
            <a:lvl1pPr>
              <a:defRPr sz="3200"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GB"/>
              <a:t>CLICK TO EDIT HEADER</a:t>
            </a:r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2198831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 p14:presetBounceEnd="5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0" presetID="2" presetClass="entr" presetSubtype="8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5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0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2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5" presetID="2" presetClass="exit" presetSubtype="2" ac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26" dur="1000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1000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  <p:bldP spid="2" grpId="0"/>
          <p:bldP spid="2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0" presetID="2" presetClass="entr" presetSubtype="8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5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0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2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5" presetID="2" presetClass="exit" presetSubtype="2" ac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26" dur="1000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1000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  <p:bldP spid="2" grpId="0"/>
          <p:bldP spid="2" grpId="1"/>
        </p:bldLst>
      </p:timing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oleObject" Target="../embeddings/oleObject1.bin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ags" Target="../tags/tag3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2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30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24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4.xml"/><Relationship Id="rId18" Type="http://schemas.openxmlformats.org/officeDocument/2006/relationships/slideLayout" Target="../slideLayouts/slideLayout49.xml"/><Relationship Id="rId26" Type="http://schemas.openxmlformats.org/officeDocument/2006/relationships/slideLayout" Target="../slideLayouts/slideLayout57.xml"/><Relationship Id="rId39" Type="http://schemas.openxmlformats.org/officeDocument/2006/relationships/slideLayout" Target="../slideLayouts/slideLayout70.xml"/><Relationship Id="rId21" Type="http://schemas.openxmlformats.org/officeDocument/2006/relationships/slideLayout" Target="../slideLayouts/slideLayout52.xml"/><Relationship Id="rId34" Type="http://schemas.openxmlformats.org/officeDocument/2006/relationships/slideLayout" Target="../slideLayouts/slideLayout65.xml"/><Relationship Id="rId7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3.xml"/><Relationship Id="rId16" Type="http://schemas.openxmlformats.org/officeDocument/2006/relationships/slideLayout" Target="../slideLayouts/slideLayout47.xml"/><Relationship Id="rId20" Type="http://schemas.openxmlformats.org/officeDocument/2006/relationships/slideLayout" Target="../slideLayouts/slideLayout51.xml"/><Relationship Id="rId29" Type="http://schemas.openxmlformats.org/officeDocument/2006/relationships/slideLayout" Target="../slideLayouts/slideLayout60.xml"/><Relationship Id="rId41" Type="http://schemas.openxmlformats.org/officeDocument/2006/relationships/image" Target="../media/image2.png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24" Type="http://schemas.openxmlformats.org/officeDocument/2006/relationships/slideLayout" Target="../slideLayouts/slideLayout55.xml"/><Relationship Id="rId32" Type="http://schemas.openxmlformats.org/officeDocument/2006/relationships/slideLayout" Target="../slideLayouts/slideLayout63.xml"/><Relationship Id="rId37" Type="http://schemas.openxmlformats.org/officeDocument/2006/relationships/slideLayout" Target="../slideLayouts/slideLayout68.xml"/><Relationship Id="rId40" Type="http://schemas.openxmlformats.org/officeDocument/2006/relationships/theme" Target="../theme/theme3.xml"/><Relationship Id="rId5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46.xml"/><Relationship Id="rId23" Type="http://schemas.openxmlformats.org/officeDocument/2006/relationships/slideLayout" Target="../slideLayouts/slideLayout54.xml"/><Relationship Id="rId28" Type="http://schemas.openxmlformats.org/officeDocument/2006/relationships/slideLayout" Target="../slideLayouts/slideLayout59.xml"/><Relationship Id="rId36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41.xml"/><Relationship Id="rId19" Type="http://schemas.openxmlformats.org/officeDocument/2006/relationships/slideLayout" Target="../slideLayouts/slideLayout50.xml"/><Relationship Id="rId31" Type="http://schemas.openxmlformats.org/officeDocument/2006/relationships/slideLayout" Target="../slideLayouts/slideLayout62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slideLayout" Target="../slideLayouts/slideLayout45.xml"/><Relationship Id="rId22" Type="http://schemas.openxmlformats.org/officeDocument/2006/relationships/slideLayout" Target="../slideLayouts/slideLayout53.xml"/><Relationship Id="rId27" Type="http://schemas.openxmlformats.org/officeDocument/2006/relationships/slideLayout" Target="../slideLayouts/slideLayout58.xml"/><Relationship Id="rId30" Type="http://schemas.openxmlformats.org/officeDocument/2006/relationships/slideLayout" Target="../slideLayouts/slideLayout61.xml"/><Relationship Id="rId35" Type="http://schemas.openxmlformats.org/officeDocument/2006/relationships/slideLayout" Target="../slideLayouts/slideLayout66.xml"/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43.xml"/><Relationship Id="rId17" Type="http://schemas.openxmlformats.org/officeDocument/2006/relationships/slideLayout" Target="../slideLayouts/slideLayout48.xml"/><Relationship Id="rId25" Type="http://schemas.openxmlformats.org/officeDocument/2006/relationships/slideLayout" Target="../slideLayouts/slideLayout56.xml"/><Relationship Id="rId33" Type="http://schemas.openxmlformats.org/officeDocument/2006/relationships/slideLayout" Target="../slideLayouts/slideLayout64.xml"/><Relationship Id="rId38" Type="http://schemas.openxmlformats.org/officeDocument/2006/relationships/slideLayout" Target="../slideLayouts/slideLayout6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983A5F9A-4CEE-4B1F-A656-A4C2E3E6B5D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6"/>
            </p:custDataLst>
            <p:extLst>
              <p:ext uri="{D42A27DB-BD31-4B8C-83A1-F6EECF244321}">
                <p14:modId xmlns:p14="http://schemas.microsoft.com/office/powerpoint/2010/main" val="156056238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8" imgW="473" imgH="473" progId="TCLayout.ActiveDocument.1">
                  <p:embed/>
                </p:oleObj>
              </mc:Choice>
              <mc:Fallback>
                <p:oleObj name="think-cell Slide" r:id="rId18" imgW="473" imgH="473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983A5F9A-4CEE-4B1F-A656-A4C2E3E6B5D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CE497075-7F49-44F8-AA86-3D733AF50757}"/>
              </a:ext>
            </a:extLst>
          </p:cNvPr>
          <p:cNvSpPr/>
          <p:nvPr userDrawn="1">
            <p:custDataLst>
              <p:tags r:id="rId17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4000" b="1" i="0" baseline="0"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77D31D6-80D8-3840-8A9A-41A80DB626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02820"/>
            <a:ext cx="10515600" cy="8519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headline</a:t>
            </a:r>
            <a:endParaRPr lang="en-D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9E3DED-2B4A-C446-85E5-FD401601D8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626919"/>
            <a:ext cx="10515600" cy="40825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body text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0738A16-FFCE-3249-9671-32EABF0566DF}"/>
              </a:ext>
            </a:extLst>
          </p:cNvPr>
          <p:cNvSpPr/>
          <p:nvPr userDrawn="1"/>
        </p:nvSpPr>
        <p:spPr>
          <a:xfrm>
            <a:off x="-2965784" y="266437"/>
            <a:ext cx="1088571" cy="227629"/>
          </a:xfrm>
          <a:prstGeom prst="rect">
            <a:avLst/>
          </a:prstGeom>
          <a:solidFill>
            <a:srgbClr val="005E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50CACA0-946B-3C45-8394-297FF7864893}"/>
              </a:ext>
            </a:extLst>
          </p:cNvPr>
          <p:cNvSpPr/>
          <p:nvPr userDrawn="1"/>
        </p:nvSpPr>
        <p:spPr>
          <a:xfrm>
            <a:off x="-1399849" y="268324"/>
            <a:ext cx="1088571" cy="227629"/>
          </a:xfrm>
          <a:prstGeom prst="rect">
            <a:avLst/>
          </a:prstGeom>
          <a:solidFill>
            <a:srgbClr val="D445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E01DB65-1F11-6C4C-A1C3-F7F52614AFA3}"/>
              </a:ext>
            </a:extLst>
          </p:cNvPr>
          <p:cNvSpPr/>
          <p:nvPr userDrawn="1"/>
        </p:nvSpPr>
        <p:spPr>
          <a:xfrm>
            <a:off x="-1399849" y="1202505"/>
            <a:ext cx="1088571" cy="227629"/>
          </a:xfrm>
          <a:prstGeom prst="rect">
            <a:avLst/>
          </a:prstGeom>
          <a:solidFill>
            <a:srgbClr val="A7D4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CF04D0F-AD48-9049-84D5-4BB17DE67A11}"/>
              </a:ext>
            </a:extLst>
          </p:cNvPr>
          <p:cNvSpPr/>
          <p:nvPr userDrawn="1"/>
        </p:nvSpPr>
        <p:spPr>
          <a:xfrm>
            <a:off x="-1399850" y="1511095"/>
            <a:ext cx="1088571" cy="227629"/>
          </a:xfrm>
          <a:prstGeom prst="rect">
            <a:avLst/>
          </a:prstGeom>
          <a:solidFill>
            <a:srgbClr val="31B4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3AEF61F-FDD8-2B41-B5A2-95CDB95CE8EE}"/>
              </a:ext>
            </a:extLst>
          </p:cNvPr>
          <p:cNvSpPr/>
          <p:nvPr userDrawn="1"/>
        </p:nvSpPr>
        <p:spPr>
          <a:xfrm>
            <a:off x="-2965785" y="892904"/>
            <a:ext cx="1088571" cy="227629"/>
          </a:xfrm>
          <a:prstGeom prst="rect">
            <a:avLst/>
          </a:prstGeom>
          <a:solidFill>
            <a:srgbClr val="2B2A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>
              <a:solidFill>
                <a:srgbClr val="70706E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549207F-DAEE-AA4C-A038-A7E8576242F1}"/>
              </a:ext>
            </a:extLst>
          </p:cNvPr>
          <p:cNvSpPr/>
          <p:nvPr userDrawn="1"/>
        </p:nvSpPr>
        <p:spPr>
          <a:xfrm>
            <a:off x="-1399850" y="2074488"/>
            <a:ext cx="1088571" cy="227629"/>
          </a:xfrm>
          <a:prstGeom prst="rect">
            <a:avLst/>
          </a:prstGeom>
          <a:solidFill>
            <a:srgbClr val="F2F7F6"/>
          </a:solidFill>
          <a:ln w="3175">
            <a:solidFill>
              <a:srgbClr val="7070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>
              <a:solidFill>
                <a:srgbClr val="70706E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055B432-8FE6-DA48-91AC-09ED219A234B}"/>
              </a:ext>
            </a:extLst>
          </p:cNvPr>
          <p:cNvSpPr txBox="1"/>
          <p:nvPr userDrawn="1"/>
        </p:nvSpPr>
        <p:spPr>
          <a:xfrm>
            <a:off x="-2965785" y="682068"/>
            <a:ext cx="1143780" cy="227629"/>
          </a:xfrm>
          <a:prstGeom prst="rect">
            <a:avLst/>
          </a:prstGeom>
          <a:noFill/>
        </p:spPr>
        <p:txBody>
          <a:bodyPr wrap="square" lIns="0" tIns="0" rIns="0" bIns="0" rtlCol="0" anchor="t">
            <a:normAutofit/>
          </a:bodyPr>
          <a:lstStyle/>
          <a:p>
            <a:r>
              <a:rPr lang="da-DK" sz="1100" err="1">
                <a:solidFill>
                  <a:srgbClr val="2B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</a:t>
            </a:r>
            <a:r>
              <a:rPr lang="da-DK" sz="1100" baseline="0">
                <a:solidFill>
                  <a:srgbClr val="2B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100" baseline="0" err="1">
                <a:solidFill>
                  <a:srgbClr val="2B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color</a:t>
            </a:r>
            <a:r>
              <a:rPr lang="da-DK" sz="1100" baseline="0">
                <a:solidFill>
                  <a:srgbClr val="2B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da-DK" sz="1100">
              <a:solidFill>
                <a:srgbClr val="2B2A2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5B5BEED-686D-7343-ABEE-97DC31D8B18C}"/>
              </a:ext>
            </a:extLst>
          </p:cNvPr>
          <p:cNvSpPr txBox="1"/>
          <p:nvPr userDrawn="1"/>
        </p:nvSpPr>
        <p:spPr>
          <a:xfrm>
            <a:off x="-1399850" y="1866017"/>
            <a:ext cx="1143780" cy="227629"/>
          </a:xfrm>
          <a:prstGeom prst="rect">
            <a:avLst/>
          </a:prstGeom>
          <a:noFill/>
        </p:spPr>
        <p:txBody>
          <a:bodyPr wrap="square" lIns="0" tIns="0" rIns="0" bIns="0" rtlCol="0" anchor="t">
            <a:normAutofit/>
          </a:bodyPr>
          <a:lstStyle/>
          <a:p>
            <a:r>
              <a:rPr lang="da-DK" sz="1100">
                <a:solidFill>
                  <a:srgbClr val="2B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Background </a:t>
            </a:r>
            <a:r>
              <a:rPr lang="da-DK" sz="1100" err="1">
                <a:solidFill>
                  <a:srgbClr val="2B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color</a:t>
            </a:r>
            <a:endParaRPr lang="da-DK" sz="1100">
              <a:solidFill>
                <a:srgbClr val="2B2A2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9294A64-9811-5F44-9F09-EE4C0C947F77}"/>
              </a:ext>
            </a:extLst>
          </p:cNvPr>
          <p:cNvSpPr txBox="1"/>
          <p:nvPr userDrawn="1"/>
        </p:nvSpPr>
        <p:spPr>
          <a:xfrm>
            <a:off x="-2965785" y="47553"/>
            <a:ext cx="1143780" cy="227629"/>
          </a:xfrm>
          <a:prstGeom prst="rect">
            <a:avLst/>
          </a:prstGeom>
          <a:noFill/>
        </p:spPr>
        <p:txBody>
          <a:bodyPr wrap="square" lIns="0" tIns="0" rIns="0" bIns="0" rtlCol="0" anchor="t">
            <a:normAutofit/>
          </a:bodyPr>
          <a:lstStyle/>
          <a:p>
            <a:r>
              <a:rPr lang="da-DK" sz="1100" baseline="0" err="1">
                <a:solidFill>
                  <a:srgbClr val="2B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Primary</a:t>
            </a:r>
            <a:r>
              <a:rPr lang="da-DK" sz="1100" baseline="0">
                <a:solidFill>
                  <a:srgbClr val="2B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100" baseline="0" err="1">
                <a:solidFill>
                  <a:srgbClr val="2B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color</a:t>
            </a:r>
            <a:r>
              <a:rPr lang="da-DK" sz="1100" baseline="0">
                <a:solidFill>
                  <a:srgbClr val="2B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da-DK" sz="1100">
              <a:solidFill>
                <a:srgbClr val="2B2A2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39D7BB8-B828-514A-82E7-C17238CEB807}"/>
              </a:ext>
            </a:extLst>
          </p:cNvPr>
          <p:cNvSpPr txBox="1"/>
          <p:nvPr userDrawn="1"/>
        </p:nvSpPr>
        <p:spPr>
          <a:xfrm>
            <a:off x="-1399850" y="47553"/>
            <a:ext cx="1143780" cy="227629"/>
          </a:xfrm>
          <a:prstGeom prst="rect">
            <a:avLst/>
          </a:prstGeom>
          <a:noFill/>
        </p:spPr>
        <p:txBody>
          <a:bodyPr wrap="square" lIns="0" tIns="0" rIns="0" bIns="0" rtlCol="0" anchor="t">
            <a:normAutofit/>
          </a:bodyPr>
          <a:lstStyle/>
          <a:p>
            <a:r>
              <a:rPr lang="da-DK" sz="1100" baseline="0" err="1">
                <a:solidFill>
                  <a:srgbClr val="2B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Secondary</a:t>
            </a:r>
            <a:r>
              <a:rPr lang="da-DK" sz="1100" baseline="0">
                <a:solidFill>
                  <a:srgbClr val="2B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100" baseline="0" err="1">
                <a:solidFill>
                  <a:srgbClr val="2B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color</a:t>
            </a:r>
            <a:r>
              <a:rPr lang="da-DK" sz="1100" baseline="0">
                <a:solidFill>
                  <a:srgbClr val="2B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da-DK" sz="1100">
              <a:solidFill>
                <a:srgbClr val="2B2A2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DE8D7AC-3876-3941-AAF9-E10059035E3A}"/>
              </a:ext>
            </a:extLst>
          </p:cNvPr>
          <p:cNvSpPr txBox="1"/>
          <p:nvPr userDrawn="1"/>
        </p:nvSpPr>
        <p:spPr>
          <a:xfrm>
            <a:off x="-4842164" y="3121223"/>
            <a:ext cx="45940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DK" sz="1400" b="1" i="0">
                <a:solidFill>
                  <a:srgbClr val="005E58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HEADLINE 1, Arial Black, 40 pt.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391F3F1-9585-2246-AE67-C91D3528E4F4}"/>
              </a:ext>
            </a:extLst>
          </p:cNvPr>
          <p:cNvSpPr txBox="1"/>
          <p:nvPr userDrawn="1"/>
        </p:nvSpPr>
        <p:spPr>
          <a:xfrm>
            <a:off x="-3678382" y="3432713"/>
            <a:ext cx="34302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DK" sz="1600" b="1" i="0">
                <a:solidFill>
                  <a:srgbClr val="005E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Headline 2. Arial Blod, 36 pt.  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0675982-D877-784C-84E8-3FFF5C12DDAE}"/>
              </a:ext>
            </a:extLst>
          </p:cNvPr>
          <p:cNvSpPr txBox="1"/>
          <p:nvPr userDrawn="1"/>
        </p:nvSpPr>
        <p:spPr>
          <a:xfrm>
            <a:off x="-3491345" y="3829478"/>
            <a:ext cx="32432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DK" sz="1400" b="0" i="0">
                <a:solidFill>
                  <a:srgbClr val="2B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Body text, Arial regular, 20 pt. 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5BF6FB0-CD73-AC4E-8A05-E5CEB9ABECEA}"/>
              </a:ext>
            </a:extLst>
          </p:cNvPr>
          <p:cNvSpPr txBox="1"/>
          <p:nvPr userDrawn="1"/>
        </p:nvSpPr>
        <p:spPr>
          <a:xfrm>
            <a:off x="-2393895" y="4088895"/>
            <a:ext cx="21457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DK" sz="1400" b="0" i="0" u="sng">
                <a:solidFill>
                  <a:srgbClr val="D545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Hyperlink</a:t>
            </a:r>
          </a:p>
        </p:txBody>
      </p:sp>
      <p:pic>
        <p:nvPicPr>
          <p:cNvPr id="23" name="Picture 22" descr="A picture containing food, drawing&#10;&#10;Description automatically generated">
            <a:extLst>
              <a:ext uri="{FF2B5EF4-FFF2-40B4-BE49-F238E27FC236}">
                <a16:creationId xmlns:a16="http://schemas.microsoft.com/office/drawing/2014/main" id="{3271CDCE-E0FC-1548-A865-AFE236FEF312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6953" y="5709466"/>
            <a:ext cx="2658094" cy="78679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2FA614F8-8306-8F47-9C00-9BB291B4F0D2}"/>
              </a:ext>
            </a:extLst>
          </p:cNvPr>
          <p:cNvSpPr/>
          <p:nvPr userDrawn="1"/>
        </p:nvSpPr>
        <p:spPr>
          <a:xfrm>
            <a:off x="-1399849" y="552804"/>
            <a:ext cx="1088571" cy="227629"/>
          </a:xfrm>
          <a:prstGeom prst="rect">
            <a:avLst/>
          </a:prstGeom>
          <a:solidFill>
            <a:srgbClr val="EF75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0AD332B-DFDE-204C-8ED4-F05FF7783B5F}"/>
              </a:ext>
            </a:extLst>
          </p:cNvPr>
          <p:cNvSpPr/>
          <p:nvPr userDrawn="1"/>
        </p:nvSpPr>
        <p:spPr>
          <a:xfrm>
            <a:off x="-1399849" y="837284"/>
            <a:ext cx="1088571" cy="227629"/>
          </a:xfrm>
          <a:prstGeom prst="rect">
            <a:avLst/>
          </a:prstGeom>
          <a:solidFill>
            <a:srgbClr val="FC8B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943221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1" r:id="rId10"/>
    <p:sldLayoutId id="2147483673" r:id="rId11"/>
    <p:sldLayoutId id="2147483675" r:id="rId12"/>
    <p:sldLayoutId id="2147483676" r:id="rId13"/>
    <p:sldLayoutId id="2147483678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i="0" kern="1200">
          <a:solidFill>
            <a:srgbClr val="005E58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rgbClr val="2B2A2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B2A2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2B2A2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2B2A2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B2A2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861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77D31D6-80D8-3840-8A9A-41A80DB626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02820"/>
            <a:ext cx="10515600" cy="8519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headline</a:t>
            </a:r>
            <a:endParaRPr lang="en-D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9E3DED-2B4A-C446-85E5-FD401601D8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626919"/>
            <a:ext cx="10515600" cy="40825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body text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0738A16-FFCE-3249-9671-32EABF0566DF}"/>
              </a:ext>
            </a:extLst>
          </p:cNvPr>
          <p:cNvSpPr/>
          <p:nvPr userDrawn="1"/>
        </p:nvSpPr>
        <p:spPr>
          <a:xfrm>
            <a:off x="-2965784" y="266437"/>
            <a:ext cx="1088571" cy="227629"/>
          </a:xfrm>
          <a:prstGeom prst="rect">
            <a:avLst/>
          </a:prstGeom>
          <a:solidFill>
            <a:srgbClr val="005E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50CACA0-946B-3C45-8394-297FF7864893}"/>
              </a:ext>
            </a:extLst>
          </p:cNvPr>
          <p:cNvSpPr/>
          <p:nvPr userDrawn="1"/>
        </p:nvSpPr>
        <p:spPr>
          <a:xfrm>
            <a:off x="-1399849" y="268324"/>
            <a:ext cx="1088571" cy="227629"/>
          </a:xfrm>
          <a:prstGeom prst="rect">
            <a:avLst/>
          </a:prstGeom>
          <a:solidFill>
            <a:srgbClr val="D445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E01DB65-1F11-6C4C-A1C3-F7F52614AFA3}"/>
              </a:ext>
            </a:extLst>
          </p:cNvPr>
          <p:cNvSpPr/>
          <p:nvPr userDrawn="1"/>
        </p:nvSpPr>
        <p:spPr>
          <a:xfrm>
            <a:off x="-1399849" y="1202505"/>
            <a:ext cx="1088571" cy="227629"/>
          </a:xfrm>
          <a:prstGeom prst="rect">
            <a:avLst/>
          </a:prstGeom>
          <a:solidFill>
            <a:srgbClr val="A7D4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CF04D0F-AD48-9049-84D5-4BB17DE67A11}"/>
              </a:ext>
            </a:extLst>
          </p:cNvPr>
          <p:cNvSpPr/>
          <p:nvPr userDrawn="1"/>
        </p:nvSpPr>
        <p:spPr>
          <a:xfrm>
            <a:off x="-1399850" y="1511095"/>
            <a:ext cx="1088571" cy="227629"/>
          </a:xfrm>
          <a:prstGeom prst="rect">
            <a:avLst/>
          </a:prstGeom>
          <a:solidFill>
            <a:srgbClr val="31B4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3AEF61F-FDD8-2B41-B5A2-95CDB95CE8EE}"/>
              </a:ext>
            </a:extLst>
          </p:cNvPr>
          <p:cNvSpPr/>
          <p:nvPr userDrawn="1"/>
        </p:nvSpPr>
        <p:spPr>
          <a:xfrm>
            <a:off x="-2965785" y="892904"/>
            <a:ext cx="1088571" cy="227629"/>
          </a:xfrm>
          <a:prstGeom prst="rect">
            <a:avLst/>
          </a:prstGeom>
          <a:solidFill>
            <a:srgbClr val="2B2A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>
              <a:solidFill>
                <a:srgbClr val="70706E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549207F-DAEE-AA4C-A038-A7E8576242F1}"/>
              </a:ext>
            </a:extLst>
          </p:cNvPr>
          <p:cNvSpPr/>
          <p:nvPr userDrawn="1"/>
        </p:nvSpPr>
        <p:spPr>
          <a:xfrm>
            <a:off x="-1399850" y="2074488"/>
            <a:ext cx="1088571" cy="227629"/>
          </a:xfrm>
          <a:prstGeom prst="rect">
            <a:avLst/>
          </a:prstGeom>
          <a:solidFill>
            <a:srgbClr val="F2F7F6"/>
          </a:solidFill>
          <a:ln w="3175">
            <a:solidFill>
              <a:srgbClr val="7070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>
              <a:solidFill>
                <a:srgbClr val="70706E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055B432-8FE6-DA48-91AC-09ED219A234B}"/>
              </a:ext>
            </a:extLst>
          </p:cNvPr>
          <p:cNvSpPr txBox="1"/>
          <p:nvPr userDrawn="1"/>
        </p:nvSpPr>
        <p:spPr>
          <a:xfrm>
            <a:off x="-2965785" y="682068"/>
            <a:ext cx="1143780" cy="227629"/>
          </a:xfrm>
          <a:prstGeom prst="rect">
            <a:avLst/>
          </a:prstGeom>
          <a:noFill/>
        </p:spPr>
        <p:txBody>
          <a:bodyPr wrap="square" lIns="0" tIns="0" rIns="0" bIns="0" rtlCol="0" anchor="t">
            <a:normAutofit/>
          </a:bodyPr>
          <a:lstStyle/>
          <a:p>
            <a:r>
              <a:rPr lang="da-DK" sz="1100" err="1">
                <a:solidFill>
                  <a:srgbClr val="2B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</a:t>
            </a:r>
            <a:r>
              <a:rPr lang="da-DK" sz="1100" baseline="0">
                <a:solidFill>
                  <a:srgbClr val="2B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100" baseline="0" err="1">
                <a:solidFill>
                  <a:srgbClr val="2B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color</a:t>
            </a:r>
            <a:r>
              <a:rPr lang="da-DK" sz="1100" baseline="0">
                <a:solidFill>
                  <a:srgbClr val="2B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da-DK" sz="1100">
              <a:solidFill>
                <a:srgbClr val="2B2A2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5B5BEED-686D-7343-ABEE-97DC31D8B18C}"/>
              </a:ext>
            </a:extLst>
          </p:cNvPr>
          <p:cNvSpPr txBox="1"/>
          <p:nvPr userDrawn="1"/>
        </p:nvSpPr>
        <p:spPr>
          <a:xfrm>
            <a:off x="-1399850" y="1866017"/>
            <a:ext cx="1143780" cy="227629"/>
          </a:xfrm>
          <a:prstGeom prst="rect">
            <a:avLst/>
          </a:prstGeom>
          <a:noFill/>
        </p:spPr>
        <p:txBody>
          <a:bodyPr wrap="square" lIns="0" tIns="0" rIns="0" bIns="0" rtlCol="0" anchor="t">
            <a:normAutofit/>
          </a:bodyPr>
          <a:lstStyle/>
          <a:p>
            <a:r>
              <a:rPr lang="da-DK" sz="1100">
                <a:solidFill>
                  <a:srgbClr val="2B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Background </a:t>
            </a:r>
            <a:r>
              <a:rPr lang="da-DK" sz="1100" err="1">
                <a:solidFill>
                  <a:srgbClr val="2B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color</a:t>
            </a:r>
            <a:endParaRPr lang="da-DK" sz="1100">
              <a:solidFill>
                <a:srgbClr val="2B2A2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9294A64-9811-5F44-9F09-EE4C0C947F77}"/>
              </a:ext>
            </a:extLst>
          </p:cNvPr>
          <p:cNvSpPr txBox="1"/>
          <p:nvPr userDrawn="1"/>
        </p:nvSpPr>
        <p:spPr>
          <a:xfrm>
            <a:off x="-2965785" y="47553"/>
            <a:ext cx="1143780" cy="227629"/>
          </a:xfrm>
          <a:prstGeom prst="rect">
            <a:avLst/>
          </a:prstGeom>
          <a:noFill/>
        </p:spPr>
        <p:txBody>
          <a:bodyPr wrap="square" lIns="0" tIns="0" rIns="0" bIns="0" rtlCol="0" anchor="t">
            <a:normAutofit/>
          </a:bodyPr>
          <a:lstStyle/>
          <a:p>
            <a:r>
              <a:rPr lang="da-DK" sz="1100" baseline="0" err="1">
                <a:solidFill>
                  <a:srgbClr val="2B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Primary</a:t>
            </a:r>
            <a:r>
              <a:rPr lang="da-DK" sz="1100" baseline="0">
                <a:solidFill>
                  <a:srgbClr val="2B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100" baseline="0" err="1">
                <a:solidFill>
                  <a:srgbClr val="2B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color</a:t>
            </a:r>
            <a:r>
              <a:rPr lang="da-DK" sz="1100" baseline="0">
                <a:solidFill>
                  <a:srgbClr val="2B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da-DK" sz="1100">
              <a:solidFill>
                <a:srgbClr val="2B2A2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39D7BB8-B828-514A-82E7-C17238CEB807}"/>
              </a:ext>
            </a:extLst>
          </p:cNvPr>
          <p:cNvSpPr txBox="1"/>
          <p:nvPr userDrawn="1"/>
        </p:nvSpPr>
        <p:spPr>
          <a:xfrm>
            <a:off x="-1399850" y="47553"/>
            <a:ext cx="1143780" cy="227629"/>
          </a:xfrm>
          <a:prstGeom prst="rect">
            <a:avLst/>
          </a:prstGeom>
          <a:noFill/>
        </p:spPr>
        <p:txBody>
          <a:bodyPr wrap="square" lIns="0" tIns="0" rIns="0" bIns="0" rtlCol="0" anchor="t">
            <a:normAutofit/>
          </a:bodyPr>
          <a:lstStyle/>
          <a:p>
            <a:r>
              <a:rPr lang="da-DK" sz="1100" baseline="0" err="1">
                <a:solidFill>
                  <a:srgbClr val="2B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Secondary</a:t>
            </a:r>
            <a:r>
              <a:rPr lang="da-DK" sz="1100" baseline="0">
                <a:solidFill>
                  <a:srgbClr val="2B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100" baseline="0" err="1">
                <a:solidFill>
                  <a:srgbClr val="2B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color</a:t>
            </a:r>
            <a:r>
              <a:rPr lang="da-DK" sz="1100" baseline="0">
                <a:solidFill>
                  <a:srgbClr val="2B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da-DK" sz="1100">
              <a:solidFill>
                <a:srgbClr val="2B2A2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DE8D7AC-3876-3941-AAF9-E10059035E3A}"/>
              </a:ext>
            </a:extLst>
          </p:cNvPr>
          <p:cNvSpPr txBox="1"/>
          <p:nvPr userDrawn="1"/>
        </p:nvSpPr>
        <p:spPr>
          <a:xfrm>
            <a:off x="-4842164" y="3121223"/>
            <a:ext cx="45940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DK" sz="1400" b="1" i="0">
                <a:solidFill>
                  <a:srgbClr val="005E58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HEADLINE 1, Arial Black, 40 pt.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391F3F1-9585-2246-AE67-C91D3528E4F4}"/>
              </a:ext>
            </a:extLst>
          </p:cNvPr>
          <p:cNvSpPr txBox="1"/>
          <p:nvPr userDrawn="1"/>
        </p:nvSpPr>
        <p:spPr>
          <a:xfrm>
            <a:off x="-3678382" y="3432713"/>
            <a:ext cx="34302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DK" sz="1600" b="1" i="0">
                <a:solidFill>
                  <a:srgbClr val="005E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Headline 2. Arial Blod, 36 pt.  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0675982-D877-784C-84E8-3FFF5C12DDAE}"/>
              </a:ext>
            </a:extLst>
          </p:cNvPr>
          <p:cNvSpPr txBox="1"/>
          <p:nvPr userDrawn="1"/>
        </p:nvSpPr>
        <p:spPr>
          <a:xfrm>
            <a:off x="-3491345" y="3829478"/>
            <a:ext cx="32432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DK" sz="1400" b="0" i="0">
                <a:solidFill>
                  <a:srgbClr val="2B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Body text, Arial regular, 20 pt. 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5BF6FB0-CD73-AC4E-8A05-E5CEB9ABECEA}"/>
              </a:ext>
            </a:extLst>
          </p:cNvPr>
          <p:cNvSpPr txBox="1"/>
          <p:nvPr userDrawn="1"/>
        </p:nvSpPr>
        <p:spPr>
          <a:xfrm>
            <a:off x="-2393895" y="4088895"/>
            <a:ext cx="21457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DK" sz="1400" b="0" i="0" u="sng">
                <a:solidFill>
                  <a:srgbClr val="D545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Hyperlink</a:t>
            </a:r>
          </a:p>
        </p:txBody>
      </p:sp>
      <p:pic>
        <p:nvPicPr>
          <p:cNvPr id="23" name="Picture 22" descr="A picture containing food, drawing&#10;&#10;Description automatically generated">
            <a:extLst>
              <a:ext uri="{FF2B5EF4-FFF2-40B4-BE49-F238E27FC236}">
                <a16:creationId xmlns:a16="http://schemas.microsoft.com/office/drawing/2014/main" id="{3271CDCE-E0FC-1548-A865-AFE236FEF312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6953" y="5709466"/>
            <a:ext cx="2658094" cy="78679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2FA614F8-8306-8F47-9C00-9BB291B4F0D2}"/>
              </a:ext>
            </a:extLst>
          </p:cNvPr>
          <p:cNvSpPr/>
          <p:nvPr userDrawn="1"/>
        </p:nvSpPr>
        <p:spPr>
          <a:xfrm>
            <a:off x="-1399849" y="552804"/>
            <a:ext cx="1088571" cy="227629"/>
          </a:xfrm>
          <a:prstGeom prst="rect">
            <a:avLst/>
          </a:prstGeom>
          <a:solidFill>
            <a:srgbClr val="EF75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0AD332B-DFDE-204C-8ED4-F05FF7783B5F}"/>
              </a:ext>
            </a:extLst>
          </p:cNvPr>
          <p:cNvSpPr/>
          <p:nvPr userDrawn="1"/>
        </p:nvSpPr>
        <p:spPr>
          <a:xfrm>
            <a:off x="-1399849" y="837284"/>
            <a:ext cx="1088571" cy="227629"/>
          </a:xfrm>
          <a:prstGeom prst="rect">
            <a:avLst/>
          </a:prstGeom>
          <a:solidFill>
            <a:srgbClr val="FC8B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456170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  <p:sldLayoutId id="2147483694" r:id="rId13"/>
    <p:sldLayoutId id="2147483696" r:id="rId14"/>
    <p:sldLayoutId id="2147483697" r:id="rId15"/>
    <p:sldLayoutId id="2147483698" r:id="rId16"/>
    <p:sldLayoutId id="214748369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i="0" kern="1200">
          <a:solidFill>
            <a:srgbClr val="005E58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rgbClr val="2B2A2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B2A2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2B2A2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2B2A2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B2A2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861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77D31D6-80D8-3840-8A9A-41A80DB626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02820"/>
            <a:ext cx="10515600" cy="8519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headline</a:t>
            </a:r>
            <a:endParaRPr lang="en-D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9E3DED-2B4A-C446-85E5-FD401601D8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603169"/>
            <a:ext cx="10515600" cy="45261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body text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pic>
        <p:nvPicPr>
          <p:cNvPr id="21" name="Picture 20" descr="A picture containing food, drawing&#10;&#10;Description automatically generated">
            <a:extLst>
              <a:ext uri="{FF2B5EF4-FFF2-40B4-BE49-F238E27FC236}">
                <a16:creationId xmlns:a16="http://schemas.microsoft.com/office/drawing/2014/main" id="{4C0C7E06-CE98-7649-A00A-BBEA76FF8BF0}"/>
              </a:ext>
            </a:extLst>
          </p:cNvPr>
          <p:cNvPicPr>
            <a:picLocks noChangeAspect="1"/>
          </p:cNvPicPr>
          <p:nvPr userDrawn="1"/>
        </p:nvPicPr>
        <p:blipFill>
          <a:blip r:embed="rId4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54491" y="6103813"/>
            <a:ext cx="1576172" cy="46654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97FD7A36-71F2-B74C-9DD8-C25E45227AC4}"/>
              </a:ext>
            </a:extLst>
          </p:cNvPr>
          <p:cNvSpPr/>
          <p:nvPr userDrawn="1"/>
        </p:nvSpPr>
        <p:spPr>
          <a:xfrm>
            <a:off x="-2965784" y="266437"/>
            <a:ext cx="1088571" cy="227629"/>
          </a:xfrm>
          <a:prstGeom prst="rect">
            <a:avLst/>
          </a:prstGeom>
          <a:solidFill>
            <a:srgbClr val="005E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4F8E051-7251-DD41-AA23-7BDC198DBA6F}"/>
              </a:ext>
            </a:extLst>
          </p:cNvPr>
          <p:cNvSpPr/>
          <p:nvPr userDrawn="1"/>
        </p:nvSpPr>
        <p:spPr>
          <a:xfrm>
            <a:off x="-1399849" y="268324"/>
            <a:ext cx="1088571" cy="227629"/>
          </a:xfrm>
          <a:prstGeom prst="rect">
            <a:avLst/>
          </a:prstGeom>
          <a:solidFill>
            <a:srgbClr val="D445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CA93D64-C028-4742-A067-1DB8E1397188}"/>
              </a:ext>
            </a:extLst>
          </p:cNvPr>
          <p:cNvSpPr/>
          <p:nvPr userDrawn="1"/>
        </p:nvSpPr>
        <p:spPr>
          <a:xfrm>
            <a:off x="-1399849" y="1202505"/>
            <a:ext cx="1088571" cy="227629"/>
          </a:xfrm>
          <a:prstGeom prst="rect">
            <a:avLst/>
          </a:prstGeom>
          <a:solidFill>
            <a:srgbClr val="A7D4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111DA55-D47F-494B-84DD-0A4445D17FAA}"/>
              </a:ext>
            </a:extLst>
          </p:cNvPr>
          <p:cNvSpPr/>
          <p:nvPr userDrawn="1"/>
        </p:nvSpPr>
        <p:spPr>
          <a:xfrm>
            <a:off x="-1399850" y="1511095"/>
            <a:ext cx="1088571" cy="227629"/>
          </a:xfrm>
          <a:prstGeom prst="rect">
            <a:avLst/>
          </a:prstGeom>
          <a:solidFill>
            <a:srgbClr val="31B4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CD26FCE-18CD-FB4D-933D-AD0608B64F00}"/>
              </a:ext>
            </a:extLst>
          </p:cNvPr>
          <p:cNvSpPr/>
          <p:nvPr userDrawn="1"/>
        </p:nvSpPr>
        <p:spPr>
          <a:xfrm>
            <a:off x="-2965785" y="892904"/>
            <a:ext cx="1088571" cy="227629"/>
          </a:xfrm>
          <a:prstGeom prst="rect">
            <a:avLst/>
          </a:prstGeom>
          <a:solidFill>
            <a:srgbClr val="2B2A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>
              <a:solidFill>
                <a:srgbClr val="70706E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4E73E26-A1C9-D948-9E0D-0FA8547D070E}"/>
              </a:ext>
            </a:extLst>
          </p:cNvPr>
          <p:cNvSpPr/>
          <p:nvPr userDrawn="1"/>
        </p:nvSpPr>
        <p:spPr>
          <a:xfrm>
            <a:off x="-1399850" y="2074488"/>
            <a:ext cx="1088571" cy="227629"/>
          </a:xfrm>
          <a:prstGeom prst="rect">
            <a:avLst/>
          </a:prstGeom>
          <a:solidFill>
            <a:srgbClr val="F2F7F6"/>
          </a:solidFill>
          <a:ln w="3175">
            <a:solidFill>
              <a:srgbClr val="7070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>
              <a:solidFill>
                <a:srgbClr val="70706E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7A5F88C-E01D-B444-A950-AAF34A2AD54E}"/>
              </a:ext>
            </a:extLst>
          </p:cNvPr>
          <p:cNvSpPr txBox="1"/>
          <p:nvPr userDrawn="1"/>
        </p:nvSpPr>
        <p:spPr>
          <a:xfrm>
            <a:off x="-2965785" y="682068"/>
            <a:ext cx="1143780" cy="227629"/>
          </a:xfrm>
          <a:prstGeom prst="rect">
            <a:avLst/>
          </a:prstGeom>
          <a:noFill/>
        </p:spPr>
        <p:txBody>
          <a:bodyPr wrap="square" lIns="0" tIns="0" rIns="0" bIns="0" rtlCol="0" anchor="t">
            <a:normAutofit/>
          </a:bodyPr>
          <a:lstStyle/>
          <a:p>
            <a:r>
              <a:rPr lang="da-DK" sz="1100" err="1">
                <a:solidFill>
                  <a:srgbClr val="2B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</a:t>
            </a:r>
            <a:r>
              <a:rPr lang="da-DK" sz="1100" baseline="0">
                <a:solidFill>
                  <a:srgbClr val="2B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100" baseline="0" err="1">
                <a:solidFill>
                  <a:srgbClr val="2B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color</a:t>
            </a:r>
            <a:r>
              <a:rPr lang="da-DK" sz="1100" baseline="0">
                <a:solidFill>
                  <a:srgbClr val="2B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da-DK" sz="1100">
              <a:solidFill>
                <a:srgbClr val="2B2A2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38C4F98-21E6-1448-A966-99CA480D9674}"/>
              </a:ext>
            </a:extLst>
          </p:cNvPr>
          <p:cNvSpPr txBox="1"/>
          <p:nvPr userDrawn="1"/>
        </p:nvSpPr>
        <p:spPr>
          <a:xfrm>
            <a:off x="-1399850" y="1866017"/>
            <a:ext cx="1143780" cy="227629"/>
          </a:xfrm>
          <a:prstGeom prst="rect">
            <a:avLst/>
          </a:prstGeom>
          <a:noFill/>
        </p:spPr>
        <p:txBody>
          <a:bodyPr wrap="square" lIns="0" tIns="0" rIns="0" bIns="0" rtlCol="0" anchor="t">
            <a:normAutofit/>
          </a:bodyPr>
          <a:lstStyle/>
          <a:p>
            <a:r>
              <a:rPr lang="da-DK" sz="1100">
                <a:solidFill>
                  <a:srgbClr val="2B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Background </a:t>
            </a:r>
            <a:r>
              <a:rPr lang="da-DK" sz="1100" err="1">
                <a:solidFill>
                  <a:srgbClr val="2B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color</a:t>
            </a:r>
            <a:endParaRPr lang="da-DK" sz="1100">
              <a:solidFill>
                <a:srgbClr val="2B2A2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9A517BF-0AED-0F43-B1CF-2CCCCB138059}"/>
              </a:ext>
            </a:extLst>
          </p:cNvPr>
          <p:cNvSpPr txBox="1"/>
          <p:nvPr userDrawn="1"/>
        </p:nvSpPr>
        <p:spPr>
          <a:xfrm>
            <a:off x="-2965785" y="47553"/>
            <a:ext cx="1143780" cy="227629"/>
          </a:xfrm>
          <a:prstGeom prst="rect">
            <a:avLst/>
          </a:prstGeom>
          <a:noFill/>
        </p:spPr>
        <p:txBody>
          <a:bodyPr wrap="square" lIns="0" tIns="0" rIns="0" bIns="0" rtlCol="0" anchor="t">
            <a:normAutofit/>
          </a:bodyPr>
          <a:lstStyle/>
          <a:p>
            <a:r>
              <a:rPr lang="da-DK" sz="1100" baseline="0" err="1">
                <a:solidFill>
                  <a:srgbClr val="2B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Primary</a:t>
            </a:r>
            <a:r>
              <a:rPr lang="da-DK" sz="1100" baseline="0">
                <a:solidFill>
                  <a:srgbClr val="2B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100" baseline="0" err="1">
                <a:solidFill>
                  <a:srgbClr val="2B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color</a:t>
            </a:r>
            <a:r>
              <a:rPr lang="da-DK" sz="1100" baseline="0">
                <a:solidFill>
                  <a:srgbClr val="2B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da-DK" sz="1100">
              <a:solidFill>
                <a:srgbClr val="2B2A2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A0A50ED-7305-004D-892B-A49D10C143AF}"/>
              </a:ext>
            </a:extLst>
          </p:cNvPr>
          <p:cNvSpPr txBox="1"/>
          <p:nvPr userDrawn="1"/>
        </p:nvSpPr>
        <p:spPr>
          <a:xfrm>
            <a:off x="-1399850" y="47553"/>
            <a:ext cx="1143780" cy="227629"/>
          </a:xfrm>
          <a:prstGeom prst="rect">
            <a:avLst/>
          </a:prstGeom>
          <a:noFill/>
        </p:spPr>
        <p:txBody>
          <a:bodyPr wrap="square" lIns="0" tIns="0" rIns="0" bIns="0" rtlCol="0" anchor="t">
            <a:normAutofit/>
          </a:bodyPr>
          <a:lstStyle/>
          <a:p>
            <a:r>
              <a:rPr lang="da-DK" sz="1100" baseline="0" err="1">
                <a:solidFill>
                  <a:srgbClr val="2B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Secondary</a:t>
            </a:r>
            <a:r>
              <a:rPr lang="da-DK" sz="1100" baseline="0">
                <a:solidFill>
                  <a:srgbClr val="2B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100" baseline="0" err="1">
                <a:solidFill>
                  <a:srgbClr val="2B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color</a:t>
            </a:r>
            <a:r>
              <a:rPr lang="da-DK" sz="1100" baseline="0">
                <a:solidFill>
                  <a:srgbClr val="2B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da-DK" sz="1100">
              <a:solidFill>
                <a:srgbClr val="2B2A2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A8D908F-DF09-FA4A-B0C2-BD12AA463395}"/>
              </a:ext>
            </a:extLst>
          </p:cNvPr>
          <p:cNvSpPr txBox="1"/>
          <p:nvPr userDrawn="1"/>
        </p:nvSpPr>
        <p:spPr>
          <a:xfrm>
            <a:off x="-4842164" y="3121223"/>
            <a:ext cx="45940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DK" sz="1400" b="1" i="0">
                <a:solidFill>
                  <a:srgbClr val="005E58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HEADLINE 1, Arial Black, 40 pt. 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DF099D6-CFFE-3545-909F-18C43A01F14D}"/>
              </a:ext>
            </a:extLst>
          </p:cNvPr>
          <p:cNvSpPr txBox="1"/>
          <p:nvPr userDrawn="1"/>
        </p:nvSpPr>
        <p:spPr>
          <a:xfrm>
            <a:off x="-3678382" y="3432713"/>
            <a:ext cx="34302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DK" sz="1600" b="1" i="0">
                <a:solidFill>
                  <a:srgbClr val="005E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Headline 2. Arial Blod, 36 pt.   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6BAB7FB-01F4-FC4B-8E3C-785F63116848}"/>
              </a:ext>
            </a:extLst>
          </p:cNvPr>
          <p:cNvSpPr txBox="1"/>
          <p:nvPr userDrawn="1"/>
        </p:nvSpPr>
        <p:spPr>
          <a:xfrm>
            <a:off x="-3491345" y="3829478"/>
            <a:ext cx="32432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DK" sz="1400" b="0" i="0">
                <a:solidFill>
                  <a:srgbClr val="2B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Body text, Arial regular, 20 pt.  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965AABE-A6F9-3843-8B43-7C44619D183C}"/>
              </a:ext>
            </a:extLst>
          </p:cNvPr>
          <p:cNvSpPr txBox="1"/>
          <p:nvPr userDrawn="1"/>
        </p:nvSpPr>
        <p:spPr>
          <a:xfrm>
            <a:off x="-2393895" y="4088895"/>
            <a:ext cx="21457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DK" sz="1400" b="0" i="0" u="sng">
                <a:solidFill>
                  <a:srgbClr val="D545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Hyperlink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A976CE9D-33F4-EE40-A7E2-F0AC9563B0D4}"/>
              </a:ext>
            </a:extLst>
          </p:cNvPr>
          <p:cNvSpPr/>
          <p:nvPr userDrawn="1"/>
        </p:nvSpPr>
        <p:spPr>
          <a:xfrm>
            <a:off x="-1399849" y="552804"/>
            <a:ext cx="1088571" cy="227629"/>
          </a:xfrm>
          <a:prstGeom prst="rect">
            <a:avLst/>
          </a:prstGeom>
          <a:solidFill>
            <a:srgbClr val="EF75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4E29C80A-80D0-2241-B78B-9AA6A503E691}"/>
              </a:ext>
            </a:extLst>
          </p:cNvPr>
          <p:cNvSpPr/>
          <p:nvPr userDrawn="1"/>
        </p:nvSpPr>
        <p:spPr>
          <a:xfrm>
            <a:off x="-1399849" y="837284"/>
            <a:ext cx="1088571" cy="227629"/>
          </a:xfrm>
          <a:prstGeom prst="rect">
            <a:avLst/>
          </a:prstGeom>
          <a:solidFill>
            <a:srgbClr val="FC8B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66801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  <p:sldLayoutId id="2147483723" r:id="rId13"/>
    <p:sldLayoutId id="2147483724" r:id="rId14"/>
    <p:sldLayoutId id="2147483725" r:id="rId15"/>
    <p:sldLayoutId id="2147483726" r:id="rId16"/>
    <p:sldLayoutId id="2147483727" r:id="rId17"/>
    <p:sldLayoutId id="2147483728" r:id="rId18"/>
    <p:sldLayoutId id="2147483729" r:id="rId19"/>
    <p:sldLayoutId id="2147483730" r:id="rId20"/>
    <p:sldLayoutId id="2147483731" r:id="rId21"/>
    <p:sldLayoutId id="2147483753" r:id="rId22"/>
    <p:sldLayoutId id="2147483732" r:id="rId23"/>
    <p:sldLayoutId id="2147483733" r:id="rId24"/>
    <p:sldLayoutId id="2147483734" r:id="rId25"/>
    <p:sldLayoutId id="2147483735" r:id="rId26"/>
    <p:sldLayoutId id="2147483736" r:id="rId27"/>
    <p:sldLayoutId id="2147483737" r:id="rId28"/>
    <p:sldLayoutId id="2147483738" r:id="rId29"/>
    <p:sldLayoutId id="2147483739" r:id="rId30"/>
    <p:sldLayoutId id="2147483740" r:id="rId31"/>
    <p:sldLayoutId id="2147483741" r:id="rId32"/>
    <p:sldLayoutId id="2147483743" r:id="rId33"/>
    <p:sldLayoutId id="2147483744" r:id="rId34"/>
    <p:sldLayoutId id="2147483745" r:id="rId35"/>
    <p:sldLayoutId id="2147483749" r:id="rId36"/>
    <p:sldLayoutId id="2147483750" r:id="rId37"/>
    <p:sldLayoutId id="2147483751" r:id="rId38"/>
    <p:sldLayoutId id="2147483752" r:id="rId3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i="0" kern="1200">
          <a:solidFill>
            <a:srgbClr val="005E58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rgbClr val="2B2A2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B2A2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2B2A2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2B2A2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B2A2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orient="horz" pos="386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9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25.png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39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sv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12" Type="http://schemas.openxmlformats.org/officeDocument/2006/relationships/image" Target="../media/image49.sv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43.sv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0" Type="http://schemas.openxmlformats.org/officeDocument/2006/relationships/image" Target="../media/image47.svg"/><Relationship Id="rId4" Type="http://schemas.openxmlformats.org/officeDocument/2006/relationships/image" Target="../media/image41.svg"/><Relationship Id="rId9" Type="http://schemas.openxmlformats.org/officeDocument/2006/relationships/image" Target="../media/image46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svg"/><Relationship Id="rId7" Type="http://schemas.openxmlformats.org/officeDocument/2006/relationships/image" Target="../media/image56.sv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55.png"/><Relationship Id="rId5" Type="http://schemas.openxmlformats.org/officeDocument/2006/relationships/image" Target="../media/image54.svg"/><Relationship Id="rId4" Type="http://schemas.openxmlformats.org/officeDocument/2006/relationships/image" Target="../media/image53.png"/><Relationship Id="rId9" Type="http://schemas.openxmlformats.org/officeDocument/2006/relationships/image" Target="../media/image58.sv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3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4" Type="http://schemas.openxmlformats.org/officeDocument/2006/relationships/image" Target="../media/image28.tiff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4" Type="http://schemas.openxmlformats.org/officeDocument/2006/relationships/image" Target="../media/image28.tif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9EF414-56B9-5646-9FB2-67D62E13AE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4760" y="2020084"/>
            <a:ext cx="7435721" cy="2271259"/>
          </a:xfrm>
        </p:spPr>
        <p:txBody>
          <a:bodyPr>
            <a:noAutofit/>
          </a:bodyPr>
          <a:lstStyle/>
          <a:p>
            <a:r>
              <a:rPr lang="nb-NO" sz="6000">
                <a:latin typeface="Arial" panose="020B0604020202020204" pitchFamily="34" charset="0"/>
                <a:cs typeface="Arial" panose="020B0604020202020204" pitchFamily="34" charset="0"/>
              </a:rPr>
              <a:t>KICK-OFF WORKSHOP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EBE632B-89EB-CA4E-8148-46AF72B3DFBA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664760" y="4753854"/>
            <a:ext cx="4141528" cy="55123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 sz="1600" b="1">
                <a:solidFill>
                  <a:srgbClr val="FC8B5F"/>
                </a:solidFill>
              </a:rPr>
              <a:t>OSLO, </a:t>
            </a:r>
            <a:fld id="{4DCC35D1-4F93-9F4B-BEC1-FC6328942D15}" type="datetime4">
              <a:rPr lang="nb-NO" sz="1600" b="1" smtClean="0">
                <a:solidFill>
                  <a:srgbClr val="FC8B5F"/>
                </a:solidFill>
              </a:rPr>
              <a:pPr marL="0" indent="0">
                <a:buNone/>
              </a:pPr>
              <a:t>29. september 2021</a:t>
            </a:fld>
            <a:endParaRPr lang="nb-NO" sz="1600" b="1">
              <a:solidFill>
                <a:srgbClr val="FC8B5F"/>
              </a:solidFill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742B9E3A-1F53-4750-BCCB-3F12AAA9C209}"/>
              </a:ext>
            </a:extLst>
          </p:cNvPr>
          <p:cNvSpPr txBox="1">
            <a:spLocks/>
          </p:cNvSpPr>
          <p:nvPr/>
        </p:nvSpPr>
        <p:spPr>
          <a:xfrm>
            <a:off x="226142" y="224025"/>
            <a:ext cx="7345912" cy="3074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2B2A2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B2A2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2B2A2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2B2A2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B2A2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b-NO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{NAME} </a:t>
            </a:r>
            <a:r>
              <a:rPr kumimoji="0" lang="nb-NO" sz="1400" b="1" i="0" u="none" strike="noStrike" kern="1200" cap="none" spc="0" normalizeH="0" baseline="0" noProof="0">
                <a:ln>
                  <a:noFill/>
                </a:ln>
                <a:solidFill>
                  <a:srgbClr val="30B39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//</a:t>
            </a:r>
            <a:r>
              <a:rPr kumimoji="0" lang="nb-NO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nb-NO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{PNAM}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4ACAD9-36C7-461B-AA72-3158660E13C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5286" b="40622"/>
          <a:stretch/>
        </p:blipFill>
        <p:spPr>
          <a:xfrm>
            <a:off x="10097589" y="126062"/>
            <a:ext cx="1868269" cy="450094"/>
          </a:xfrm>
          <a:prstGeom prst="rect">
            <a:avLst/>
          </a:prstGeom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2687CCB9-34C1-4E34-B13E-21D7BCCA5955}"/>
              </a:ext>
            </a:extLst>
          </p:cNvPr>
          <p:cNvSpPr txBox="1">
            <a:spLocks/>
          </p:cNvSpPr>
          <p:nvPr/>
        </p:nvSpPr>
        <p:spPr>
          <a:xfrm>
            <a:off x="0" y="949460"/>
            <a:ext cx="3864820" cy="786873"/>
          </a:xfrm>
          <a:prstGeom prst="rect">
            <a:avLst/>
          </a:prstGeom>
          <a:solidFill>
            <a:srgbClr val="FC8B5F"/>
          </a:solidFill>
        </p:spPr>
        <p:txBody>
          <a:bodyPr vert="horz" lIns="72000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2B2A2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B2A2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2B2A2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2B2A2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B2A2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b-NO" sz="3600" b="1" i="0" u="none" strike="noStrike" kern="1200" cap="none" spc="0" normalizeH="0" baseline="0" noProof="0">
                <a:ln>
                  <a:noFill/>
                </a:ln>
                <a:solidFill>
                  <a:srgbClr val="005E5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IN01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AA8F21A-4A23-4911-A3B8-76F44F54D9A7}"/>
              </a:ext>
            </a:extLst>
          </p:cNvPr>
          <p:cNvSpPr/>
          <p:nvPr/>
        </p:nvSpPr>
        <p:spPr>
          <a:xfrm>
            <a:off x="8678238" y="5286054"/>
            <a:ext cx="3513762" cy="1571946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615CA00B-DFCE-464F-B5EF-1F5432F5FF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6697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C76EA2-3BC5-4140-9CA5-C3B658B78A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/>
              <a:t>Dette oppnår vi sammen gjennom vår implementeringsmetodikk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C4D4EBE-43EB-EF43-B9B0-43CD27115D3E}"/>
              </a:ext>
            </a:extLst>
          </p:cNvPr>
          <p:cNvGrpSpPr/>
          <p:nvPr/>
        </p:nvGrpSpPr>
        <p:grpSpPr>
          <a:xfrm>
            <a:off x="9657184" y="1820719"/>
            <a:ext cx="1696616" cy="1685462"/>
            <a:chOff x="3274353" y="2209600"/>
            <a:chExt cx="1939142" cy="1939140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DD2F4012-5B19-434C-83F1-099BD0BB0DB4}"/>
                </a:ext>
              </a:extLst>
            </p:cNvPr>
            <p:cNvSpPr/>
            <p:nvPr/>
          </p:nvSpPr>
          <p:spPr>
            <a:xfrm>
              <a:off x="3274353" y="2209600"/>
              <a:ext cx="1939142" cy="1939140"/>
            </a:xfrm>
            <a:prstGeom prst="ellipse">
              <a:avLst/>
            </a:prstGeom>
            <a:noFill/>
            <a:ln w="1016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B2967D0E-998A-A147-83E9-B5F571EF62E6}"/>
                </a:ext>
              </a:extLst>
            </p:cNvPr>
            <p:cNvSpPr/>
            <p:nvPr/>
          </p:nvSpPr>
          <p:spPr>
            <a:xfrm>
              <a:off x="3423452" y="2353381"/>
              <a:ext cx="1653550" cy="1653550"/>
            </a:xfrm>
            <a:prstGeom prst="ellipse">
              <a:avLst/>
            </a:prstGeom>
            <a:noFill/>
            <a:ln w="762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B5D1516-1DD7-AC47-A95E-82B9EE581745}"/>
                </a:ext>
              </a:extLst>
            </p:cNvPr>
            <p:cNvSpPr txBox="1"/>
            <p:nvPr/>
          </p:nvSpPr>
          <p:spPr>
            <a:xfrm>
              <a:off x="3434108" y="2718841"/>
              <a:ext cx="1619631" cy="92066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nb-NO" sz="3600" b="1">
                  <a:solidFill>
                    <a:schemeClr val="bg1">
                      <a:lumMod val="50000"/>
                    </a:schemeClr>
                  </a:solidFill>
                </a:rPr>
                <a:t>05</a:t>
              </a:r>
            </a:p>
            <a:p>
              <a:pPr algn="ctr"/>
              <a:r>
                <a:rPr lang="nb-NO" sz="1050" b="1">
                  <a:solidFill>
                    <a:schemeClr val="accent6"/>
                  </a:solidFill>
                </a:rPr>
                <a:t>ONBOARDING</a:t>
              </a:r>
              <a:endParaRPr lang="nb-NO" sz="1600" b="1">
                <a:solidFill>
                  <a:schemeClr val="accent6"/>
                </a:solidFill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5BD255C-2456-D446-9FD2-AC295D4DF85C}"/>
              </a:ext>
            </a:extLst>
          </p:cNvPr>
          <p:cNvGrpSpPr/>
          <p:nvPr/>
        </p:nvGrpSpPr>
        <p:grpSpPr>
          <a:xfrm>
            <a:off x="838200" y="1820719"/>
            <a:ext cx="1696616" cy="1685462"/>
            <a:chOff x="3274353" y="2209600"/>
            <a:chExt cx="1939142" cy="1939140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C292EEF9-80E9-EC4E-9F25-ED2E1F1E5683}"/>
                </a:ext>
              </a:extLst>
            </p:cNvPr>
            <p:cNvSpPr/>
            <p:nvPr/>
          </p:nvSpPr>
          <p:spPr>
            <a:xfrm>
              <a:off x="3274353" y="2209600"/>
              <a:ext cx="1939142" cy="1939140"/>
            </a:xfrm>
            <a:prstGeom prst="ellipse">
              <a:avLst/>
            </a:prstGeom>
            <a:noFill/>
            <a:ln w="1016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F312C2E6-02AB-F743-8794-838F2883DF50}"/>
                </a:ext>
              </a:extLst>
            </p:cNvPr>
            <p:cNvSpPr/>
            <p:nvPr/>
          </p:nvSpPr>
          <p:spPr>
            <a:xfrm>
              <a:off x="3423452" y="2353381"/>
              <a:ext cx="1653550" cy="1653550"/>
            </a:xfrm>
            <a:prstGeom prst="ellipse">
              <a:avLst/>
            </a:prstGeom>
            <a:noFill/>
            <a:ln w="762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C6615062-EF8B-E040-879D-7FC9402190AA}"/>
                </a:ext>
              </a:extLst>
            </p:cNvPr>
            <p:cNvSpPr txBox="1"/>
            <p:nvPr/>
          </p:nvSpPr>
          <p:spPr>
            <a:xfrm>
              <a:off x="3434108" y="2718841"/>
              <a:ext cx="1619631" cy="92066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nb-NO" sz="3600" b="1">
                  <a:solidFill>
                    <a:schemeClr val="bg1">
                      <a:lumMod val="50000"/>
                    </a:schemeClr>
                  </a:solidFill>
                </a:rPr>
                <a:t>01</a:t>
              </a:r>
            </a:p>
            <a:p>
              <a:pPr algn="ctr"/>
              <a:r>
                <a:rPr lang="nb-NO" sz="1050" b="1">
                  <a:solidFill>
                    <a:schemeClr val="accent6"/>
                  </a:solidFill>
                </a:rPr>
                <a:t>IDENTIFY</a:t>
              </a:r>
              <a:endParaRPr lang="nb-NO" sz="1600" b="1">
                <a:solidFill>
                  <a:schemeClr val="accent6"/>
                </a:solidFill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8F86875-7DC0-384D-A59A-9ABA93A16ADC}"/>
              </a:ext>
            </a:extLst>
          </p:cNvPr>
          <p:cNvGrpSpPr/>
          <p:nvPr/>
        </p:nvGrpSpPr>
        <p:grpSpPr>
          <a:xfrm>
            <a:off x="3042946" y="1820719"/>
            <a:ext cx="1696616" cy="1685462"/>
            <a:chOff x="3274353" y="2209600"/>
            <a:chExt cx="1939142" cy="1939140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4BDF5362-3317-8244-B808-26BEA7384390}"/>
                </a:ext>
              </a:extLst>
            </p:cNvPr>
            <p:cNvSpPr/>
            <p:nvPr/>
          </p:nvSpPr>
          <p:spPr>
            <a:xfrm>
              <a:off x="3274353" y="2209600"/>
              <a:ext cx="1939142" cy="1939140"/>
            </a:xfrm>
            <a:prstGeom prst="ellipse">
              <a:avLst/>
            </a:prstGeom>
            <a:noFill/>
            <a:ln w="1016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9244A45B-5911-6244-AD0E-8EC20E6BFD70}"/>
                </a:ext>
              </a:extLst>
            </p:cNvPr>
            <p:cNvSpPr/>
            <p:nvPr/>
          </p:nvSpPr>
          <p:spPr>
            <a:xfrm>
              <a:off x="3423452" y="2353381"/>
              <a:ext cx="1653550" cy="1653550"/>
            </a:xfrm>
            <a:prstGeom prst="ellipse">
              <a:avLst/>
            </a:prstGeom>
            <a:noFill/>
            <a:ln w="762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39FCDFA8-0AD3-7A45-8B97-DE9340768662}"/>
                </a:ext>
              </a:extLst>
            </p:cNvPr>
            <p:cNvSpPr txBox="1"/>
            <p:nvPr/>
          </p:nvSpPr>
          <p:spPr>
            <a:xfrm>
              <a:off x="3434108" y="2718841"/>
              <a:ext cx="1619631" cy="92066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nb-NO" sz="3600" b="1">
                  <a:solidFill>
                    <a:schemeClr val="bg1">
                      <a:lumMod val="50000"/>
                    </a:schemeClr>
                  </a:solidFill>
                </a:rPr>
                <a:t>02</a:t>
              </a:r>
            </a:p>
            <a:p>
              <a:pPr algn="ctr"/>
              <a:r>
                <a:rPr lang="nb-NO" sz="1050" b="1">
                  <a:solidFill>
                    <a:schemeClr val="accent6"/>
                  </a:solidFill>
                </a:rPr>
                <a:t>INITIATE</a:t>
              </a:r>
              <a:endParaRPr lang="nb-NO" sz="1600" b="1">
                <a:solidFill>
                  <a:schemeClr val="accent6"/>
                </a:solidFill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D761FCE1-BFAF-EF43-8009-95F54593C0DB}"/>
              </a:ext>
            </a:extLst>
          </p:cNvPr>
          <p:cNvGrpSpPr/>
          <p:nvPr/>
        </p:nvGrpSpPr>
        <p:grpSpPr>
          <a:xfrm>
            <a:off x="5247692" y="1820719"/>
            <a:ext cx="1696616" cy="1685462"/>
            <a:chOff x="3274353" y="2209600"/>
            <a:chExt cx="1939142" cy="1939140"/>
          </a:xfrm>
        </p:grpSpPr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01B55BFA-6C74-5549-9396-C5E6B1C66F85}"/>
                </a:ext>
              </a:extLst>
            </p:cNvPr>
            <p:cNvSpPr/>
            <p:nvPr/>
          </p:nvSpPr>
          <p:spPr>
            <a:xfrm>
              <a:off x="3274353" y="2209600"/>
              <a:ext cx="1939142" cy="1939140"/>
            </a:xfrm>
            <a:prstGeom prst="ellipse">
              <a:avLst/>
            </a:prstGeom>
            <a:noFill/>
            <a:ln w="1016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95626AFC-F32C-4E45-BCAF-DD0E67EC5CAC}"/>
                </a:ext>
              </a:extLst>
            </p:cNvPr>
            <p:cNvSpPr/>
            <p:nvPr/>
          </p:nvSpPr>
          <p:spPr>
            <a:xfrm>
              <a:off x="3423452" y="2353381"/>
              <a:ext cx="1653550" cy="1653550"/>
            </a:xfrm>
            <a:prstGeom prst="ellipse">
              <a:avLst/>
            </a:prstGeom>
            <a:noFill/>
            <a:ln w="762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469DA83C-0389-5842-9AD5-B04B92918C2A}"/>
                </a:ext>
              </a:extLst>
            </p:cNvPr>
            <p:cNvSpPr txBox="1"/>
            <p:nvPr/>
          </p:nvSpPr>
          <p:spPr>
            <a:xfrm>
              <a:off x="3434108" y="2714415"/>
              <a:ext cx="1619631" cy="92951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nb-NO" sz="3600" b="1">
                  <a:solidFill>
                    <a:schemeClr val="bg1">
                      <a:lumMod val="50000"/>
                    </a:schemeClr>
                  </a:solidFill>
                </a:rPr>
                <a:t>03</a:t>
              </a:r>
            </a:p>
            <a:p>
              <a:pPr algn="ctr"/>
              <a:r>
                <a:rPr lang="nb-NO" sz="1050" b="1">
                  <a:solidFill>
                    <a:schemeClr val="accent6"/>
                  </a:solidFill>
                </a:rPr>
                <a:t>DESIGN</a:t>
              </a:r>
              <a:endParaRPr lang="nb-NO" sz="1600" b="1">
                <a:solidFill>
                  <a:schemeClr val="accent6"/>
                </a:solidFill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8DA69B75-BCE4-D04E-A69E-F3E61710CBEF}"/>
              </a:ext>
            </a:extLst>
          </p:cNvPr>
          <p:cNvGrpSpPr/>
          <p:nvPr/>
        </p:nvGrpSpPr>
        <p:grpSpPr>
          <a:xfrm>
            <a:off x="7452438" y="1820719"/>
            <a:ext cx="1696616" cy="1685462"/>
            <a:chOff x="3274353" y="2209600"/>
            <a:chExt cx="1939142" cy="1939140"/>
          </a:xfrm>
        </p:grpSpPr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4D969A81-1F2B-7645-A7EA-EF68852DC2C2}"/>
                </a:ext>
              </a:extLst>
            </p:cNvPr>
            <p:cNvSpPr/>
            <p:nvPr/>
          </p:nvSpPr>
          <p:spPr>
            <a:xfrm>
              <a:off x="3274353" y="2209600"/>
              <a:ext cx="1939142" cy="1939140"/>
            </a:xfrm>
            <a:prstGeom prst="ellipse">
              <a:avLst/>
            </a:prstGeom>
            <a:noFill/>
            <a:ln w="1016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0EA95973-D410-E44E-8AFE-6A5192720DC3}"/>
                </a:ext>
              </a:extLst>
            </p:cNvPr>
            <p:cNvSpPr/>
            <p:nvPr/>
          </p:nvSpPr>
          <p:spPr>
            <a:xfrm>
              <a:off x="3423452" y="2353381"/>
              <a:ext cx="1653550" cy="1653550"/>
            </a:xfrm>
            <a:prstGeom prst="ellipse">
              <a:avLst/>
            </a:prstGeom>
            <a:noFill/>
            <a:ln w="762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FA42CEB5-D724-3F49-8E35-097A6B66663E}"/>
                </a:ext>
              </a:extLst>
            </p:cNvPr>
            <p:cNvSpPr txBox="1"/>
            <p:nvPr/>
          </p:nvSpPr>
          <p:spPr>
            <a:xfrm>
              <a:off x="3434108" y="2718841"/>
              <a:ext cx="1619631" cy="92066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nb-NO" sz="3600" b="1">
                  <a:solidFill>
                    <a:schemeClr val="bg1">
                      <a:lumMod val="50000"/>
                    </a:schemeClr>
                  </a:solidFill>
                </a:rPr>
                <a:t>04</a:t>
              </a:r>
            </a:p>
            <a:p>
              <a:pPr algn="ctr"/>
              <a:r>
                <a:rPr lang="nb-NO" sz="1050" b="1">
                  <a:solidFill>
                    <a:schemeClr val="accent6"/>
                  </a:solidFill>
                </a:rPr>
                <a:t>IMPLEMENT</a:t>
              </a:r>
              <a:endParaRPr lang="nb-NO" sz="1600" b="1">
                <a:solidFill>
                  <a:schemeClr val="accent6"/>
                </a:solidFill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3ABC9046-DDEF-5346-A062-5057CE8E5699}"/>
              </a:ext>
            </a:extLst>
          </p:cNvPr>
          <p:cNvGrpSpPr/>
          <p:nvPr/>
        </p:nvGrpSpPr>
        <p:grpSpPr>
          <a:xfrm>
            <a:off x="838200" y="3703224"/>
            <a:ext cx="1696617" cy="2087574"/>
            <a:chOff x="838200" y="4039125"/>
            <a:chExt cx="1696617" cy="2087574"/>
          </a:xfrm>
        </p:grpSpPr>
        <p:sp>
          <p:nvSpPr>
            <p:cNvPr id="44" name="Chevron 43">
              <a:extLst>
                <a:ext uri="{FF2B5EF4-FFF2-40B4-BE49-F238E27FC236}">
                  <a16:creationId xmlns:a16="http://schemas.microsoft.com/office/drawing/2014/main" id="{7BFB0A61-97E4-7D49-A52A-584E17B969B3}"/>
                </a:ext>
              </a:extLst>
            </p:cNvPr>
            <p:cNvSpPr/>
            <p:nvPr/>
          </p:nvSpPr>
          <p:spPr>
            <a:xfrm rot="5400000">
              <a:off x="1635332" y="4470919"/>
              <a:ext cx="102351" cy="439155"/>
            </a:xfrm>
            <a:prstGeom prst="chevron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9CCC5D7F-6FD6-FC46-BA20-1A15802D6497}"/>
                </a:ext>
              </a:extLst>
            </p:cNvPr>
            <p:cNvSpPr/>
            <p:nvPr/>
          </p:nvSpPr>
          <p:spPr>
            <a:xfrm>
              <a:off x="838200" y="4039125"/>
              <a:ext cx="1696616" cy="553998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nb-NO" sz="1000" b="1">
                  <a:solidFill>
                    <a:schemeClr val="accent1"/>
                  </a:solidFill>
                </a:rPr>
                <a:t>IDENTIFISERE BEHOV OG LØSNINGENS INNHOLD</a:t>
              </a:r>
              <a:endParaRPr lang="nb-NO">
                <a:solidFill>
                  <a:schemeClr val="accent1"/>
                </a:solidFill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B34D1B10-0864-AE48-8162-BBA75B21E3FD}"/>
                </a:ext>
              </a:extLst>
            </p:cNvPr>
            <p:cNvSpPr/>
            <p:nvPr/>
          </p:nvSpPr>
          <p:spPr>
            <a:xfrm>
              <a:off x="838200" y="4787871"/>
              <a:ext cx="1696617" cy="1338828"/>
            </a:xfrm>
            <a:prstGeom prst="rect">
              <a:avLst/>
            </a:prstGeom>
          </p:spPr>
          <p:txBody>
            <a:bodyPr wrap="square" anchor="t">
              <a:spAutoFit/>
            </a:bodyPr>
            <a:lstStyle/>
            <a:p>
              <a:pPr algn="ctr"/>
              <a:r>
                <a:rPr lang="nb-NO" sz="90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Kartlegge og spesifisere kundens behov og løsningens innhold. Innhente informasjon for å kunne gi kunden et estimat på løsningen og en realistisk tidsplan. Kunden får tildelt prosjektleder hos SuperOffice.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8193F896-D3D1-674A-B1BC-B150BF87722D}"/>
              </a:ext>
            </a:extLst>
          </p:cNvPr>
          <p:cNvGrpSpPr/>
          <p:nvPr/>
        </p:nvGrpSpPr>
        <p:grpSpPr>
          <a:xfrm>
            <a:off x="3042946" y="3703224"/>
            <a:ext cx="1696617" cy="1810575"/>
            <a:chOff x="3042946" y="4039125"/>
            <a:chExt cx="1696617" cy="1810575"/>
          </a:xfrm>
        </p:grpSpPr>
        <p:sp>
          <p:nvSpPr>
            <p:cNvPr id="50" name="Chevron 49">
              <a:extLst>
                <a:ext uri="{FF2B5EF4-FFF2-40B4-BE49-F238E27FC236}">
                  <a16:creationId xmlns:a16="http://schemas.microsoft.com/office/drawing/2014/main" id="{0334FFE4-DD13-9D45-9AB5-B9CCBD3798E5}"/>
                </a:ext>
              </a:extLst>
            </p:cNvPr>
            <p:cNvSpPr/>
            <p:nvPr/>
          </p:nvSpPr>
          <p:spPr>
            <a:xfrm rot="5400000">
              <a:off x="3840078" y="4470919"/>
              <a:ext cx="102351" cy="439155"/>
            </a:xfrm>
            <a:prstGeom prst="chevron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8CCCD152-5BF4-1E44-9AB0-228F12394E00}"/>
                </a:ext>
              </a:extLst>
            </p:cNvPr>
            <p:cNvSpPr/>
            <p:nvPr/>
          </p:nvSpPr>
          <p:spPr>
            <a:xfrm>
              <a:off x="3042946" y="4039125"/>
              <a:ext cx="1696616" cy="553998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nb-NO" sz="1000" b="1">
                  <a:solidFill>
                    <a:schemeClr val="accent1"/>
                  </a:solidFill>
                </a:rPr>
                <a:t>KONKRETISERING OG INITIERING AV PROSJEKTET</a:t>
              </a:r>
              <a:endParaRPr lang="nb-NO">
                <a:solidFill>
                  <a:schemeClr val="accent1"/>
                </a:solidFill>
              </a:endParaRP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93717B48-ABBF-B042-AAA3-430F9D62CB27}"/>
                </a:ext>
              </a:extLst>
            </p:cNvPr>
            <p:cNvSpPr/>
            <p:nvPr/>
          </p:nvSpPr>
          <p:spPr>
            <a:xfrm>
              <a:off x="3042946" y="4787871"/>
              <a:ext cx="1696617" cy="1061829"/>
            </a:xfrm>
            <a:prstGeom prst="rect">
              <a:avLst/>
            </a:prstGeom>
          </p:spPr>
          <p:txBody>
            <a:bodyPr wrap="square" anchor="t">
              <a:spAutoFit/>
            </a:bodyPr>
            <a:lstStyle/>
            <a:p>
              <a:pPr algn="ctr"/>
              <a:r>
                <a:rPr lang="nb-NO" sz="90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Konkretisering av formål, styrende KPI’er, prosjektets omfang og organisering av prosjektet. Vi sørger for at prosjektet forankres i ledelsen og at det mobiliseres et kjerneteam.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864F5A48-0B34-1846-A8BC-76F17805B6D0}"/>
              </a:ext>
            </a:extLst>
          </p:cNvPr>
          <p:cNvGrpSpPr/>
          <p:nvPr/>
        </p:nvGrpSpPr>
        <p:grpSpPr>
          <a:xfrm>
            <a:off x="5247691" y="3703224"/>
            <a:ext cx="1696618" cy="2087574"/>
            <a:chOff x="5247691" y="3703224"/>
            <a:chExt cx="1696618" cy="2087574"/>
          </a:xfrm>
        </p:grpSpPr>
        <p:sp>
          <p:nvSpPr>
            <p:cNvPr id="58" name="Chevron 57">
              <a:extLst>
                <a:ext uri="{FF2B5EF4-FFF2-40B4-BE49-F238E27FC236}">
                  <a16:creationId xmlns:a16="http://schemas.microsoft.com/office/drawing/2014/main" id="{ECA3EF37-8AFA-BC45-94E4-DD3AE80169C5}"/>
                </a:ext>
              </a:extLst>
            </p:cNvPr>
            <p:cNvSpPr/>
            <p:nvPr/>
          </p:nvSpPr>
          <p:spPr>
            <a:xfrm rot="5400000">
              <a:off x="6044824" y="4135018"/>
              <a:ext cx="102351" cy="439155"/>
            </a:xfrm>
            <a:prstGeom prst="chevron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BA2BDE3B-1DA8-824C-8209-E5C0647C994B}"/>
                </a:ext>
              </a:extLst>
            </p:cNvPr>
            <p:cNvSpPr/>
            <p:nvPr/>
          </p:nvSpPr>
          <p:spPr>
            <a:xfrm>
              <a:off x="5247691" y="3703224"/>
              <a:ext cx="1696616" cy="400110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nb-NO" sz="1000" b="1">
                  <a:solidFill>
                    <a:schemeClr val="accent1"/>
                  </a:solidFill>
                </a:rPr>
                <a:t>SPESIFIKASJON OG DESIGN AV LØSNING</a:t>
              </a:r>
              <a:endParaRPr lang="nb-NO">
                <a:solidFill>
                  <a:schemeClr val="accent1"/>
                </a:solidFill>
              </a:endParaRPr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73F3377B-CA18-DC47-9F50-D8D0B4B469FC}"/>
                </a:ext>
              </a:extLst>
            </p:cNvPr>
            <p:cNvSpPr/>
            <p:nvPr/>
          </p:nvSpPr>
          <p:spPr>
            <a:xfrm>
              <a:off x="5247692" y="4451970"/>
              <a:ext cx="1696617" cy="1338828"/>
            </a:xfrm>
            <a:prstGeom prst="rect">
              <a:avLst/>
            </a:prstGeom>
          </p:spPr>
          <p:txBody>
            <a:bodyPr wrap="square" anchor="t">
              <a:spAutoFit/>
            </a:bodyPr>
            <a:lstStyle/>
            <a:p>
              <a:pPr algn="ctr"/>
              <a:r>
                <a:rPr lang="nb-NO" sz="90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Gjennomføring av workshops for sammen å enes om KPI’er, arbeidsprosesser og behov som skal understøttes av SuperOffice. </a:t>
              </a:r>
            </a:p>
            <a:p>
              <a:pPr algn="ctr"/>
              <a:r>
                <a:rPr lang="nb-NO" sz="90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Dette vil danne grunnlag for design av løsning men også  automatiseringer og videre opplæring.</a:t>
              </a:r>
              <a:endParaRPr lang="nb-NO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A57385BD-C27B-8949-BF1A-5B3A34F3C80A}"/>
              </a:ext>
            </a:extLst>
          </p:cNvPr>
          <p:cNvGrpSpPr/>
          <p:nvPr/>
        </p:nvGrpSpPr>
        <p:grpSpPr>
          <a:xfrm>
            <a:off x="7452436" y="3626280"/>
            <a:ext cx="1696619" cy="1607870"/>
            <a:chOff x="7452436" y="3626280"/>
            <a:chExt cx="1696619" cy="1607870"/>
          </a:xfrm>
        </p:grpSpPr>
        <p:sp>
          <p:nvSpPr>
            <p:cNvPr id="61" name="Chevron 60">
              <a:extLst>
                <a:ext uri="{FF2B5EF4-FFF2-40B4-BE49-F238E27FC236}">
                  <a16:creationId xmlns:a16="http://schemas.microsoft.com/office/drawing/2014/main" id="{2D5B3E66-7070-2D42-AB5C-783134AB7406}"/>
                </a:ext>
              </a:extLst>
            </p:cNvPr>
            <p:cNvSpPr/>
            <p:nvPr/>
          </p:nvSpPr>
          <p:spPr>
            <a:xfrm rot="5400000">
              <a:off x="8249570" y="4132368"/>
              <a:ext cx="102351" cy="439155"/>
            </a:xfrm>
            <a:prstGeom prst="chevron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A5509455-59B7-514F-8BF9-BCC3B9A96887}"/>
                </a:ext>
              </a:extLst>
            </p:cNvPr>
            <p:cNvSpPr/>
            <p:nvPr/>
          </p:nvSpPr>
          <p:spPr>
            <a:xfrm>
              <a:off x="7452436" y="3626280"/>
              <a:ext cx="1696616" cy="553998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nb-NO" sz="1000" b="1">
                  <a:solidFill>
                    <a:schemeClr val="accent1"/>
                  </a:solidFill>
                </a:rPr>
                <a:t>KONFIGURERE OG REALISERE LØSNINGEN</a:t>
              </a:r>
              <a:endParaRPr lang="nb-NO">
                <a:solidFill>
                  <a:schemeClr val="accent1"/>
                </a:solidFill>
              </a:endParaRPr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1D8DC969-6861-704C-B411-993A0BAC9874}"/>
                </a:ext>
              </a:extLst>
            </p:cNvPr>
            <p:cNvSpPr/>
            <p:nvPr/>
          </p:nvSpPr>
          <p:spPr>
            <a:xfrm>
              <a:off x="7452438" y="4449320"/>
              <a:ext cx="1696617" cy="784830"/>
            </a:xfrm>
            <a:prstGeom prst="rect">
              <a:avLst/>
            </a:prstGeom>
          </p:spPr>
          <p:txBody>
            <a:bodyPr wrap="square" anchor="t">
              <a:spAutoFit/>
            </a:bodyPr>
            <a:lstStyle/>
            <a:p>
              <a:pPr algn="ctr"/>
              <a:r>
                <a:rPr lang="nb-NO" sz="90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Gjennomføring av ulike workshops for å tilfredsstille spesifikke behov som f.eks. data import, integrasjoner, automatiseringer, maler m.m.</a:t>
              </a: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9527C386-EEE5-964D-82D5-9108D8EF91AD}"/>
              </a:ext>
            </a:extLst>
          </p:cNvPr>
          <p:cNvGrpSpPr/>
          <p:nvPr/>
        </p:nvGrpSpPr>
        <p:grpSpPr>
          <a:xfrm>
            <a:off x="9657181" y="3703224"/>
            <a:ext cx="1696620" cy="1807925"/>
            <a:chOff x="9657181" y="3703224"/>
            <a:chExt cx="1696620" cy="1807925"/>
          </a:xfrm>
        </p:grpSpPr>
        <p:sp>
          <p:nvSpPr>
            <p:cNvPr id="64" name="Chevron 63">
              <a:extLst>
                <a:ext uri="{FF2B5EF4-FFF2-40B4-BE49-F238E27FC236}">
                  <a16:creationId xmlns:a16="http://schemas.microsoft.com/office/drawing/2014/main" id="{70036ACC-DF77-744A-9EB0-247C006AA1EA}"/>
                </a:ext>
              </a:extLst>
            </p:cNvPr>
            <p:cNvSpPr/>
            <p:nvPr/>
          </p:nvSpPr>
          <p:spPr>
            <a:xfrm rot="5400000">
              <a:off x="10454316" y="4132368"/>
              <a:ext cx="102351" cy="439155"/>
            </a:xfrm>
            <a:prstGeom prst="chevron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2F2828C4-B6A2-6D46-A8DD-9714D64E8928}"/>
                </a:ext>
              </a:extLst>
            </p:cNvPr>
            <p:cNvSpPr/>
            <p:nvPr/>
          </p:nvSpPr>
          <p:spPr>
            <a:xfrm>
              <a:off x="9657181" y="3703224"/>
              <a:ext cx="1696616" cy="400110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nb-NO" sz="1000" b="1">
                  <a:solidFill>
                    <a:schemeClr val="accent1"/>
                  </a:solidFill>
                </a:rPr>
                <a:t>SØRGE FOR VARIG EFFEKT</a:t>
              </a:r>
              <a:endParaRPr lang="nb-NO">
                <a:solidFill>
                  <a:schemeClr val="accent1"/>
                </a:solidFill>
              </a:endParaRPr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6E9D0F3E-3632-BB41-8A66-2843FDB3D820}"/>
                </a:ext>
              </a:extLst>
            </p:cNvPr>
            <p:cNvSpPr/>
            <p:nvPr/>
          </p:nvSpPr>
          <p:spPr>
            <a:xfrm>
              <a:off x="9657184" y="4449320"/>
              <a:ext cx="1696617" cy="1061829"/>
            </a:xfrm>
            <a:prstGeom prst="rect">
              <a:avLst/>
            </a:prstGeom>
          </p:spPr>
          <p:txBody>
            <a:bodyPr wrap="square" anchor="t">
              <a:spAutoFit/>
            </a:bodyPr>
            <a:lstStyle/>
            <a:p>
              <a:pPr algn="ctr"/>
              <a:r>
                <a:rPr lang="nb-NO" sz="90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Sikre at organisasjonen er klar til å </a:t>
              </a:r>
              <a:r>
                <a:rPr lang="nb-NO" sz="900" err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fasilitere</a:t>
              </a:r>
              <a:r>
                <a:rPr lang="nb-NO" sz="90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endringsreisen og opprettholde varig effekt av SuperOffice gjennom workshops og brukeropplæring.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38194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CE5CC1-A615-A34D-8268-97B9060CA3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HVORFOR ETABLERE</a:t>
            </a:r>
            <a:br>
              <a:rPr lang="nb-NO"/>
            </a:br>
            <a:r>
              <a:rPr lang="nb-NO"/>
              <a:t>KJERNETEAM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37B6761-A1A0-EB46-A4B2-F8FB55DE7694}"/>
              </a:ext>
            </a:extLst>
          </p:cNvPr>
          <p:cNvSpPr txBox="1"/>
          <p:nvPr/>
        </p:nvSpPr>
        <p:spPr>
          <a:xfrm rot="20479769">
            <a:off x="7231077" y="2233202"/>
            <a:ext cx="4384964" cy="1517964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noAutofit/>
          </a:bodyPr>
          <a:lstStyle/>
          <a:p>
            <a:r>
              <a:rPr lang="nb-NO" b="1">
                <a:solidFill>
                  <a:schemeClr val="bg1"/>
                </a:solidFill>
              </a:rPr>
              <a:t>Skal vi forklare etablering av </a:t>
            </a:r>
            <a:r>
              <a:rPr lang="nb-NO" b="1" err="1">
                <a:solidFill>
                  <a:schemeClr val="bg1"/>
                </a:solidFill>
              </a:rPr>
              <a:t>kjerneteam</a:t>
            </a:r>
            <a:r>
              <a:rPr lang="nb-NO" b="1">
                <a:solidFill>
                  <a:schemeClr val="bg1"/>
                </a:solidFill>
              </a:rPr>
              <a:t>. «Hvorfor er dere med»?</a:t>
            </a:r>
          </a:p>
          <a:p>
            <a:endParaRPr lang="nb-NO" b="1">
              <a:solidFill>
                <a:schemeClr val="bg1"/>
              </a:solidFill>
            </a:endParaRPr>
          </a:p>
          <a:p>
            <a:r>
              <a:rPr lang="nb-NO" b="1">
                <a:solidFill>
                  <a:schemeClr val="bg1"/>
                </a:solidFill>
              </a:rPr>
              <a:t>FLOSKEL FORDI ØIVIND LIKER LAPPEN</a:t>
            </a:r>
          </a:p>
        </p:txBody>
      </p:sp>
    </p:spTree>
    <p:extLst>
      <p:ext uri="{BB962C8B-B14F-4D97-AF65-F5344CB8AC3E}">
        <p14:creationId xmlns:p14="http://schemas.microsoft.com/office/powerpoint/2010/main" val="3359009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DE9344A-FD79-1843-858B-82EBC98DD48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b-NO"/>
              <a:t>Tung bransjeinnsikt</a:t>
            </a:r>
            <a:br>
              <a:rPr lang="nb-NO"/>
            </a:br>
            <a:r>
              <a:rPr lang="nb-NO"/>
              <a:t>og kompetanse innen</a:t>
            </a:r>
            <a:br>
              <a:rPr lang="nb-NO"/>
            </a:br>
            <a:r>
              <a:rPr lang="nb-NO"/>
              <a:t>området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82ED9D-5A33-6F4C-BD06-055CB5CF5A4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nb-NO"/>
              <a:t>INNSIKT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1FE5E7-CE09-B948-88EB-5ACBCD27714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nb-NO"/>
              <a:t>Sterk forankring av</a:t>
            </a:r>
            <a:br>
              <a:rPr lang="nb-NO"/>
            </a:br>
            <a:r>
              <a:rPr lang="nb-NO"/>
              <a:t>prosess og metode</a:t>
            </a:r>
            <a:br>
              <a:rPr lang="nb-NO"/>
            </a:br>
            <a:r>
              <a:rPr lang="nb-NO"/>
              <a:t>internt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5CBB48A-7790-9C4B-9346-AF658627322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nb-NO"/>
              <a:t>FORANKRING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8965A1B-B760-E640-95AF-6B1E2D59715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>
            <a:normAutofit/>
          </a:bodyPr>
          <a:lstStyle/>
          <a:p>
            <a:r>
              <a:rPr lang="nb-NO"/>
              <a:t>Sikre reel effekt internt hos dere og eksternt hos kundene deres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40922D0-883A-9341-B648-D06DC1A92ED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nb-NO"/>
              <a:t>EFFEKT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715E2150-359D-6849-9B7F-972F4DA0EB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nb-NO" sz="3200"/>
              <a:t>Overordnet sett er det tre grunner til å etablere og jobbe tett sammen med et </a:t>
            </a:r>
            <a:r>
              <a:rPr lang="nb-NO" sz="3200" err="1"/>
              <a:t>kjerneteam</a:t>
            </a:r>
            <a:endParaRPr lang="nb-NO" sz="3200"/>
          </a:p>
        </p:txBody>
      </p:sp>
    </p:spTree>
    <p:extLst>
      <p:ext uri="{BB962C8B-B14F-4D97-AF65-F5344CB8AC3E}">
        <p14:creationId xmlns:p14="http://schemas.microsoft.com/office/powerpoint/2010/main" val="23485524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itle 1">
            <a:extLst>
              <a:ext uri="{FF2B5EF4-FFF2-40B4-BE49-F238E27FC236}">
                <a16:creationId xmlns:a16="http://schemas.microsoft.com/office/drawing/2014/main" id="{A86978E8-26E5-AD47-AA63-97949026D7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02820"/>
            <a:ext cx="10515600" cy="851941"/>
          </a:xfrm>
        </p:spPr>
        <p:txBody>
          <a:bodyPr>
            <a:normAutofit fontScale="90000"/>
          </a:bodyPr>
          <a:lstStyle/>
          <a:p>
            <a:r>
              <a:rPr lang="nb-NO"/>
              <a:t>Hvorfor ønsker vi å etablere og jobbe sammen med et sterkt </a:t>
            </a:r>
            <a:r>
              <a:rPr lang="nb-NO" err="1"/>
              <a:t>kjerneteam</a:t>
            </a:r>
            <a:r>
              <a:rPr lang="nb-NO"/>
              <a:t>?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5436D8B-247B-E14E-9A34-59D402D8125C}"/>
              </a:ext>
            </a:extLst>
          </p:cNvPr>
          <p:cNvGrpSpPr/>
          <p:nvPr/>
        </p:nvGrpSpPr>
        <p:grpSpPr>
          <a:xfrm>
            <a:off x="838199" y="1820718"/>
            <a:ext cx="2225099" cy="2210471"/>
            <a:chOff x="3274353" y="2209600"/>
            <a:chExt cx="1939142" cy="1939140"/>
          </a:xfrm>
        </p:grpSpPr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AEDF03C6-7DCA-5F48-9723-7278EB0E9E30}"/>
                </a:ext>
              </a:extLst>
            </p:cNvPr>
            <p:cNvSpPr/>
            <p:nvPr/>
          </p:nvSpPr>
          <p:spPr>
            <a:xfrm>
              <a:off x="3274353" y="2209600"/>
              <a:ext cx="1939142" cy="1939140"/>
            </a:xfrm>
            <a:prstGeom prst="ellipse">
              <a:avLst/>
            </a:prstGeom>
            <a:noFill/>
            <a:ln w="1016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7E2CD650-4894-E948-A35D-A8E6CC069CA8}"/>
                </a:ext>
              </a:extLst>
            </p:cNvPr>
            <p:cNvSpPr/>
            <p:nvPr/>
          </p:nvSpPr>
          <p:spPr>
            <a:xfrm>
              <a:off x="3423452" y="2353381"/>
              <a:ext cx="1653550" cy="1653550"/>
            </a:xfrm>
            <a:prstGeom prst="ellipse">
              <a:avLst/>
            </a:prstGeom>
            <a:noFill/>
            <a:ln w="762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7BA895BE-8022-C54B-BC51-EA4A95AFDE35}"/>
                </a:ext>
              </a:extLst>
            </p:cNvPr>
            <p:cNvSpPr txBox="1"/>
            <p:nvPr/>
          </p:nvSpPr>
          <p:spPr>
            <a:xfrm>
              <a:off x="3647432" y="2484077"/>
              <a:ext cx="1205591" cy="1390185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algn="ctr"/>
              <a:r>
                <a:rPr lang="nb-NO" sz="5400" b="1">
                  <a:solidFill>
                    <a:schemeClr val="accent6"/>
                  </a:solidFill>
                </a:rPr>
                <a:t>50</a:t>
              </a:r>
              <a:endParaRPr lang="nb-NO" sz="4000">
                <a:solidFill>
                  <a:schemeClr val="accent6"/>
                </a:solidFill>
              </a:endParaRPr>
            </a:p>
            <a:p>
              <a:pPr algn="ctr"/>
              <a:r>
                <a:rPr lang="nb-NO" sz="900">
                  <a:solidFill>
                    <a:schemeClr val="bg1">
                      <a:lumMod val="50000"/>
                    </a:schemeClr>
                  </a:solidFill>
                </a:rPr>
                <a:t>... av  lederne kan forklare selskapets strategi, prioriteter og </a:t>
              </a:r>
              <a:r>
                <a:rPr lang="nb-NO" sz="900" i="1">
                  <a:solidFill>
                    <a:schemeClr val="bg1">
                      <a:lumMod val="50000"/>
                    </a:schemeClr>
                  </a:solidFill>
                </a:rPr>
                <a:t>must-</a:t>
              </a:r>
              <a:r>
                <a:rPr lang="nb-NO" sz="900" i="1" err="1">
                  <a:solidFill>
                    <a:schemeClr val="bg1">
                      <a:lumMod val="50000"/>
                    </a:schemeClr>
                  </a:solidFill>
                </a:rPr>
                <a:t>win</a:t>
              </a:r>
              <a:r>
                <a:rPr lang="nb-NO" sz="900" i="1">
                  <a:solidFill>
                    <a:schemeClr val="bg1">
                      <a:lumMod val="50000"/>
                    </a:schemeClr>
                  </a:solidFill>
                </a:rPr>
                <a:t> </a:t>
              </a:r>
              <a:r>
                <a:rPr lang="nb-NO" sz="900" i="1" err="1">
                  <a:solidFill>
                    <a:schemeClr val="bg1">
                      <a:lumMod val="50000"/>
                    </a:schemeClr>
                  </a:solidFill>
                </a:rPr>
                <a:t>battels</a:t>
              </a:r>
              <a:endParaRPr lang="nb-NO" sz="900" i="1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8BF8DE6E-AAE7-1D4B-94A7-EA93467B2443}"/>
              </a:ext>
            </a:extLst>
          </p:cNvPr>
          <p:cNvGrpSpPr/>
          <p:nvPr/>
        </p:nvGrpSpPr>
        <p:grpSpPr>
          <a:xfrm>
            <a:off x="2806289" y="3501204"/>
            <a:ext cx="2225099" cy="2210471"/>
            <a:chOff x="3274353" y="2209600"/>
            <a:chExt cx="1939142" cy="1939140"/>
          </a:xfrm>
        </p:grpSpPr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FC3D2BA7-C30C-004C-AD1C-20DCF354F01F}"/>
                </a:ext>
              </a:extLst>
            </p:cNvPr>
            <p:cNvSpPr/>
            <p:nvPr/>
          </p:nvSpPr>
          <p:spPr>
            <a:xfrm>
              <a:off x="3274353" y="2209600"/>
              <a:ext cx="1939142" cy="1939140"/>
            </a:xfrm>
            <a:prstGeom prst="ellipse">
              <a:avLst/>
            </a:prstGeom>
            <a:noFill/>
            <a:ln w="1016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2D7FA5B3-F901-FC43-8C82-C4F9915C7C01}"/>
                </a:ext>
              </a:extLst>
            </p:cNvPr>
            <p:cNvSpPr/>
            <p:nvPr/>
          </p:nvSpPr>
          <p:spPr>
            <a:xfrm>
              <a:off x="3423452" y="2353381"/>
              <a:ext cx="1653550" cy="1653550"/>
            </a:xfrm>
            <a:prstGeom prst="ellipse">
              <a:avLst/>
            </a:prstGeom>
            <a:noFill/>
            <a:ln w="762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2D3631F0-7C98-644C-A6F0-271FC380C72E}"/>
                </a:ext>
              </a:extLst>
            </p:cNvPr>
            <p:cNvSpPr txBox="1"/>
            <p:nvPr/>
          </p:nvSpPr>
          <p:spPr>
            <a:xfrm>
              <a:off x="3660038" y="2484077"/>
              <a:ext cx="1180379" cy="1390185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algn="ctr"/>
              <a:r>
                <a:rPr lang="nb-NO" sz="5400" b="1">
                  <a:solidFill>
                    <a:schemeClr val="accent6"/>
                  </a:solidFill>
                </a:rPr>
                <a:t>14</a:t>
              </a:r>
              <a:endParaRPr lang="nb-NO" sz="4000">
                <a:solidFill>
                  <a:schemeClr val="accent6"/>
                </a:solidFill>
              </a:endParaRPr>
            </a:p>
            <a:p>
              <a:pPr algn="ctr"/>
              <a:r>
                <a:rPr lang="nb-NO" sz="900">
                  <a:solidFill>
                    <a:schemeClr val="bg1">
                      <a:lumMod val="50000"/>
                    </a:schemeClr>
                  </a:solidFill>
                </a:rPr>
                <a:t>... av medarbeidere anser seg som fullt engasjerte</a:t>
              </a:r>
              <a:endParaRPr lang="nb-NO" sz="900" i="1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6567C94F-CC93-A848-AC83-9359E49B3221}"/>
              </a:ext>
            </a:extLst>
          </p:cNvPr>
          <p:cNvGrpSpPr/>
          <p:nvPr/>
        </p:nvGrpSpPr>
        <p:grpSpPr>
          <a:xfrm>
            <a:off x="4788844" y="1820718"/>
            <a:ext cx="2225099" cy="2210471"/>
            <a:chOff x="3274353" y="2209600"/>
            <a:chExt cx="1939142" cy="1939140"/>
          </a:xfrm>
        </p:grpSpPr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89AEDDB1-F9F8-994A-917B-0573B21E9B76}"/>
                </a:ext>
              </a:extLst>
            </p:cNvPr>
            <p:cNvSpPr/>
            <p:nvPr/>
          </p:nvSpPr>
          <p:spPr>
            <a:xfrm>
              <a:off x="3274353" y="2209600"/>
              <a:ext cx="1939142" cy="1939140"/>
            </a:xfrm>
            <a:prstGeom prst="ellipse">
              <a:avLst/>
            </a:prstGeom>
            <a:noFill/>
            <a:ln w="1016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2F03EF60-96C8-7B4F-847B-E8D51B52D372}"/>
                </a:ext>
              </a:extLst>
            </p:cNvPr>
            <p:cNvSpPr/>
            <p:nvPr/>
          </p:nvSpPr>
          <p:spPr>
            <a:xfrm>
              <a:off x="3423452" y="2353381"/>
              <a:ext cx="1653550" cy="1653550"/>
            </a:xfrm>
            <a:prstGeom prst="ellipse">
              <a:avLst/>
            </a:prstGeom>
            <a:noFill/>
            <a:ln w="762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09E332BB-3261-2F48-A164-6A8E33ACF309}"/>
                </a:ext>
              </a:extLst>
            </p:cNvPr>
            <p:cNvSpPr txBox="1"/>
            <p:nvPr/>
          </p:nvSpPr>
          <p:spPr>
            <a:xfrm>
              <a:off x="3622220" y="2484077"/>
              <a:ext cx="1256015" cy="1390185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algn="ctr"/>
              <a:r>
                <a:rPr lang="nb-NO" sz="5400" b="1">
                  <a:solidFill>
                    <a:schemeClr val="accent6"/>
                  </a:solidFill>
                </a:rPr>
                <a:t>30</a:t>
              </a:r>
              <a:endParaRPr lang="nb-NO" sz="4000">
                <a:solidFill>
                  <a:schemeClr val="bg1">
                    <a:lumMod val="50000"/>
                  </a:schemeClr>
                </a:solidFill>
              </a:endParaRPr>
            </a:p>
            <a:p>
              <a:pPr algn="ctr"/>
              <a:r>
                <a:rPr lang="nb-NO" sz="900">
                  <a:solidFill>
                    <a:schemeClr val="bg1">
                      <a:lumMod val="50000"/>
                    </a:schemeClr>
                  </a:solidFill>
                </a:rPr>
                <a:t>... av ansatte mottar ingen informasjon om hvordan tiltaket skal eksekveres</a:t>
              </a:r>
              <a:endParaRPr lang="nb-NO" sz="900" i="1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B2B5D565-5788-CD48-B637-6823F97AF6CD}"/>
              </a:ext>
            </a:extLst>
          </p:cNvPr>
          <p:cNvGrpSpPr/>
          <p:nvPr/>
        </p:nvGrpSpPr>
        <p:grpSpPr>
          <a:xfrm>
            <a:off x="6785864" y="3501204"/>
            <a:ext cx="2225099" cy="2210471"/>
            <a:chOff x="3274353" y="2209600"/>
            <a:chExt cx="1939142" cy="1939140"/>
          </a:xfrm>
        </p:grpSpPr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026FCD42-641C-7946-9BEF-4A454A4BA112}"/>
                </a:ext>
              </a:extLst>
            </p:cNvPr>
            <p:cNvSpPr/>
            <p:nvPr/>
          </p:nvSpPr>
          <p:spPr>
            <a:xfrm>
              <a:off x="3274353" y="2209600"/>
              <a:ext cx="1939142" cy="1939140"/>
            </a:xfrm>
            <a:prstGeom prst="ellipse">
              <a:avLst/>
            </a:prstGeom>
            <a:noFill/>
            <a:ln w="1016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D7577E26-CB66-7D45-8F4C-8BFFC4A7B414}"/>
                </a:ext>
              </a:extLst>
            </p:cNvPr>
            <p:cNvSpPr/>
            <p:nvPr/>
          </p:nvSpPr>
          <p:spPr>
            <a:xfrm>
              <a:off x="3423452" y="2353381"/>
              <a:ext cx="1653550" cy="1653550"/>
            </a:xfrm>
            <a:prstGeom prst="ellipse">
              <a:avLst/>
            </a:prstGeom>
            <a:noFill/>
            <a:ln w="762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79EB4704-55EE-9241-B926-05AA3BC50A22}"/>
                </a:ext>
              </a:extLst>
            </p:cNvPr>
            <p:cNvSpPr txBox="1"/>
            <p:nvPr/>
          </p:nvSpPr>
          <p:spPr>
            <a:xfrm>
              <a:off x="3634826" y="2484077"/>
              <a:ext cx="1230803" cy="1390185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algn="ctr"/>
              <a:r>
                <a:rPr lang="nb-NO" sz="5400" b="1">
                  <a:solidFill>
                    <a:schemeClr val="accent6"/>
                  </a:solidFill>
                </a:rPr>
                <a:t>20</a:t>
              </a:r>
              <a:endParaRPr lang="nb-NO" sz="3200">
                <a:solidFill>
                  <a:schemeClr val="bg1">
                    <a:lumMod val="50000"/>
                  </a:schemeClr>
                </a:solidFill>
              </a:endParaRPr>
            </a:p>
            <a:p>
              <a:pPr algn="ctr"/>
              <a:r>
                <a:rPr lang="nb-NO" sz="900">
                  <a:solidFill>
                    <a:schemeClr val="bg1">
                      <a:lumMod val="50000"/>
                    </a:schemeClr>
                  </a:solidFill>
                </a:rPr>
                <a:t>... mener de rette personene er involvert i prosjektarbeidet</a:t>
              </a:r>
              <a:endParaRPr lang="nb-NO" sz="900" i="1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F0BA91D7-1111-3C43-8686-1198AD41FA40}"/>
              </a:ext>
            </a:extLst>
          </p:cNvPr>
          <p:cNvGrpSpPr/>
          <p:nvPr/>
        </p:nvGrpSpPr>
        <p:grpSpPr>
          <a:xfrm>
            <a:off x="8768419" y="1820718"/>
            <a:ext cx="2225099" cy="2210471"/>
            <a:chOff x="3274353" y="2209600"/>
            <a:chExt cx="1939142" cy="1939140"/>
          </a:xfrm>
        </p:grpSpPr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6F8A8E28-79EE-5349-84EA-B46D0F374425}"/>
                </a:ext>
              </a:extLst>
            </p:cNvPr>
            <p:cNvSpPr/>
            <p:nvPr/>
          </p:nvSpPr>
          <p:spPr>
            <a:xfrm>
              <a:off x="3274353" y="2209600"/>
              <a:ext cx="1939142" cy="1939140"/>
            </a:xfrm>
            <a:prstGeom prst="ellipse">
              <a:avLst/>
            </a:prstGeom>
            <a:noFill/>
            <a:ln w="1016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43800F9F-DEC4-FD4E-879D-24A6B015D746}"/>
                </a:ext>
              </a:extLst>
            </p:cNvPr>
            <p:cNvSpPr/>
            <p:nvPr/>
          </p:nvSpPr>
          <p:spPr>
            <a:xfrm>
              <a:off x="3423452" y="2353381"/>
              <a:ext cx="1653550" cy="1653550"/>
            </a:xfrm>
            <a:prstGeom prst="ellipse">
              <a:avLst/>
            </a:prstGeom>
            <a:noFill/>
            <a:ln w="762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C700CDFA-9283-9445-A5F3-6F1F2426AADB}"/>
                </a:ext>
              </a:extLst>
            </p:cNvPr>
            <p:cNvSpPr txBox="1"/>
            <p:nvPr/>
          </p:nvSpPr>
          <p:spPr>
            <a:xfrm>
              <a:off x="3622220" y="2484077"/>
              <a:ext cx="1256015" cy="1390185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algn="ctr"/>
              <a:r>
                <a:rPr lang="nb-NO" sz="5400" b="1">
                  <a:solidFill>
                    <a:schemeClr val="accent6"/>
                  </a:solidFill>
                </a:rPr>
                <a:t>58</a:t>
              </a:r>
              <a:endParaRPr lang="nb-NO" sz="4000">
                <a:solidFill>
                  <a:schemeClr val="bg1">
                    <a:lumMod val="50000"/>
                  </a:schemeClr>
                </a:solidFill>
              </a:endParaRPr>
            </a:p>
            <a:p>
              <a:pPr algn="ctr"/>
              <a:r>
                <a:rPr lang="nb-NO" sz="900">
                  <a:solidFill>
                    <a:schemeClr val="bg1">
                      <a:lumMod val="50000"/>
                    </a:schemeClr>
                  </a:solidFill>
                </a:rPr>
                <a:t>...utvikler løsningen «</a:t>
              </a:r>
              <a:r>
                <a:rPr lang="nb-NO" sz="900" err="1">
                  <a:solidFill>
                    <a:schemeClr val="bg1">
                      <a:lumMod val="50000"/>
                    </a:schemeClr>
                  </a:solidFill>
                </a:rPr>
                <a:t>topdown</a:t>
              </a:r>
              <a:r>
                <a:rPr lang="nb-NO" sz="900">
                  <a:solidFill>
                    <a:schemeClr val="bg1">
                      <a:lumMod val="50000"/>
                    </a:schemeClr>
                  </a:solidFill>
                </a:rPr>
                <a:t>» med begrenset involvering av medarbeidere</a:t>
              </a:r>
              <a:endParaRPr lang="nb-NO" sz="900" i="1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sp>
        <p:nvSpPr>
          <p:cNvPr id="61" name="TextBox 60">
            <a:extLst>
              <a:ext uri="{FF2B5EF4-FFF2-40B4-BE49-F238E27FC236}">
                <a16:creationId xmlns:a16="http://schemas.microsoft.com/office/drawing/2014/main" id="{734A91A8-792F-3D42-BF95-FAD84D2C2A82}"/>
              </a:ext>
            </a:extLst>
          </p:cNvPr>
          <p:cNvSpPr txBox="1"/>
          <p:nvPr/>
        </p:nvSpPr>
        <p:spPr>
          <a:xfrm>
            <a:off x="2257207" y="2562131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400">
                <a:solidFill>
                  <a:schemeClr val="bg1">
                    <a:lumMod val="75000"/>
                  </a:schemeClr>
                </a:solidFill>
              </a:rPr>
              <a:t>%</a:t>
            </a:r>
            <a:endParaRPr lang="nb-NO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DAB31049-DA15-EF45-B3ED-49F43BB4DF11}"/>
              </a:ext>
            </a:extLst>
          </p:cNvPr>
          <p:cNvSpPr txBox="1"/>
          <p:nvPr/>
        </p:nvSpPr>
        <p:spPr>
          <a:xfrm>
            <a:off x="6218966" y="2562130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400">
                <a:solidFill>
                  <a:schemeClr val="bg1">
                    <a:lumMod val="75000"/>
                  </a:schemeClr>
                </a:solidFill>
              </a:rPr>
              <a:t>%</a:t>
            </a:r>
            <a:endParaRPr lang="nb-NO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018E3FEB-FDFD-B54D-97F4-31DFC0D29BA5}"/>
              </a:ext>
            </a:extLst>
          </p:cNvPr>
          <p:cNvSpPr txBox="1"/>
          <p:nvPr/>
        </p:nvSpPr>
        <p:spPr>
          <a:xfrm>
            <a:off x="10195409" y="2558574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400">
                <a:solidFill>
                  <a:schemeClr val="bg1">
                    <a:lumMod val="75000"/>
                  </a:schemeClr>
                </a:solidFill>
              </a:rPr>
              <a:t>%</a:t>
            </a:r>
            <a:endParaRPr lang="nb-NO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0AFC5912-5135-4B4B-8F11-EBA59FF464F9}"/>
              </a:ext>
            </a:extLst>
          </p:cNvPr>
          <p:cNvSpPr txBox="1"/>
          <p:nvPr/>
        </p:nvSpPr>
        <p:spPr>
          <a:xfrm>
            <a:off x="8208014" y="4315764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400">
                <a:solidFill>
                  <a:schemeClr val="bg1">
                    <a:lumMod val="75000"/>
                  </a:schemeClr>
                </a:solidFill>
              </a:rPr>
              <a:t>%</a:t>
            </a:r>
            <a:endParaRPr lang="nb-NO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A54FDAD8-C8B0-0240-91FB-AE93231B8FEE}"/>
              </a:ext>
            </a:extLst>
          </p:cNvPr>
          <p:cNvSpPr txBox="1"/>
          <p:nvPr/>
        </p:nvSpPr>
        <p:spPr>
          <a:xfrm>
            <a:off x="4249838" y="4317436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400">
                <a:solidFill>
                  <a:schemeClr val="bg1">
                    <a:lumMod val="75000"/>
                  </a:schemeClr>
                </a:solidFill>
              </a:rPr>
              <a:t>%</a:t>
            </a:r>
            <a:endParaRPr lang="nb-NO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96FF795-9A2B-B841-A2A2-4D9300FE79F4}"/>
              </a:ext>
            </a:extLst>
          </p:cNvPr>
          <p:cNvSpPr txBox="1"/>
          <p:nvPr/>
        </p:nvSpPr>
        <p:spPr>
          <a:xfrm rot="20479769">
            <a:off x="7199941" y="2238321"/>
            <a:ext cx="4384964" cy="1323440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noAutofit/>
          </a:bodyPr>
          <a:lstStyle/>
          <a:p>
            <a:r>
              <a:rPr lang="nb-NO" b="1">
                <a:solidFill>
                  <a:schemeClr val="bg1"/>
                </a:solidFill>
              </a:rPr>
              <a:t>Er denne fin &amp; flott?</a:t>
            </a:r>
          </a:p>
        </p:txBody>
      </p:sp>
    </p:spTree>
    <p:extLst>
      <p:ext uri="{BB962C8B-B14F-4D97-AF65-F5344CB8AC3E}">
        <p14:creationId xmlns:p14="http://schemas.microsoft.com/office/powerpoint/2010/main" val="588115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9418502D-54F2-B14F-8CDF-8C7898865B61}"/>
              </a:ext>
            </a:extLst>
          </p:cNvPr>
          <p:cNvCxnSpPr>
            <a:cxnSpLocks/>
          </p:cNvCxnSpPr>
          <p:nvPr/>
        </p:nvCxnSpPr>
        <p:spPr>
          <a:xfrm flipV="1">
            <a:off x="5021369" y="1724380"/>
            <a:ext cx="2210378" cy="4027932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itel 2">
            <a:extLst>
              <a:ext uri="{FF2B5EF4-FFF2-40B4-BE49-F238E27FC236}">
                <a16:creationId xmlns:a16="http://schemas.microsoft.com/office/drawing/2014/main" id="{ECA301ED-2E4D-D84E-BAA1-4EB48F371250}"/>
              </a:ext>
            </a:extLst>
          </p:cNvPr>
          <p:cNvSpPr txBox="1">
            <a:spLocks/>
          </p:cNvSpPr>
          <p:nvPr/>
        </p:nvSpPr>
        <p:spPr>
          <a:xfrm>
            <a:off x="838200" y="602820"/>
            <a:ext cx="10515600" cy="8519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005E5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nb-NO"/>
              <a:t>Oftest er vi motstandere som følge av manglende involvering – det forsterker viktigheten av kjerneteamet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5C6E391-6C5B-9244-94B0-6DA7E1FBFFA0}"/>
              </a:ext>
            </a:extLst>
          </p:cNvPr>
          <p:cNvGrpSpPr/>
          <p:nvPr/>
        </p:nvGrpSpPr>
        <p:grpSpPr>
          <a:xfrm>
            <a:off x="3386962" y="2574525"/>
            <a:ext cx="5011248" cy="2895090"/>
            <a:chOff x="3472135" y="2645680"/>
            <a:chExt cx="6955291" cy="2895090"/>
          </a:xfrm>
        </p:grpSpPr>
        <p:sp>
          <p:nvSpPr>
            <p:cNvPr id="2" name="Parallelogram 1">
              <a:extLst>
                <a:ext uri="{FF2B5EF4-FFF2-40B4-BE49-F238E27FC236}">
                  <a16:creationId xmlns:a16="http://schemas.microsoft.com/office/drawing/2014/main" id="{FD8EB9E9-8F1D-3C44-B231-C06005462E75}"/>
                </a:ext>
              </a:extLst>
            </p:cNvPr>
            <p:cNvSpPr/>
            <p:nvPr/>
          </p:nvSpPr>
          <p:spPr>
            <a:xfrm>
              <a:off x="3472135" y="2645680"/>
              <a:ext cx="3613142" cy="545130"/>
            </a:xfrm>
            <a:prstGeom prst="parallelogram">
              <a:avLst>
                <a:gd name="adj" fmla="val 55713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52" name="Parallelogram 51">
              <a:extLst>
                <a:ext uri="{FF2B5EF4-FFF2-40B4-BE49-F238E27FC236}">
                  <a16:creationId xmlns:a16="http://schemas.microsoft.com/office/drawing/2014/main" id="{76A34B7C-7DA1-2E44-B2B5-0EC6043E4C91}"/>
                </a:ext>
              </a:extLst>
            </p:cNvPr>
            <p:cNvSpPr/>
            <p:nvPr/>
          </p:nvSpPr>
          <p:spPr>
            <a:xfrm>
              <a:off x="3472135" y="3429000"/>
              <a:ext cx="2993923" cy="545130"/>
            </a:xfrm>
            <a:prstGeom prst="parallelogram">
              <a:avLst>
                <a:gd name="adj" fmla="val 55713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53" name="Parallelogram 52">
              <a:extLst>
                <a:ext uri="{FF2B5EF4-FFF2-40B4-BE49-F238E27FC236}">
                  <a16:creationId xmlns:a16="http://schemas.microsoft.com/office/drawing/2014/main" id="{337278C9-D26F-114B-A90F-67AE8BE44A9B}"/>
                </a:ext>
              </a:extLst>
            </p:cNvPr>
            <p:cNvSpPr/>
            <p:nvPr/>
          </p:nvSpPr>
          <p:spPr>
            <a:xfrm>
              <a:off x="3472135" y="4212320"/>
              <a:ext cx="2445111" cy="545130"/>
            </a:xfrm>
            <a:prstGeom prst="parallelogram">
              <a:avLst>
                <a:gd name="adj" fmla="val 55713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54" name="Parallelogram 53">
              <a:extLst>
                <a:ext uri="{FF2B5EF4-FFF2-40B4-BE49-F238E27FC236}">
                  <a16:creationId xmlns:a16="http://schemas.microsoft.com/office/drawing/2014/main" id="{96EAA308-EE1A-764C-9BD5-DE908CFC26C3}"/>
                </a:ext>
              </a:extLst>
            </p:cNvPr>
            <p:cNvSpPr/>
            <p:nvPr/>
          </p:nvSpPr>
          <p:spPr>
            <a:xfrm>
              <a:off x="3472136" y="4995640"/>
              <a:ext cx="1804829" cy="545130"/>
            </a:xfrm>
            <a:prstGeom prst="parallelogram">
              <a:avLst>
                <a:gd name="adj" fmla="val 55713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55" name="Parallelogram 54">
              <a:extLst>
                <a:ext uri="{FF2B5EF4-FFF2-40B4-BE49-F238E27FC236}">
                  <a16:creationId xmlns:a16="http://schemas.microsoft.com/office/drawing/2014/main" id="{5F78D544-64F4-3F43-9118-649B332DD7A1}"/>
                </a:ext>
              </a:extLst>
            </p:cNvPr>
            <p:cNvSpPr/>
            <p:nvPr/>
          </p:nvSpPr>
          <p:spPr>
            <a:xfrm>
              <a:off x="7053708" y="4995640"/>
              <a:ext cx="3347953" cy="545130"/>
            </a:xfrm>
            <a:prstGeom prst="parallelogram">
              <a:avLst>
                <a:gd name="adj" fmla="val 55713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56" name="Parallelogram 55">
              <a:extLst>
                <a:ext uri="{FF2B5EF4-FFF2-40B4-BE49-F238E27FC236}">
                  <a16:creationId xmlns:a16="http://schemas.microsoft.com/office/drawing/2014/main" id="{5005FD65-C09D-5C4E-A5F1-AA441C5A7088}"/>
                </a:ext>
              </a:extLst>
            </p:cNvPr>
            <p:cNvSpPr/>
            <p:nvPr/>
          </p:nvSpPr>
          <p:spPr>
            <a:xfrm>
              <a:off x="7640420" y="4217579"/>
              <a:ext cx="2761235" cy="545130"/>
            </a:xfrm>
            <a:prstGeom prst="parallelogram">
              <a:avLst>
                <a:gd name="adj" fmla="val 55713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57" name="Parallelogram 56">
              <a:extLst>
                <a:ext uri="{FF2B5EF4-FFF2-40B4-BE49-F238E27FC236}">
                  <a16:creationId xmlns:a16="http://schemas.microsoft.com/office/drawing/2014/main" id="{AA8C4D80-981C-4547-88B6-DA504339DA18}"/>
                </a:ext>
              </a:extLst>
            </p:cNvPr>
            <p:cNvSpPr/>
            <p:nvPr/>
          </p:nvSpPr>
          <p:spPr>
            <a:xfrm>
              <a:off x="8265673" y="3429000"/>
              <a:ext cx="2161749" cy="545130"/>
            </a:xfrm>
            <a:prstGeom prst="parallelogram">
              <a:avLst>
                <a:gd name="adj" fmla="val 55713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58" name="Parallelogram 57">
              <a:extLst>
                <a:ext uri="{FF2B5EF4-FFF2-40B4-BE49-F238E27FC236}">
                  <a16:creationId xmlns:a16="http://schemas.microsoft.com/office/drawing/2014/main" id="{765DD029-4E22-BD41-9960-EDCB16A3060C}"/>
                </a:ext>
              </a:extLst>
            </p:cNvPr>
            <p:cNvSpPr/>
            <p:nvPr/>
          </p:nvSpPr>
          <p:spPr>
            <a:xfrm>
              <a:off x="8892256" y="2651803"/>
              <a:ext cx="1535170" cy="545130"/>
            </a:xfrm>
            <a:prstGeom prst="parallelogram">
              <a:avLst>
                <a:gd name="adj" fmla="val 55713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</p:grpSp>
      <p:sp>
        <p:nvSpPr>
          <p:cNvPr id="59" name="Text Box 7">
            <a:extLst>
              <a:ext uri="{FF2B5EF4-FFF2-40B4-BE49-F238E27FC236}">
                <a16:creationId xmlns:a16="http://schemas.microsoft.com/office/drawing/2014/main" id="{FD269F76-6414-9646-8B4F-1CF74EF39A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88345" y="1809335"/>
            <a:ext cx="1755721" cy="440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7500" tIns="35100" rIns="67500" bIns="35100">
            <a:spAutoFit/>
          </a:bodyPr>
          <a:lstStyle/>
          <a:p>
            <a:pPr algn="ctr"/>
            <a:r>
              <a:rPr lang="nb-NO" sz="1200" b="1">
                <a:cs typeface="Gotham Book" pitchFamily="50" charset="0"/>
              </a:rPr>
              <a:t>Tid til å reflektere og tilpasse seg endring</a:t>
            </a:r>
          </a:p>
        </p:txBody>
      </p:sp>
      <p:sp>
        <p:nvSpPr>
          <p:cNvPr id="60" name="Text Box 8">
            <a:extLst>
              <a:ext uri="{FF2B5EF4-FFF2-40B4-BE49-F238E27FC236}">
                <a16:creationId xmlns:a16="http://schemas.microsoft.com/office/drawing/2014/main" id="{12CDEBD5-FA3D-A24C-B5D4-07D4A8D93D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92129" y="1809335"/>
            <a:ext cx="1631621" cy="440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7500" tIns="35100" rIns="67500" bIns="35100">
            <a:spAutoFit/>
          </a:bodyPr>
          <a:lstStyle/>
          <a:p>
            <a:pPr algn="ctr"/>
            <a:r>
              <a:rPr lang="nb-NO" sz="1200" b="1">
                <a:cs typeface="Gotham Book" pitchFamily="50" charset="0"/>
              </a:rPr>
              <a:t>Innvirkning av å leve med endringen</a:t>
            </a:r>
          </a:p>
        </p:txBody>
      </p:sp>
      <p:sp>
        <p:nvSpPr>
          <p:cNvPr id="61" name="Text Box 16">
            <a:extLst>
              <a:ext uri="{FF2B5EF4-FFF2-40B4-BE49-F238E27FC236}">
                <a16:creationId xmlns:a16="http://schemas.microsoft.com/office/drawing/2014/main" id="{D9FBFEA5-8F73-AA40-928B-E943191EA1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261" y="5053885"/>
            <a:ext cx="2490017" cy="286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7500" tIns="35100" rIns="67500" bIns="35100" anchor="ctr">
            <a:spAutoFit/>
          </a:bodyPr>
          <a:lstStyle/>
          <a:p>
            <a:r>
              <a:rPr lang="nb-NO" sz="1400">
                <a:cs typeface="Gotham Book" pitchFamily="50" charset="0"/>
              </a:rPr>
              <a:t>Medarbeidere</a:t>
            </a:r>
          </a:p>
        </p:txBody>
      </p:sp>
      <p:sp>
        <p:nvSpPr>
          <p:cNvPr id="62" name="Text Box 14">
            <a:extLst>
              <a:ext uri="{FF2B5EF4-FFF2-40B4-BE49-F238E27FC236}">
                <a16:creationId xmlns:a16="http://schemas.microsoft.com/office/drawing/2014/main" id="{FBCB6A0E-1C1E-2C42-B29E-F70EFFC189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263" y="2698666"/>
            <a:ext cx="2490017" cy="286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7500" tIns="35100" rIns="67500" bIns="35100" anchor="ctr">
            <a:spAutoFit/>
          </a:bodyPr>
          <a:lstStyle/>
          <a:p>
            <a:r>
              <a:rPr lang="nb-NO" sz="1400">
                <a:cs typeface="Gotham Book" pitchFamily="50" charset="0"/>
              </a:rPr>
              <a:t>Toppledelse</a:t>
            </a:r>
          </a:p>
        </p:txBody>
      </p:sp>
      <p:sp>
        <p:nvSpPr>
          <p:cNvPr id="63" name="Text Box 13">
            <a:extLst>
              <a:ext uri="{FF2B5EF4-FFF2-40B4-BE49-F238E27FC236}">
                <a16:creationId xmlns:a16="http://schemas.microsoft.com/office/drawing/2014/main" id="{BE2D7D3C-4767-3745-B816-9B80E4BDE2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264" y="3487245"/>
            <a:ext cx="2490017" cy="286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7500" tIns="35100" rIns="67500" bIns="35100" anchor="ctr">
            <a:spAutoFit/>
          </a:bodyPr>
          <a:lstStyle/>
          <a:p>
            <a:r>
              <a:rPr lang="nb-NO" sz="1400">
                <a:cs typeface="Gotham Book" pitchFamily="50" charset="0"/>
              </a:rPr>
              <a:t>Mellomledelse</a:t>
            </a:r>
          </a:p>
        </p:txBody>
      </p:sp>
      <p:sp>
        <p:nvSpPr>
          <p:cNvPr id="64" name="Text Box 15">
            <a:extLst>
              <a:ext uri="{FF2B5EF4-FFF2-40B4-BE49-F238E27FC236}">
                <a16:creationId xmlns:a16="http://schemas.microsoft.com/office/drawing/2014/main" id="{B4E3AC64-089E-CC4D-9CEA-D92CC1B506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262" y="4270565"/>
            <a:ext cx="2490017" cy="286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7500" tIns="35100" rIns="67500" bIns="35100" anchor="ctr">
            <a:spAutoFit/>
          </a:bodyPr>
          <a:lstStyle/>
          <a:p>
            <a:r>
              <a:rPr lang="nb-NO" sz="1400">
                <a:cs typeface="Gotham Book" pitchFamily="50" charset="0"/>
              </a:rPr>
              <a:t>Avdelingsledere</a:t>
            </a:r>
          </a:p>
        </p:txBody>
      </p:sp>
    </p:spTree>
    <p:extLst>
      <p:ext uri="{BB962C8B-B14F-4D97-AF65-F5344CB8AC3E}">
        <p14:creationId xmlns:p14="http://schemas.microsoft.com/office/powerpoint/2010/main" val="7361868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3">
            <a:extLst>
              <a:ext uri="{FF2B5EF4-FFF2-40B4-BE49-F238E27FC236}">
                <a16:creationId xmlns:a16="http://schemas.microsoft.com/office/drawing/2014/main" id="{881F7BF8-9D9B-7F45-9831-28BEE9C54D80}"/>
              </a:ext>
            </a:extLst>
          </p:cNvPr>
          <p:cNvSpPr txBox="1">
            <a:spLocks/>
          </p:cNvSpPr>
          <p:nvPr/>
        </p:nvSpPr>
        <p:spPr>
          <a:xfrm>
            <a:off x="838200" y="780945"/>
            <a:ext cx="10515600" cy="8519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005E5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defTabSz="434522"/>
            <a:r>
              <a:rPr lang="nb-NO" sz="3600">
                <a:solidFill>
                  <a:schemeClr val="accent1"/>
                </a:solidFill>
                <a:latin typeface="+mn-lt"/>
              </a:rPr>
              <a:t>Når vi ruller ut til alle brukerne ønsker vi å bruke dere som en forlenget arm inn i segmentene</a:t>
            </a:r>
          </a:p>
        </p:txBody>
      </p:sp>
      <p:cxnSp>
        <p:nvCxnSpPr>
          <p:cNvPr id="15" name="Lige forbindelse 14">
            <a:extLst>
              <a:ext uri="{FF2B5EF4-FFF2-40B4-BE49-F238E27FC236}">
                <a16:creationId xmlns:a16="http://schemas.microsoft.com/office/drawing/2014/main" id="{19B2CA89-9177-2244-BB2C-03CD785E21E8}"/>
              </a:ext>
            </a:extLst>
          </p:cNvPr>
          <p:cNvCxnSpPr/>
          <p:nvPr/>
        </p:nvCxnSpPr>
        <p:spPr>
          <a:xfrm>
            <a:off x="838200" y="5924552"/>
            <a:ext cx="10634663" cy="0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Lige forbindelse 15">
            <a:extLst>
              <a:ext uri="{FF2B5EF4-FFF2-40B4-BE49-F238E27FC236}">
                <a16:creationId xmlns:a16="http://schemas.microsoft.com/office/drawing/2014/main" id="{B20D5952-E15B-5440-9F1E-5F3FE51A4C30}"/>
              </a:ext>
            </a:extLst>
          </p:cNvPr>
          <p:cNvCxnSpPr/>
          <p:nvPr/>
        </p:nvCxnSpPr>
        <p:spPr>
          <a:xfrm>
            <a:off x="838200" y="1632886"/>
            <a:ext cx="10634663" cy="0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Lige pilforbindelse 2">
            <a:extLst>
              <a:ext uri="{FF2B5EF4-FFF2-40B4-BE49-F238E27FC236}">
                <a16:creationId xmlns:a16="http://schemas.microsoft.com/office/drawing/2014/main" id="{5A874983-3D1A-1043-9109-DE32ADE08A99}"/>
              </a:ext>
            </a:extLst>
          </p:cNvPr>
          <p:cNvCxnSpPr>
            <a:cxnSpLocks/>
            <a:stCxn id="6" idx="3"/>
            <a:endCxn id="8" idx="1"/>
          </p:cNvCxnSpPr>
          <p:nvPr/>
        </p:nvCxnSpPr>
        <p:spPr>
          <a:xfrm>
            <a:off x="2390000" y="3049800"/>
            <a:ext cx="753342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kstfelt 3">
            <a:extLst>
              <a:ext uri="{FF2B5EF4-FFF2-40B4-BE49-F238E27FC236}">
                <a16:creationId xmlns:a16="http://schemas.microsoft.com/office/drawing/2014/main" id="{3591BC4D-08E7-D24F-9734-53256D48FF27}"/>
              </a:ext>
            </a:extLst>
          </p:cNvPr>
          <p:cNvSpPr txBox="1"/>
          <p:nvPr/>
        </p:nvSpPr>
        <p:spPr>
          <a:xfrm>
            <a:off x="1243646" y="3882852"/>
            <a:ext cx="7409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a-NO" sz="1200" b="1"/>
              <a:t>Subject</a:t>
            </a:r>
            <a:br>
              <a:rPr lang="da-NO" sz="1200" b="1"/>
            </a:br>
            <a:r>
              <a:rPr lang="da-NO" sz="1200" b="1"/>
              <a:t>matter</a:t>
            </a:r>
            <a:br>
              <a:rPr lang="da-NO" sz="1200" b="1"/>
            </a:br>
            <a:r>
              <a:rPr lang="da-NO" sz="1200" b="1"/>
              <a:t>experts</a:t>
            </a:r>
          </a:p>
        </p:txBody>
      </p:sp>
      <p:sp>
        <p:nvSpPr>
          <p:cNvPr id="64" name="Tekstfelt 63">
            <a:extLst>
              <a:ext uri="{FF2B5EF4-FFF2-40B4-BE49-F238E27FC236}">
                <a16:creationId xmlns:a16="http://schemas.microsoft.com/office/drawing/2014/main" id="{9BED20E0-1806-774C-B14D-69CAF8C3DFDC}"/>
              </a:ext>
            </a:extLst>
          </p:cNvPr>
          <p:cNvSpPr txBox="1"/>
          <p:nvPr/>
        </p:nvSpPr>
        <p:spPr>
          <a:xfrm>
            <a:off x="10247119" y="3975184"/>
            <a:ext cx="9044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a-NO" sz="1200" b="1"/>
              <a:t>Endrings-</a:t>
            </a:r>
            <a:br>
              <a:rPr lang="da-NO" sz="1200" b="1"/>
            </a:br>
            <a:r>
              <a:rPr lang="da-NO" sz="1200" b="1"/>
              <a:t>agenter</a:t>
            </a:r>
          </a:p>
        </p:txBody>
      </p:sp>
      <p:pic>
        <p:nvPicPr>
          <p:cNvPr id="6" name="Grafik 5" descr="Gruppebrainstorm med massiv udfyldning">
            <a:extLst>
              <a:ext uri="{FF2B5EF4-FFF2-40B4-BE49-F238E27FC236}">
                <a16:creationId xmlns:a16="http://schemas.microsoft.com/office/drawing/2014/main" id="{350BFCBE-1EAA-6646-ABDE-3692D71941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200" y="2273900"/>
            <a:ext cx="1551800" cy="1551800"/>
          </a:xfrm>
          <a:prstGeom prst="rect">
            <a:avLst/>
          </a:prstGeom>
        </p:spPr>
      </p:pic>
      <p:pic>
        <p:nvPicPr>
          <p:cNvPr id="8" name="Grafik 7" descr="Socialt netværk med massiv udfyldning">
            <a:extLst>
              <a:ext uri="{FF2B5EF4-FFF2-40B4-BE49-F238E27FC236}">
                <a16:creationId xmlns:a16="http://schemas.microsoft.com/office/drawing/2014/main" id="{991193C9-1C62-5B4D-8E98-2229FD64C4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923426" y="2273900"/>
            <a:ext cx="1551800" cy="1551800"/>
          </a:xfrm>
          <a:prstGeom prst="rect">
            <a:avLst/>
          </a:prstGeom>
        </p:spPr>
      </p:pic>
      <p:sp>
        <p:nvSpPr>
          <p:cNvPr id="72" name="Tekstfelt 71">
            <a:extLst>
              <a:ext uri="{FF2B5EF4-FFF2-40B4-BE49-F238E27FC236}">
                <a16:creationId xmlns:a16="http://schemas.microsoft.com/office/drawing/2014/main" id="{E30AE5A2-3637-4148-8963-C8DA674586F0}"/>
              </a:ext>
            </a:extLst>
          </p:cNvPr>
          <p:cNvSpPr txBox="1"/>
          <p:nvPr/>
        </p:nvSpPr>
        <p:spPr>
          <a:xfrm>
            <a:off x="1031344" y="1922400"/>
            <a:ext cx="11655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a-NO" sz="1200" b="1"/>
              <a:t>STRATEGISK</a:t>
            </a:r>
          </a:p>
        </p:txBody>
      </p:sp>
      <p:sp>
        <p:nvSpPr>
          <p:cNvPr id="74" name="Tekstfelt 73">
            <a:extLst>
              <a:ext uri="{FF2B5EF4-FFF2-40B4-BE49-F238E27FC236}">
                <a16:creationId xmlns:a16="http://schemas.microsoft.com/office/drawing/2014/main" id="{720E51A3-9DDD-954D-974C-5E7DFFE56F17}"/>
              </a:ext>
            </a:extLst>
          </p:cNvPr>
          <p:cNvSpPr txBox="1"/>
          <p:nvPr/>
        </p:nvSpPr>
        <p:spPr>
          <a:xfrm>
            <a:off x="5775733" y="1921148"/>
            <a:ext cx="8401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a-NO" sz="1200" b="1"/>
              <a:t>TAKTISK</a:t>
            </a:r>
          </a:p>
        </p:txBody>
      </p:sp>
      <p:sp>
        <p:nvSpPr>
          <p:cNvPr id="75" name="Tekstfelt 74">
            <a:extLst>
              <a:ext uri="{FF2B5EF4-FFF2-40B4-BE49-F238E27FC236}">
                <a16:creationId xmlns:a16="http://schemas.microsoft.com/office/drawing/2014/main" id="{5CFFAE39-8ABD-844D-A139-137EC61E15D7}"/>
              </a:ext>
            </a:extLst>
          </p:cNvPr>
          <p:cNvSpPr txBox="1"/>
          <p:nvPr/>
        </p:nvSpPr>
        <p:spPr>
          <a:xfrm>
            <a:off x="9984322" y="1921147"/>
            <a:ext cx="14300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a-NO" sz="1200" b="1"/>
              <a:t>OPERASJONELT</a:t>
            </a:r>
          </a:p>
        </p:txBody>
      </p:sp>
      <p:sp>
        <p:nvSpPr>
          <p:cNvPr id="18" name="Tekstfelt 17">
            <a:extLst>
              <a:ext uri="{FF2B5EF4-FFF2-40B4-BE49-F238E27FC236}">
                <a16:creationId xmlns:a16="http://schemas.microsoft.com/office/drawing/2014/main" id="{AC96F890-37A4-2D46-B042-9338851131E9}"/>
              </a:ext>
            </a:extLst>
          </p:cNvPr>
          <p:cNvSpPr txBox="1"/>
          <p:nvPr/>
        </p:nvSpPr>
        <p:spPr>
          <a:xfrm>
            <a:off x="2390000" y="3271982"/>
            <a:ext cx="2768515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NO" sz="1200" b="1"/>
              <a:t>Eksempler på aktiviteter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a-NO" sz="120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NO" sz="1200"/>
              <a:t>Validere viktigste KPI på brukernivå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a-NO" sz="120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NO" sz="1200"/>
              <a:t>Designe styringsmodell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a-NO" sz="120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NO" sz="1200"/>
              <a:t>Validere og justere workflows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a-NO" sz="120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NO" sz="1200"/>
              <a:t>Ferdigstille konfigurasjon og</a:t>
            </a:r>
            <a:br>
              <a:rPr lang="da-NO" sz="1200"/>
            </a:br>
            <a:r>
              <a:rPr lang="da-NO" sz="1200"/>
              <a:t>brukeratferd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a-NO" sz="120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NO" sz="1200"/>
              <a:t>Ferdigstille treningsopplegg</a:t>
            </a:r>
          </a:p>
        </p:txBody>
      </p:sp>
      <p:sp>
        <p:nvSpPr>
          <p:cNvPr id="78" name="Tekstfelt 77">
            <a:extLst>
              <a:ext uri="{FF2B5EF4-FFF2-40B4-BE49-F238E27FC236}">
                <a16:creationId xmlns:a16="http://schemas.microsoft.com/office/drawing/2014/main" id="{6939AED8-58FE-2B44-B77C-5D199BD96D01}"/>
              </a:ext>
            </a:extLst>
          </p:cNvPr>
          <p:cNvSpPr txBox="1"/>
          <p:nvPr/>
        </p:nvSpPr>
        <p:spPr>
          <a:xfrm>
            <a:off x="7457753" y="3269793"/>
            <a:ext cx="2183611" cy="24929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NO" sz="1200" b="1"/>
              <a:t>Eksempler på aktiviteter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a-NO" sz="120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sz="1200"/>
              <a:t>Fungere som førstelinje på</a:t>
            </a:r>
            <a:br>
              <a:rPr lang="nb-NO" sz="1200"/>
            </a:br>
            <a:r>
              <a:rPr lang="nb-NO" sz="1200"/>
              <a:t>spørsmål fra brukerne</a:t>
            </a:r>
            <a:endParaRPr lang="da-NO" sz="120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da-NO" sz="120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NO" sz="1200"/>
              <a:t>Fasilitere samlinger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a-NO" sz="120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NO" sz="1200"/>
              <a:t>Bidra aktivt på treninger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a-NO" sz="120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NO" sz="1200"/>
              <a:t>Drive ERFA grupper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a-NO" sz="120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NO" sz="1200"/>
              <a:t>Sikre at innspill fra</a:t>
            </a:r>
            <a:br>
              <a:rPr lang="da-NO" sz="1200"/>
            </a:br>
            <a:r>
              <a:rPr lang="da-NO" sz="1200"/>
              <a:t>organisasjonen når PL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4FC2D31-509F-E848-8F37-D23921EFF21E}"/>
              </a:ext>
            </a:extLst>
          </p:cNvPr>
          <p:cNvSpPr txBox="1"/>
          <p:nvPr/>
        </p:nvSpPr>
        <p:spPr>
          <a:xfrm rot="20479769">
            <a:off x="11247988" y="-357601"/>
            <a:ext cx="4384964" cy="1323440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noAutofit/>
          </a:bodyPr>
          <a:lstStyle/>
          <a:p>
            <a:r>
              <a:rPr lang="nb-NO" b="1">
                <a:solidFill>
                  <a:schemeClr val="bg1"/>
                </a:solidFill>
              </a:rPr>
              <a:t>Vår drakt</a:t>
            </a:r>
          </a:p>
        </p:txBody>
      </p:sp>
    </p:spTree>
    <p:extLst>
      <p:ext uri="{BB962C8B-B14F-4D97-AF65-F5344CB8AC3E}">
        <p14:creationId xmlns:p14="http://schemas.microsoft.com/office/powerpoint/2010/main" val="22381404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CE5CC1-A615-A34D-8268-97B9060CA3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FORMÅL, OMFANG &amp; PLAN</a:t>
            </a:r>
            <a:br>
              <a:rPr lang="nb-NO"/>
            </a:br>
            <a:r>
              <a:rPr lang="nb-NO"/>
              <a:t>FOR PROSJEKTET</a:t>
            </a:r>
          </a:p>
        </p:txBody>
      </p:sp>
    </p:spTree>
    <p:extLst>
      <p:ext uri="{BB962C8B-B14F-4D97-AF65-F5344CB8AC3E}">
        <p14:creationId xmlns:p14="http://schemas.microsoft.com/office/powerpoint/2010/main" val="28019180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4D72FF4-3829-494F-8D63-4DE33AB953A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34235" y="1947112"/>
            <a:ext cx="6606093" cy="412994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110000"/>
              </a:lnSpc>
              <a:buClr>
                <a:schemeClr val="accent1"/>
              </a:buClr>
              <a:buNone/>
            </a:pPr>
            <a:r>
              <a:rPr lang="nb-NO" sz="1400">
                <a:highlight>
                  <a:srgbClr val="FFFF00"/>
                </a:highlight>
                <a:latin typeface="Arial"/>
                <a:cs typeface="Arial"/>
              </a:rPr>
              <a:t>Hent slide fra Value Workshop </a:t>
            </a:r>
            <a:endParaRPr lang="nb-NO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F9433886-32EB-2044-BF51-6D9CA67F38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nb-NO" sz="3200"/>
              <a:t>Formål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747BB18-5133-EC49-AAC0-300B0CC19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4600" y="851836"/>
            <a:ext cx="5154328" cy="5154328"/>
          </a:xfrm>
          <a:prstGeom prst="rect">
            <a:avLst/>
          </a:prstGeom>
        </p:spPr>
      </p:pic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CD075005-40AA-3044-9F24-16E4C1AB39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18175" y="48808"/>
            <a:ext cx="3341076" cy="2502736"/>
          </a:xfrm>
          <a:prstGeom prst="rect">
            <a:avLst/>
          </a:prstGeom>
          <a:ln w="28575">
            <a:solidFill>
              <a:srgbClr val="D5450D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67DD47C-2E5A-6C47-AFD8-EF385E059E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18174" y="2891793"/>
            <a:ext cx="3341077" cy="1866279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EB5016B1-54A0-6649-B4DC-1BDE05F914B1}"/>
              </a:ext>
            </a:extLst>
          </p:cNvPr>
          <p:cNvSpPr txBox="1">
            <a:spLocks/>
          </p:cNvSpPr>
          <p:nvPr/>
        </p:nvSpPr>
        <p:spPr>
          <a:xfrm>
            <a:off x="834235" y="1552176"/>
            <a:ext cx="10515600" cy="3244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rgbClr val="005E5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rgbClr val="2B2A2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rgbClr val="2B2A2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rgbClr val="2B2A2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rgbClr val="2B2A2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sz="1600">
                <a:solidFill>
                  <a:schemeClr val="accent3"/>
                </a:solidFill>
              </a:rPr>
              <a:t>Hvorfor setter vi i gang dette prosjektet?</a:t>
            </a:r>
          </a:p>
        </p:txBody>
      </p:sp>
    </p:spTree>
    <p:extLst>
      <p:ext uri="{BB962C8B-B14F-4D97-AF65-F5344CB8AC3E}">
        <p14:creationId xmlns:p14="http://schemas.microsoft.com/office/powerpoint/2010/main" val="6134997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E9B962-E1DA-7942-B14B-79E7209F35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4"/>
            <a:ext cx="4344771" cy="4632141"/>
          </a:xfrm>
        </p:spPr>
        <p:txBody>
          <a:bodyPr anchor="ctr">
            <a:normAutofit/>
          </a:bodyPr>
          <a:lstStyle/>
          <a:p>
            <a:r>
              <a:rPr lang="nb-NO" sz="2000" b="0"/>
              <a:t>SPØRSMÅL 1</a:t>
            </a:r>
            <a:br>
              <a:rPr lang="nb-NO" sz="2800"/>
            </a:br>
            <a:r>
              <a:rPr lang="nb-NO" sz="2800"/>
              <a:t>HVA ER FORVENTNINGENE DINE TIL PROSJEKTET?</a:t>
            </a:r>
            <a:br>
              <a:rPr lang="nb-NO" sz="2800"/>
            </a:br>
            <a:br>
              <a:rPr lang="nb-NO" sz="2800"/>
            </a:br>
            <a:r>
              <a:rPr lang="nb-NO" sz="2000" b="0"/>
              <a:t>SPØRSMÅL 2</a:t>
            </a:r>
            <a:br>
              <a:rPr lang="nb-NO" sz="2800"/>
            </a:br>
            <a:r>
              <a:rPr lang="nb-NO" sz="2800"/>
              <a:t>HVA VIL VÆRE DITT PERSONLIG BIDRAG?</a:t>
            </a:r>
          </a:p>
        </p:txBody>
      </p:sp>
      <p:pic>
        <p:nvPicPr>
          <p:cNvPr id="8" name="Picture Placeholder 7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0FB53B6D-4355-1D48-8825-35EEF813E4D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5556" r="5556"/>
          <a:stretch>
            <a:fillRect/>
          </a:stretch>
        </p:blipFill>
        <p:spPr/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95A356A-2BA3-4F43-818B-60F6D0CB3B9E}"/>
              </a:ext>
            </a:extLst>
          </p:cNvPr>
          <p:cNvSpPr txBox="1"/>
          <p:nvPr/>
        </p:nvSpPr>
        <p:spPr>
          <a:xfrm rot="20479769">
            <a:off x="9659591" y="537468"/>
            <a:ext cx="2187805" cy="899912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noAutofit/>
          </a:bodyPr>
          <a:lstStyle/>
          <a:p>
            <a:r>
              <a:rPr lang="nb-NO" b="1">
                <a:solidFill>
                  <a:schemeClr val="bg1"/>
                </a:solidFill>
              </a:rPr>
              <a:t>Hvor passer denne inn?</a:t>
            </a:r>
          </a:p>
        </p:txBody>
      </p:sp>
    </p:spTree>
    <p:extLst>
      <p:ext uri="{BB962C8B-B14F-4D97-AF65-F5344CB8AC3E}">
        <p14:creationId xmlns:p14="http://schemas.microsoft.com/office/powerpoint/2010/main" val="20766983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4AE1C406-EB42-8248-9A39-943CB63B839B}"/>
              </a:ext>
            </a:extLst>
          </p:cNvPr>
          <p:cNvGrpSpPr/>
          <p:nvPr/>
        </p:nvGrpSpPr>
        <p:grpSpPr>
          <a:xfrm>
            <a:off x="2878124" y="4616716"/>
            <a:ext cx="8381805" cy="231196"/>
            <a:chOff x="2878124" y="4616716"/>
            <a:chExt cx="8381805" cy="231196"/>
          </a:xfrm>
        </p:grpSpPr>
        <p:sp>
          <p:nvSpPr>
            <p:cNvPr id="62" name="Højrepil 16">
              <a:extLst>
                <a:ext uri="{FF2B5EF4-FFF2-40B4-BE49-F238E27FC236}">
                  <a16:creationId xmlns:a16="http://schemas.microsoft.com/office/drawing/2014/main" id="{05F11473-218A-FE42-80B3-0A04CAFED928}"/>
                </a:ext>
              </a:extLst>
            </p:cNvPr>
            <p:cNvSpPr/>
            <p:nvPr/>
          </p:nvSpPr>
          <p:spPr>
            <a:xfrm>
              <a:off x="3755947" y="4652838"/>
              <a:ext cx="7503982" cy="151884"/>
            </a:xfrm>
            <a:prstGeom prst="rightArrow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sz="800"/>
            </a:p>
          </p:txBody>
        </p:sp>
        <p:sp>
          <p:nvSpPr>
            <p:cNvPr id="63" name="Rektangel 63">
              <a:extLst>
                <a:ext uri="{FF2B5EF4-FFF2-40B4-BE49-F238E27FC236}">
                  <a16:creationId xmlns:a16="http://schemas.microsoft.com/office/drawing/2014/main" id="{FE01FD14-C063-7A43-B993-4C63FC35D183}"/>
                </a:ext>
              </a:extLst>
            </p:cNvPr>
            <p:cNvSpPr/>
            <p:nvPr/>
          </p:nvSpPr>
          <p:spPr>
            <a:xfrm>
              <a:off x="2878124" y="4616716"/>
              <a:ext cx="1056658" cy="23119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b-NO" sz="700" b="1">
                  <a:solidFill>
                    <a:schemeClr val="tx1"/>
                  </a:solidFill>
                </a:rPr>
                <a:t>AVDELING</a:t>
              </a:r>
              <a:endParaRPr lang="nb-NO" sz="800" b="1">
                <a:solidFill>
                  <a:schemeClr val="tx1"/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FF27DD90-9F6B-5C41-BACD-EA28198D8143}"/>
              </a:ext>
            </a:extLst>
          </p:cNvPr>
          <p:cNvGrpSpPr/>
          <p:nvPr/>
        </p:nvGrpSpPr>
        <p:grpSpPr>
          <a:xfrm>
            <a:off x="2891870" y="5135420"/>
            <a:ext cx="8381805" cy="231196"/>
            <a:chOff x="2891870" y="5135420"/>
            <a:chExt cx="8381805" cy="231196"/>
          </a:xfrm>
        </p:grpSpPr>
        <p:sp>
          <p:nvSpPr>
            <p:cNvPr id="70" name="Højrepil 16">
              <a:extLst>
                <a:ext uri="{FF2B5EF4-FFF2-40B4-BE49-F238E27FC236}">
                  <a16:creationId xmlns:a16="http://schemas.microsoft.com/office/drawing/2014/main" id="{B3F4C2B5-1081-B946-8B68-7927C217C252}"/>
                </a:ext>
              </a:extLst>
            </p:cNvPr>
            <p:cNvSpPr/>
            <p:nvPr/>
          </p:nvSpPr>
          <p:spPr>
            <a:xfrm>
              <a:off x="3769693" y="5171542"/>
              <a:ext cx="7503982" cy="151884"/>
            </a:xfrm>
            <a:prstGeom prst="rightArrow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sz="800"/>
            </a:p>
          </p:txBody>
        </p:sp>
        <p:sp>
          <p:nvSpPr>
            <p:cNvPr id="71" name="Rektangel 63">
              <a:extLst>
                <a:ext uri="{FF2B5EF4-FFF2-40B4-BE49-F238E27FC236}">
                  <a16:creationId xmlns:a16="http://schemas.microsoft.com/office/drawing/2014/main" id="{2EB2E946-BC72-D842-9F74-D15522B87145}"/>
                </a:ext>
              </a:extLst>
            </p:cNvPr>
            <p:cNvSpPr/>
            <p:nvPr/>
          </p:nvSpPr>
          <p:spPr>
            <a:xfrm>
              <a:off x="2891870" y="5135420"/>
              <a:ext cx="1056658" cy="23119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b-NO" sz="700" b="1">
                  <a:solidFill>
                    <a:schemeClr val="tx1"/>
                  </a:solidFill>
                </a:rPr>
                <a:t>AVDELING</a:t>
              </a:r>
              <a:endParaRPr lang="nb-NO" sz="800" b="1">
                <a:solidFill>
                  <a:schemeClr val="tx1"/>
                </a:solidFill>
              </a:endParaRPr>
            </a:p>
          </p:txBody>
        </p:sp>
      </p:grpSp>
      <p:sp>
        <p:nvSpPr>
          <p:cNvPr id="64" name="Rektangel 36">
            <a:extLst>
              <a:ext uri="{FF2B5EF4-FFF2-40B4-BE49-F238E27FC236}">
                <a16:creationId xmlns:a16="http://schemas.microsoft.com/office/drawing/2014/main" id="{7256636E-6728-E740-9E6E-EFAAEBFAFC9F}"/>
              </a:ext>
            </a:extLst>
          </p:cNvPr>
          <p:cNvSpPr/>
          <p:nvPr/>
        </p:nvSpPr>
        <p:spPr>
          <a:xfrm>
            <a:off x="7146928" y="2306430"/>
            <a:ext cx="1471637" cy="3293456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800"/>
          </a:p>
        </p:txBody>
      </p:sp>
      <p:sp>
        <p:nvSpPr>
          <p:cNvPr id="22" name="Rektangel 36">
            <a:extLst>
              <a:ext uri="{FF2B5EF4-FFF2-40B4-BE49-F238E27FC236}">
                <a16:creationId xmlns:a16="http://schemas.microsoft.com/office/drawing/2014/main" id="{5434348C-EF94-5A4D-B299-727F2CDCB45A}"/>
              </a:ext>
            </a:extLst>
          </p:cNvPr>
          <p:cNvSpPr/>
          <p:nvPr/>
        </p:nvSpPr>
        <p:spPr>
          <a:xfrm>
            <a:off x="8732835" y="2306426"/>
            <a:ext cx="2617000" cy="3293460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800"/>
          </a:p>
        </p:txBody>
      </p:sp>
      <p:sp>
        <p:nvSpPr>
          <p:cNvPr id="21" name="Rektangel 35">
            <a:extLst>
              <a:ext uri="{FF2B5EF4-FFF2-40B4-BE49-F238E27FC236}">
                <a16:creationId xmlns:a16="http://schemas.microsoft.com/office/drawing/2014/main" id="{3A353E3B-06E0-044E-A70D-75E75A4D5693}"/>
              </a:ext>
            </a:extLst>
          </p:cNvPr>
          <p:cNvSpPr/>
          <p:nvPr/>
        </p:nvSpPr>
        <p:spPr>
          <a:xfrm>
            <a:off x="2769662" y="2306426"/>
            <a:ext cx="4257303" cy="3293460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800"/>
          </a:p>
        </p:txBody>
      </p:sp>
      <p:sp>
        <p:nvSpPr>
          <p:cNvPr id="10" name="Pentagon 9">
            <a:extLst>
              <a:ext uri="{FF2B5EF4-FFF2-40B4-BE49-F238E27FC236}">
                <a16:creationId xmlns:a16="http://schemas.microsoft.com/office/drawing/2014/main" id="{9AB053A3-0D6F-FC4F-9074-7776716E9707}"/>
              </a:ext>
            </a:extLst>
          </p:cNvPr>
          <p:cNvSpPr/>
          <p:nvPr/>
        </p:nvSpPr>
        <p:spPr>
          <a:xfrm>
            <a:off x="834235" y="1507316"/>
            <a:ext cx="1935427" cy="419100"/>
          </a:xfrm>
          <a:prstGeom prst="homePlat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b-NO" sz="1000" b="1">
                <a:solidFill>
                  <a:schemeClr val="tx1"/>
                </a:solidFill>
              </a:rPr>
              <a:t>INITIATE</a:t>
            </a:r>
          </a:p>
        </p:txBody>
      </p:sp>
      <p:sp>
        <p:nvSpPr>
          <p:cNvPr id="11" name="Vinkel 19">
            <a:extLst>
              <a:ext uri="{FF2B5EF4-FFF2-40B4-BE49-F238E27FC236}">
                <a16:creationId xmlns:a16="http://schemas.microsoft.com/office/drawing/2014/main" id="{5B33451A-57F1-8249-B507-A4844AC40C45}"/>
              </a:ext>
            </a:extLst>
          </p:cNvPr>
          <p:cNvSpPr/>
          <p:nvPr/>
        </p:nvSpPr>
        <p:spPr>
          <a:xfrm>
            <a:off x="2649699" y="1507315"/>
            <a:ext cx="4497230" cy="419097"/>
          </a:xfrm>
          <a:prstGeom prst="chevron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b-NO" sz="1000" b="1">
                <a:solidFill>
                  <a:schemeClr val="tx1"/>
                </a:solidFill>
              </a:rPr>
              <a:t>DESIGN</a:t>
            </a:r>
          </a:p>
        </p:txBody>
      </p:sp>
      <p:sp>
        <p:nvSpPr>
          <p:cNvPr id="12" name="Vinkel 20">
            <a:extLst>
              <a:ext uri="{FF2B5EF4-FFF2-40B4-BE49-F238E27FC236}">
                <a16:creationId xmlns:a16="http://schemas.microsoft.com/office/drawing/2014/main" id="{37E8F9DC-D9ED-0F4A-8340-B5DA6F39791C}"/>
              </a:ext>
            </a:extLst>
          </p:cNvPr>
          <p:cNvSpPr/>
          <p:nvPr/>
        </p:nvSpPr>
        <p:spPr>
          <a:xfrm>
            <a:off x="7026964" y="1507315"/>
            <a:ext cx="1705871" cy="419097"/>
          </a:xfrm>
          <a:prstGeom prst="chevron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b-NO" sz="1000" b="1">
                <a:solidFill>
                  <a:schemeClr val="tx1"/>
                </a:solidFill>
              </a:rPr>
              <a:t>IMPLEMENT</a:t>
            </a:r>
          </a:p>
        </p:txBody>
      </p:sp>
      <p:sp>
        <p:nvSpPr>
          <p:cNvPr id="13" name="Vinkel 26">
            <a:extLst>
              <a:ext uri="{FF2B5EF4-FFF2-40B4-BE49-F238E27FC236}">
                <a16:creationId xmlns:a16="http://schemas.microsoft.com/office/drawing/2014/main" id="{FDF21220-4952-1C4C-9783-2DE32A514A50}"/>
              </a:ext>
            </a:extLst>
          </p:cNvPr>
          <p:cNvSpPr/>
          <p:nvPr/>
        </p:nvSpPr>
        <p:spPr>
          <a:xfrm>
            <a:off x="8618566" y="1507315"/>
            <a:ext cx="2731270" cy="419097"/>
          </a:xfrm>
          <a:prstGeom prst="chevron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b-NO" sz="1000" b="1">
                <a:solidFill>
                  <a:schemeClr val="tx1"/>
                </a:solidFill>
              </a:rPr>
              <a:t>ONBOARDING</a:t>
            </a:r>
          </a:p>
        </p:txBody>
      </p:sp>
      <p:sp>
        <p:nvSpPr>
          <p:cNvPr id="14" name="Tekstfelt 27">
            <a:extLst>
              <a:ext uri="{FF2B5EF4-FFF2-40B4-BE49-F238E27FC236}">
                <a16:creationId xmlns:a16="http://schemas.microsoft.com/office/drawing/2014/main" id="{D5666E1F-4473-784C-9DAD-B0FA207A15E5}"/>
              </a:ext>
            </a:extLst>
          </p:cNvPr>
          <p:cNvSpPr txBox="1"/>
          <p:nvPr/>
        </p:nvSpPr>
        <p:spPr>
          <a:xfrm>
            <a:off x="829467" y="1996526"/>
            <a:ext cx="181546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900" b="1"/>
              <a:t>U XX-XX</a:t>
            </a:r>
          </a:p>
        </p:txBody>
      </p:sp>
      <p:sp>
        <p:nvSpPr>
          <p:cNvPr id="15" name="Tekstfelt 28">
            <a:extLst>
              <a:ext uri="{FF2B5EF4-FFF2-40B4-BE49-F238E27FC236}">
                <a16:creationId xmlns:a16="http://schemas.microsoft.com/office/drawing/2014/main" id="{6B211A9D-49AE-CD4C-9517-DEBF33364666}"/>
              </a:ext>
            </a:extLst>
          </p:cNvPr>
          <p:cNvSpPr txBox="1"/>
          <p:nvPr/>
        </p:nvSpPr>
        <p:spPr>
          <a:xfrm>
            <a:off x="2769661" y="1996360"/>
            <a:ext cx="425730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900" b="1"/>
              <a:t>U XX-XX</a:t>
            </a:r>
          </a:p>
        </p:txBody>
      </p:sp>
      <p:sp>
        <p:nvSpPr>
          <p:cNvPr id="16" name="Tekstfelt 30">
            <a:extLst>
              <a:ext uri="{FF2B5EF4-FFF2-40B4-BE49-F238E27FC236}">
                <a16:creationId xmlns:a16="http://schemas.microsoft.com/office/drawing/2014/main" id="{558DE961-BB9A-A449-B907-46A7500590C9}"/>
              </a:ext>
            </a:extLst>
          </p:cNvPr>
          <p:cNvSpPr txBox="1"/>
          <p:nvPr/>
        </p:nvSpPr>
        <p:spPr>
          <a:xfrm>
            <a:off x="7146928" y="1989750"/>
            <a:ext cx="147163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900" b="1"/>
              <a:t>U XX-XX</a:t>
            </a:r>
          </a:p>
        </p:txBody>
      </p:sp>
      <p:sp>
        <p:nvSpPr>
          <p:cNvPr id="17" name="Tekstfelt 31">
            <a:extLst>
              <a:ext uri="{FF2B5EF4-FFF2-40B4-BE49-F238E27FC236}">
                <a16:creationId xmlns:a16="http://schemas.microsoft.com/office/drawing/2014/main" id="{054BAE7E-EBE7-DC40-99AE-85AE843FE8A4}"/>
              </a:ext>
            </a:extLst>
          </p:cNvPr>
          <p:cNvSpPr txBox="1"/>
          <p:nvPr/>
        </p:nvSpPr>
        <p:spPr>
          <a:xfrm>
            <a:off x="8732835" y="1989193"/>
            <a:ext cx="261699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900" b="1"/>
              <a:t>U XX-XX</a:t>
            </a:r>
          </a:p>
        </p:txBody>
      </p:sp>
      <p:cxnSp>
        <p:nvCxnSpPr>
          <p:cNvPr id="18" name="Lige forbindelse 32">
            <a:extLst>
              <a:ext uri="{FF2B5EF4-FFF2-40B4-BE49-F238E27FC236}">
                <a16:creationId xmlns:a16="http://schemas.microsoft.com/office/drawing/2014/main" id="{546D0C69-5645-6D4F-93C5-1072A9AA3C5A}"/>
              </a:ext>
            </a:extLst>
          </p:cNvPr>
          <p:cNvCxnSpPr>
            <a:cxnSpLocks/>
          </p:cNvCxnSpPr>
          <p:nvPr/>
        </p:nvCxnSpPr>
        <p:spPr>
          <a:xfrm flipH="1">
            <a:off x="846935" y="1971126"/>
            <a:ext cx="10515600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Lige forbindelse 33">
            <a:extLst>
              <a:ext uri="{FF2B5EF4-FFF2-40B4-BE49-F238E27FC236}">
                <a16:creationId xmlns:a16="http://schemas.microsoft.com/office/drawing/2014/main" id="{317D3DD6-7960-004B-9480-E59940688021}"/>
              </a:ext>
            </a:extLst>
          </p:cNvPr>
          <p:cNvCxnSpPr>
            <a:cxnSpLocks/>
          </p:cNvCxnSpPr>
          <p:nvPr/>
        </p:nvCxnSpPr>
        <p:spPr>
          <a:xfrm flipH="1">
            <a:off x="834235" y="2225126"/>
            <a:ext cx="10515600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ktangel 34">
            <a:extLst>
              <a:ext uri="{FF2B5EF4-FFF2-40B4-BE49-F238E27FC236}">
                <a16:creationId xmlns:a16="http://schemas.microsoft.com/office/drawing/2014/main" id="{04BC902F-347A-ED40-831E-7708BC56B389}"/>
              </a:ext>
            </a:extLst>
          </p:cNvPr>
          <p:cNvSpPr/>
          <p:nvPr/>
        </p:nvSpPr>
        <p:spPr>
          <a:xfrm>
            <a:off x="834236" y="2306439"/>
            <a:ext cx="1815462" cy="3293460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800"/>
          </a:p>
        </p:txBody>
      </p:sp>
      <p:sp>
        <p:nvSpPr>
          <p:cNvPr id="36" name="Tekstfelt 49">
            <a:extLst>
              <a:ext uri="{FF2B5EF4-FFF2-40B4-BE49-F238E27FC236}">
                <a16:creationId xmlns:a16="http://schemas.microsoft.com/office/drawing/2014/main" id="{D3C72531-EF32-1246-AA48-F28918DE24DC}"/>
              </a:ext>
            </a:extLst>
          </p:cNvPr>
          <p:cNvSpPr txBox="1"/>
          <p:nvPr/>
        </p:nvSpPr>
        <p:spPr>
          <a:xfrm>
            <a:off x="2769661" y="2354704"/>
            <a:ext cx="425730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800" b="1"/>
              <a:t>CO-CREATIVE WORKSHOPS FOR SPESIFISERING AV DESIGN</a:t>
            </a:r>
          </a:p>
        </p:txBody>
      </p:sp>
      <p:sp>
        <p:nvSpPr>
          <p:cNvPr id="37" name="Pentagon 36">
            <a:extLst>
              <a:ext uri="{FF2B5EF4-FFF2-40B4-BE49-F238E27FC236}">
                <a16:creationId xmlns:a16="http://schemas.microsoft.com/office/drawing/2014/main" id="{4D385C64-F9E2-3A4E-ABE1-0CA557EBCD49}"/>
              </a:ext>
            </a:extLst>
          </p:cNvPr>
          <p:cNvSpPr/>
          <p:nvPr/>
        </p:nvSpPr>
        <p:spPr>
          <a:xfrm>
            <a:off x="834235" y="5671570"/>
            <a:ext cx="10515600" cy="213535"/>
          </a:xfrm>
          <a:prstGeom prst="homePlat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800" b="1">
                <a:solidFill>
                  <a:schemeClr val="bg1"/>
                </a:solidFill>
              </a:rPr>
              <a:t>KJERNETEAM</a:t>
            </a:r>
          </a:p>
        </p:txBody>
      </p:sp>
      <p:sp>
        <p:nvSpPr>
          <p:cNvPr id="38" name="Pentagon 37">
            <a:extLst>
              <a:ext uri="{FF2B5EF4-FFF2-40B4-BE49-F238E27FC236}">
                <a16:creationId xmlns:a16="http://schemas.microsoft.com/office/drawing/2014/main" id="{C52FEEFA-52F1-1147-A811-33896E8B08F4}"/>
              </a:ext>
            </a:extLst>
          </p:cNvPr>
          <p:cNvSpPr/>
          <p:nvPr/>
        </p:nvSpPr>
        <p:spPr>
          <a:xfrm>
            <a:off x="834235" y="5956788"/>
            <a:ext cx="10515600" cy="186890"/>
          </a:xfrm>
          <a:prstGeom prst="homePlat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800" b="1">
                <a:solidFill>
                  <a:schemeClr val="bg1"/>
                </a:solidFill>
              </a:rPr>
              <a:t>STYRINGSGRUPPEMØTE (HVER MND)</a:t>
            </a:r>
          </a:p>
        </p:txBody>
      </p:sp>
      <p:sp>
        <p:nvSpPr>
          <p:cNvPr id="39" name="Trekant 52">
            <a:extLst>
              <a:ext uri="{FF2B5EF4-FFF2-40B4-BE49-F238E27FC236}">
                <a16:creationId xmlns:a16="http://schemas.microsoft.com/office/drawing/2014/main" id="{48B8A08F-FFFC-C040-BF0D-DD7BD375ECB2}"/>
              </a:ext>
            </a:extLst>
          </p:cNvPr>
          <p:cNvSpPr/>
          <p:nvPr/>
        </p:nvSpPr>
        <p:spPr>
          <a:xfrm>
            <a:off x="1193117" y="5995492"/>
            <a:ext cx="131269" cy="113163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0" name="Trekant 53">
            <a:extLst>
              <a:ext uri="{FF2B5EF4-FFF2-40B4-BE49-F238E27FC236}">
                <a16:creationId xmlns:a16="http://schemas.microsoft.com/office/drawing/2014/main" id="{20A039D4-42BE-E84C-9617-D02B83D412AD}"/>
              </a:ext>
            </a:extLst>
          </p:cNvPr>
          <p:cNvSpPr/>
          <p:nvPr/>
        </p:nvSpPr>
        <p:spPr>
          <a:xfrm>
            <a:off x="2415520" y="5992784"/>
            <a:ext cx="131269" cy="113163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1" name="Trekant 54">
            <a:extLst>
              <a:ext uri="{FF2B5EF4-FFF2-40B4-BE49-F238E27FC236}">
                <a16:creationId xmlns:a16="http://schemas.microsoft.com/office/drawing/2014/main" id="{827A65D7-DF54-3F41-8772-CD19F72E0EDC}"/>
              </a:ext>
            </a:extLst>
          </p:cNvPr>
          <p:cNvSpPr/>
          <p:nvPr/>
        </p:nvSpPr>
        <p:spPr>
          <a:xfrm>
            <a:off x="3634801" y="5990067"/>
            <a:ext cx="131269" cy="113163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3" name="Trekant 56">
            <a:extLst>
              <a:ext uri="{FF2B5EF4-FFF2-40B4-BE49-F238E27FC236}">
                <a16:creationId xmlns:a16="http://schemas.microsoft.com/office/drawing/2014/main" id="{D64F5FC7-A77F-8740-8F88-230E9B3294C5}"/>
              </a:ext>
            </a:extLst>
          </p:cNvPr>
          <p:cNvSpPr/>
          <p:nvPr/>
        </p:nvSpPr>
        <p:spPr>
          <a:xfrm>
            <a:off x="8442787" y="5990067"/>
            <a:ext cx="131269" cy="113163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4" name="Trekant 57">
            <a:extLst>
              <a:ext uri="{FF2B5EF4-FFF2-40B4-BE49-F238E27FC236}">
                <a16:creationId xmlns:a16="http://schemas.microsoft.com/office/drawing/2014/main" id="{89553682-F568-904C-A175-022D8872516B}"/>
              </a:ext>
            </a:extLst>
          </p:cNvPr>
          <p:cNvSpPr/>
          <p:nvPr/>
        </p:nvSpPr>
        <p:spPr>
          <a:xfrm>
            <a:off x="9665190" y="5990204"/>
            <a:ext cx="131269" cy="113163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5" name="Trekant 58">
            <a:extLst>
              <a:ext uri="{FF2B5EF4-FFF2-40B4-BE49-F238E27FC236}">
                <a16:creationId xmlns:a16="http://schemas.microsoft.com/office/drawing/2014/main" id="{C9640D86-7C3A-7746-928E-D8C81701153D}"/>
              </a:ext>
            </a:extLst>
          </p:cNvPr>
          <p:cNvSpPr/>
          <p:nvPr/>
        </p:nvSpPr>
        <p:spPr>
          <a:xfrm>
            <a:off x="10884471" y="5990067"/>
            <a:ext cx="131269" cy="113163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4B0D580-93A8-4C48-BF95-CAF50D91C21E}"/>
              </a:ext>
            </a:extLst>
          </p:cNvPr>
          <p:cNvGrpSpPr/>
          <p:nvPr/>
        </p:nvGrpSpPr>
        <p:grpSpPr>
          <a:xfrm>
            <a:off x="2878124" y="3080034"/>
            <a:ext cx="8381805" cy="231196"/>
            <a:chOff x="2878124" y="3080034"/>
            <a:chExt cx="8381805" cy="231196"/>
          </a:xfrm>
        </p:grpSpPr>
        <p:sp>
          <p:nvSpPr>
            <p:cNvPr id="5" name="Højrepil 10">
              <a:extLst>
                <a:ext uri="{FF2B5EF4-FFF2-40B4-BE49-F238E27FC236}">
                  <a16:creationId xmlns:a16="http://schemas.microsoft.com/office/drawing/2014/main" id="{CEA41ED1-BB71-EA47-B14D-34189281EBC0}"/>
                </a:ext>
              </a:extLst>
            </p:cNvPr>
            <p:cNvSpPr/>
            <p:nvPr/>
          </p:nvSpPr>
          <p:spPr>
            <a:xfrm>
              <a:off x="3755947" y="3119962"/>
              <a:ext cx="7503982" cy="150954"/>
            </a:xfrm>
            <a:prstGeom prst="rightArrow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sz="800"/>
            </a:p>
          </p:txBody>
        </p:sp>
        <p:sp>
          <p:nvSpPr>
            <p:cNvPr id="47" name="Rektangel 61">
              <a:extLst>
                <a:ext uri="{FF2B5EF4-FFF2-40B4-BE49-F238E27FC236}">
                  <a16:creationId xmlns:a16="http://schemas.microsoft.com/office/drawing/2014/main" id="{614B2E3E-0C93-5845-8C39-FE3384E99E56}"/>
                </a:ext>
              </a:extLst>
            </p:cNvPr>
            <p:cNvSpPr/>
            <p:nvPr/>
          </p:nvSpPr>
          <p:spPr>
            <a:xfrm>
              <a:off x="2878124" y="3080034"/>
              <a:ext cx="1056658" cy="23119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b-NO" sz="700" b="1">
                  <a:solidFill>
                    <a:schemeClr val="tx1"/>
                  </a:solidFill>
                </a:rPr>
                <a:t>AVDELING</a:t>
              </a:r>
              <a:endParaRPr lang="nb-NO" sz="800" b="1">
                <a:solidFill>
                  <a:schemeClr val="tx1"/>
                </a:solidFill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0C44429C-0B16-6A42-93B0-0E6962FEA52E}"/>
              </a:ext>
            </a:extLst>
          </p:cNvPr>
          <p:cNvGrpSpPr/>
          <p:nvPr/>
        </p:nvGrpSpPr>
        <p:grpSpPr>
          <a:xfrm>
            <a:off x="2878124" y="3604743"/>
            <a:ext cx="8381805" cy="231196"/>
            <a:chOff x="2878124" y="3604743"/>
            <a:chExt cx="8381805" cy="231196"/>
          </a:xfrm>
        </p:grpSpPr>
        <p:sp>
          <p:nvSpPr>
            <p:cNvPr id="7" name="Højrepil 11">
              <a:extLst>
                <a:ext uri="{FF2B5EF4-FFF2-40B4-BE49-F238E27FC236}">
                  <a16:creationId xmlns:a16="http://schemas.microsoft.com/office/drawing/2014/main" id="{06DF34CF-23C9-6641-8D9B-D4E324B413C9}"/>
                </a:ext>
              </a:extLst>
            </p:cNvPr>
            <p:cNvSpPr/>
            <p:nvPr/>
          </p:nvSpPr>
          <p:spPr>
            <a:xfrm>
              <a:off x="3755947" y="3646525"/>
              <a:ext cx="7503982" cy="143440"/>
            </a:xfrm>
            <a:prstGeom prst="rightArrow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sz="800"/>
            </a:p>
          </p:txBody>
        </p:sp>
        <p:sp>
          <p:nvSpPr>
            <p:cNvPr id="48" name="Rektangel 62">
              <a:extLst>
                <a:ext uri="{FF2B5EF4-FFF2-40B4-BE49-F238E27FC236}">
                  <a16:creationId xmlns:a16="http://schemas.microsoft.com/office/drawing/2014/main" id="{8C0883EB-57A9-E746-8818-F925D9A4D3A6}"/>
                </a:ext>
              </a:extLst>
            </p:cNvPr>
            <p:cNvSpPr/>
            <p:nvPr/>
          </p:nvSpPr>
          <p:spPr>
            <a:xfrm>
              <a:off x="2878124" y="3604743"/>
              <a:ext cx="1056658" cy="23119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b-NO" sz="700" b="1">
                  <a:solidFill>
                    <a:schemeClr val="tx1"/>
                  </a:solidFill>
                </a:rPr>
                <a:t>AVDELING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EE53A8CB-F293-0148-9789-1C49C5733922}"/>
              </a:ext>
            </a:extLst>
          </p:cNvPr>
          <p:cNvGrpSpPr/>
          <p:nvPr/>
        </p:nvGrpSpPr>
        <p:grpSpPr>
          <a:xfrm>
            <a:off x="2878124" y="4129452"/>
            <a:ext cx="8381805" cy="231196"/>
            <a:chOff x="2878124" y="4129452"/>
            <a:chExt cx="8381805" cy="231196"/>
          </a:xfrm>
        </p:grpSpPr>
        <p:sp>
          <p:nvSpPr>
            <p:cNvPr id="8" name="Højrepil 16">
              <a:extLst>
                <a:ext uri="{FF2B5EF4-FFF2-40B4-BE49-F238E27FC236}">
                  <a16:creationId xmlns:a16="http://schemas.microsoft.com/office/drawing/2014/main" id="{52721489-EBFC-244A-9305-29EA42B3D571}"/>
                </a:ext>
              </a:extLst>
            </p:cNvPr>
            <p:cNvSpPr/>
            <p:nvPr/>
          </p:nvSpPr>
          <p:spPr>
            <a:xfrm>
              <a:off x="3755947" y="4165574"/>
              <a:ext cx="7503982" cy="151884"/>
            </a:xfrm>
            <a:prstGeom prst="rightArrow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sz="800"/>
            </a:p>
          </p:txBody>
        </p:sp>
        <p:sp>
          <p:nvSpPr>
            <p:cNvPr id="49" name="Rektangel 63">
              <a:extLst>
                <a:ext uri="{FF2B5EF4-FFF2-40B4-BE49-F238E27FC236}">
                  <a16:creationId xmlns:a16="http://schemas.microsoft.com/office/drawing/2014/main" id="{1B164D1F-CE29-F94B-8E84-C45D7EE8D599}"/>
                </a:ext>
              </a:extLst>
            </p:cNvPr>
            <p:cNvSpPr/>
            <p:nvPr/>
          </p:nvSpPr>
          <p:spPr>
            <a:xfrm>
              <a:off x="2878124" y="4129452"/>
              <a:ext cx="1056658" cy="23119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b-NO" sz="700" b="1">
                  <a:solidFill>
                    <a:schemeClr val="tx1"/>
                  </a:solidFill>
                </a:rPr>
                <a:t>AVDELING</a:t>
              </a:r>
              <a:endParaRPr lang="nb-NO" sz="800" b="1">
                <a:solidFill>
                  <a:schemeClr val="tx1"/>
                </a:solidFill>
              </a:endParaRPr>
            </a:p>
          </p:txBody>
        </p:sp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7E8A5E09-31B3-F446-AC12-8566116575BF}"/>
              </a:ext>
            </a:extLst>
          </p:cNvPr>
          <p:cNvSpPr txBox="1"/>
          <p:nvPr/>
        </p:nvSpPr>
        <p:spPr>
          <a:xfrm>
            <a:off x="930863" y="2773361"/>
            <a:ext cx="1620075" cy="722562"/>
          </a:xfrm>
          <a:prstGeom prst="roundRect">
            <a:avLst/>
          </a:prstGeom>
          <a:solidFill>
            <a:schemeClr val="accent6"/>
          </a:solidFill>
          <a:ln w="12700">
            <a:noFill/>
          </a:ln>
        </p:spPr>
        <p:txBody>
          <a:bodyPr wrap="square" lIns="108000" tIns="108000" rIns="108000" bIns="108000" rtlCol="0" anchor="ctr">
            <a:noAutofit/>
          </a:bodyPr>
          <a:lstStyle/>
          <a:p>
            <a:pPr algn="ctr"/>
            <a:r>
              <a:rPr lang="nb-NO" sz="800" b="1">
                <a:solidFill>
                  <a:schemeClr val="bg1"/>
                </a:solidFill>
              </a:rPr>
              <a:t>SCOPING WORKSHOP</a:t>
            </a:r>
            <a:endParaRPr lang="nb-NO" sz="1000" b="1">
              <a:solidFill>
                <a:schemeClr val="bg1"/>
              </a:solidFill>
            </a:endParaRPr>
          </a:p>
          <a:p>
            <a:pPr algn="ctr"/>
            <a:r>
              <a:rPr lang="nb-NO" sz="700"/>
              <a:t>Ledergruppe / Styringsgruppe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4F2CCA2A-B579-DE41-9DE5-4B03A53BF641}"/>
              </a:ext>
            </a:extLst>
          </p:cNvPr>
          <p:cNvSpPr txBox="1"/>
          <p:nvPr/>
        </p:nvSpPr>
        <p:spPr>
          <a:xfrm>
            <a:off x="930863" y="3584007"/>
            <a:ext cx="1620074" cy="722562"/>
          </a:xfrm>
          <a:prstGeom prst="roundRect">
            <a:avLst/>
          </a:prstGeom>
          <a:solidFill>
            <a:schemeClr val="accent6"/>
          </a:solidFill>
          <a:ln w="12700">
            <a:noFill/>
          </a:ln>
        </p:spPr>
        <p:txBody>
          <a:bodyPr wrap="square" lIns="108000" tIns="108000" rIns="108000" bIns="108000" rtlCol="0">
            <a:noAutofit/>
          </a:bodyPr>
          <a:lstStyle/>
          <a:p>
            <a:pPr algn="ctr"/>
            <a:r>
              <a:rPr lang="nb-NO" sz="800" b="1">
                <a:solidFill>
                  <a:schemeClr val="bg1"/>
                </a:solidFill>
              </a:rPr>
              <a:t>KICK-OFF</a:t>
            </a:r>
            <a:endParaRPr lang="nb-NO" sz="1000" b="1"/>
          </a:p>
          <a:p>
            <a:pPr algn="ctr"/>
            <a:r>
              <a:rPr lang="nb-NO" sz="700"/>
              <a:t>Kjerneteam</a:t>
            </a: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CBEF19B6-CC40-0743-A8CA-6C27130ABA7A}"/>
              </a:ext>
            </a:extLst>
          </p:cNvPr>
          <p:cNvSpPr/>
          <p:nvPr/>
        </p:nvSpPr>
        <p:spPr>
          <a:xfrm>
            <a:off x="7146928" y="2347925"/>
            <a:ext cx="147163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b-NO" sz="800" b="1"/>
              <a:t>UTVIKLING OG IMPLEMENTERING</a:t>
            </a:r>
            <a:endParaRPr lang="nb-NO" sz="800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BDDA7F4C-9E5C-684A-ABDC-1FB1CCEE94A5}"/>
              </a:ext>
            </a:extLst>
          </p:cNvPr>
          <p:cNvSpPr/>
          <p:nvPr/>
        </p:nvSpPr>
        <p:spPr>
          <a:xfrm>
            <a:off x="9153322" y="2347218"/>
            <a:ext cx="2196511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b-NO" sz="800" b="1"/>
              <a:t>ADOPSJON OG OPPLÆRING</a:t>
            </a:r>
            <a:endParaRPr lang="nb-NO" sz="800"/>
          </a:p>
        </p:txBody>
      </p:sp>
      <p:sp>
        <p:nvSpPr>
          <p:cNvPr id="68" name="Tekstfelt 49">
            <a:extLst>
              <a:ext uri="{FF2B5EF4-FFF2-40B4-BE49-F238E27FC236}">
                <a16:creationId xmlns:a16="http://schemas.microsoft.com/office/drawing/2014/main" id="{1D40E3F6-A0AD-F04F-BD9D-B181637A0B72}"/>
              </a:ext>
            </a:extLst>
          </p:cNvPr>
          <p:cNvSpPr txBox="1"/>
          <p:nvPr/>
        </p:nvSpPr>
        <p:spPr>
          <a:xfrm>
            <a:off x="875707" y="2354082"/>
            <a:ext cx="17125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800" b="1"/>
              <a:t>KONKRETISERE OG MOBILISERE PROSJEKT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099B97F3-BE7A-0E45-9575-71E73B909328}"/>
              </a:ext>
            </a:extLst>
          </p:cNvPr>
          <p:cNvSpPr txBox="1"/>
          <p:nvPr/>
        </p:nvSpPr>
        <p:spPr>
          <a:xfrm rot="5400000">
            <a:off x="3716711" y="3680566"/>
            <a:ext cx="2290293" cy="475881"/>
          </a:xfrm>
          <a:prstGeom prst="roundRect">
            <a:avLst/>
          </a:prstGeom>
          <a:solidFill>
            <a:schemeClr val="accent6"/>
          </a:solidFill>
          <a:ln w="12700">
            <a:noFill/>
          </a:ln>
        </p:spPr>
        <p:txBody>
          <a:bodyPr wrap="square" lIns="108000" tIns="108000" rIns="108000" bIns="108000" rtlCol="0" anchor="ctr">
            <a:noAutofit/>
          </a:bodyPr>
          <a:lstStyle/>
          <a:p>
            <a:pPr algn="ctr"/>
            <a:r>
              <a:rPr lang="nb-NO" sz="800" b="1">
                <a:solidFill>
                  <a:schemeClr val="bg1"/>
                </a:solidFill>
              </a:rPr>
              <a:t>STRUCTURE WORKSHOP</a:t>
            </a:r>
          </a:p>
          <a:p>
            <a:pPr algn="ctr"/>
            <a:r>
              <a:rPr lang="nb-NO" sz="700"/>
              <a:t>Kjerneteam</a:t>
            </a:r>
            <a:endParaRPr lang="nb-NO" sz="900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0DF581DA-86DF-384C-BB72-80927CA79CBA}"/>
              </a:ext>
            </a:extLst>
          </p:cNvPr>
          <p:cNvSpPr txBox="1"/>
          <p:nvPr/>
        </p:nvSpPr>
        <p:spPr>
          <a:xfrm rot="5400000">
            <a:off x="4704604" y="3906999"/>
            <a:ext cx="2742560" cy="475881"/>
          </a:xfrm>
          <a:prstGeom prst="roundRect">
            <a:avLst/>
          </a:prstGeom>
          <a:solidFill>
            <a:schemeClr val="accent6"/>
          </a:solidFill>
          <a:ln w="12700">
            <a:noFill/>
          </a:ln>
        </p:spPr>
        <p:txBody>
          <a:bodyPr wrap="square" lIns="108000" tIns="108000" rIns="108000" bIns="108000" rtlCol="0" anchor="ctr">
            <a:noAutofit/>
          </a:bodyPr>
          <a:lstStyle/>
          <a:p>
            <a:pPr algn="ctr"/>
            <a:r>
              <a:rPr lang="nb-NO" sz="800" b="1">
                <a:solidFill>
                  <a:schemeClr val="bg1"/>
                </a:solidFill>
              </a:rPr>
              <a:t>CONFIGURATION WORKSHOP</a:t>
            </a:r>
            <a:br>
              <a:rPr lang="nb-NO" sz="800" b="1">
                <a:solidFill>
                  <a:schemeClr val="bg1"/>
                </a:solidFill>
              </a:rPr>
            </a:br>
            <a:r>
              <a:rPr lang="nb-NO" sz="700"/>
              <a:t>Kjerneteam</a:t>
            </a:r>
            <a:endParaRPr lang="nb-NO" sz="800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889DD67A-3ABC-BC4E-85A4-114A578D2CB8}"/>
              </a:ext>
            </a:extLst>
          </p:cNvPr>
          <p:cNvSpPr txBox="1"/>
          <p:nvPr/>
        </p:nvSpPr>
        <p:spPr>
          <a:xfrm rot="5400000">
            <a:off x="4320473" y="3682189"/>
            <a:ext cx="2293532" cy="475880"/>
          </a:xfrm>
          <a:prstGeom prst="roundRect">
            <a:avLst/>
          </a:prstGeom>
          <a:solidFill>
            <a:schemeClr val="accent6"/>
          </a:solidFill>
          <a:ln w="12700">
            <a:noFill/>
          </a:ln>
        </p:spPr>
        <p:txBody>
          <a:bodyPr wrap="square" lIns="108000" tIns="108000" rIns="108000" bIns="108000" rtlCol="0" anchor="ctr">
            <a:noAutofit/>
          </a:bodyPr>
          <a:lstStyle/>
          <a:p>
            <a:pPr algn="ctr"/>
            <a:r>
              <a:rPr lang="nb-NO" sz="800" b="1">
                <a:solidFill>
                  <a:schemeClr val="bg1"/>
                </a:solidFill>
              </a:rPr>
              <a:t>WORKFLOW WORKSHOP</a:t>
            </a:r>
          </a:p>
          <a:p>
            <a:pPr algn="ctr"/>
            <a:r>
              <a:rPr lang="nb-NO" sz="700"/>
              <a:t>Kjerneteam</a:t>
            </a:r>
            <a:endParaRPr lang="nb-NO" sz="900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DE9BCD24-3A71-2E4E-AFE7-74162BF74EE1}"/>
              </a:ext>
            </a:extLst>
          </p:cNvPr>
          <p:cNvSpPr txBox="1"/>
          <p:nvPr/>
        </p:nvSpPr>
        <p:spPr>
          <a:xfrm rot="5400000">
            <a:off x="5304695" y="3912507"/>
            <a:ext cx="2754175" cy="475881"/>
          </a:xfrm>
          <a:prstGeom prst="roundRect">
            <a:avLst/>
          </a:prstGeom>
          <a:solidFill>
            <a:schemeClr val="accent6"/>
          </a:solidFill>
          <a:ln w="12700">
            <a:noFill/>
          </a:ln>
        </p:spPr>
        <p:txBody>
          <a:bodyPr wrap="square" lIns="108000" tIns="108000" rIns="108000" bIns="108000" rtlCol="0" anchor="ctr">
            <a:noAutofit/>
          </a:bodyPr>
          <a:lstStyle/>
          <a:p>
            <a:pPr algn="ctr"/>
            <a:r>
              <a:rPr lang="nb-NO" sz="800" b="1">
                <a:solidFill>
                  <a:schemeClr val="bg1"/>
                </a:solidFill>
              </a:rPr>
              <a:t>PROTOTYPEVISNING</a:t>
            </a:r>
            <a:br>
              <a:rPr lang="nb-NO" sz="800" b="1">
                <a:solidFill>
                  <a:schemeClr val="bg1"/>
                </a:solidFill>
              </a:rPr>
            </a:br>
            <a:r>
              <a:rPr lang="nb-NO" sz="700"/>
              <a:t>Kjerneteam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B87D70D8-C34D-3741-88FA-19443DD24AA0}"/>
              </a:ext>
            </a:extLst>
          </p:cNvPr>
          <p:cNvSpPr txBox="1"/>
          <p:nvPr/>
        </p:nvSpPr>
        <p:spPr>
          <a:xfrm rot="5400000">
            <a:off x="6547352" y="3553307"/>
            <a:ext cx="2684632" cy="1256942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>
            <a:defPPr>
              <a:defRPr lang="en-DK"/>
            </a:defPPr>
            <a:lvl1pPr algn="ctr">
              <a:defRPr sz="700" b="1"/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nb-NO">
                <a:solidFill>
                  <a:schemeClr val="tx1"/>
                </a:solidFill>
              </a:rPr>
              <a:t>INTEGRATIONS</a:t>
            </a:r>
          </a:p>
          <a:p>
            <a:r>
              <a:rPr lang="nb-NO">
                <a:solidFill>
                  <a:schemeClr val="tx1"/>
                </a:solidFill>
              </a:rPr>
              <a:t>SCRIPTING</a:t>
            </a:r>
          </a:p>
          <a:p>
            <a:r>
              <a:rPr lang="nb-NO">
                <a:solidFill>
                  <a:schemeClr val="tx1"/>
                </a:solidFill>
              </a:rPr>
              <a:t>DATAIMPORT</a:t>
            </a:r>
          </a:p>
          <a:p>
            <a:r>
              <a:rPr lang="nb-NO">
                <a:solidFill>
                  <a:schemeClr val="tx1"/>
                </a:solidFill>
              </a:rPr>
              <a:t>ETC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76B5E401-7E37-DE4B-98DD-8C277DE1BECD}"/>
              </a:ext>
            </a:extLst>
          </p:cNvPr>
          <p:cNvSpPr txBox="1"/>
          <p:nvPr/>
        </p:nvSpPr>
        <p:spPr>
          <a:xfrm rot="5400000">
            <a:off x="7690761" y="3906850"/>
            <a:ext cx="2742857" cy="475881"/>
          </a:xfrm>
          <a:prstGeom prst="roundRect">
            <a:avLst/>
          </a:prstGeom>
          <a:solidFill>
            <a:schemeClr val="accent6"/>
          </a:solidFill>
          <a:ln w="12700">
            <a:noFill/>
          </a:ln>
        </p:spPr>
        <p:txBody>
          <a:bodyPr wrap="square" lIns="108000" tIns="108000" rIns="108000" bIns="108000" rtlCol="0" anchor="ctr">
            <a:noAutofit/>
          </a:bodyPr>
          <a:lstStyle/>
          <a:p>
            <a:pPr algn="ctr"/>
            <a:r>
              <a:rPr lang="nb-NO" sz="800" b="1">
                <a:solidFill>
                  <a:schemeClr val="bg1"/>
                </a:solidFill>
              </a:rPr>
              <a:t>ONBOARDING WORKSHOP</a:t>
            </a:r>
            <a:br>
              <a:rPr lang="nb-NO" sz="800" b="1">
                <a:solidFill>
                  <a:schemeClr val="bg1"/>
                </a:solidFill>
              </a:rPr>
            </a:br>
            <a:r>
              <a:rPr lang="nb-NO" sz="700"/>
              <a:t>Kjerneteam</a:t>
            </a:r>
            <a:endParaRPr lang="nb-NO" sz="800"/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E399BD62-A29C-F94D-A784-6D2228E10CC3}"/>
              </a:ext>
            </a:extLst>
          </p:cNvPr>
          <p:cNvSpPr txBox="1"/>
          <p:nvPr/>
        </p:nvSpPr>
        <p:spPr>
          <a:xfrm rot="5400000">
            <a:off x="8288849" y="3914724"/>
            <a:ext cx="2742858" cy="475880"/>
          </a:xfrm>
          <a:prstGeom prst="roundRect">
            <a:avLst/>
          </a:prstGeom>
          <a:solidFill>
            <a:schemeClr val="accent6"/>
          </a:solidFill>
          <a:ln w="12700">
            <a:noFill/>
          </a:ln>
        </p:spPr>
        <p:txBody>
          <a:bodyPr wrap="square" lIns="108000" tIns="108000" rIns="108000" bIns="108000" rtlCol="0" anchor="ctr">
            <a:noAutofit/>
          </a:bodyPr>
          <a:lstStyle/>
          <a:p>
            <a:pPr algn="ctr"/>
            <a:r>
              <a:rPr lang="nb-NO" sz="800" b="1">
                <a:solidFill>
                  <a:schemeClr val="bg1"/>
                </a:solidFill>
              </a:rPr>
              <a:t>TRAIN THE TRAINER</a:t>
            </a:r>
          </a:p>
          <a:p>
            <a:pPr algn="ctr"/>
            <a:r>
              <a:rPr lang="nb-NO" sz="700"/>
              <a:t>Blackbelts</a:t>
            </a:r>
            <a:endParaRPr lang="nb-NO" sz="800"/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7ED82DA0-797A-364F-BC80-BABE4CF5D54C}"/>
              </a:ext>
            </a:extLst>
          </p:cNvPr>
          <p:cNvSpPr txBox="1"/>
          <p:nvPr/>
        </p:nvSpPr>
        <p:spPr>
          <a:xfrm rot="5400000">
            <a:off x="8878998" y="3906850"/>
            <a:ext cx="2742859" cy="47588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noFill/>
          </a:ln>
        </p:spPr>
        <p:txBody>
          <a:bodyPr wrap="square" lIns="108000" tIns="108000" rIns="108000" bIns="108000" rtlCol="0" anchor="ctr">
            <a:noAutofit/>
          </a:bodyPr>
          <a:lstStyle/>
          <a:p>
            <a:pPr algn="ctr"/>
            <a:r>
              <a:rPr lang="nb-NO" sz="800" b="1"/>
              <a:t>TRAINING PROGRAMS</a:t>
            </a:r>
            <a:br>
              <a:rPr lang="nb-NO" sz="800" b="1"/>
            </a:br>
            <a:r>
              <a:rPr lang="nb-NO" sz="700"/>
              <a:t>Brukere</a:t>
            </a:r>
            <a:endParaRPr lang="nb-NO" sz="800"/>
          </a:p>
        </p:txBody>
      </p:sp>
      <p:sp>
        <p:nvSpPr>
          <p:cNvPr id="78" name="Title 1">
            <a:extLst>
              <a:ext uri="{FF2B5EF4-FFF2-40B4-BE49-F238E27FC236}">
                <a16:creationId xmlns:a16="http://schemas.microsoft.com/office/drawing/2014/main" id="{7DF80794-3E8F-6247-B10E-86B868CCFD4E}"/>
              </a:ext>
            </a:extLst>
          </p:cNvPr>
          <p:cNvSpPr txBox="1">
            <a:spLocks/>
          </p:cNvSpPr>
          <p:nvPr/>
        </p:nvSpPr>
        <p:spPr>
          <a:xfrm>
            <a:off x="838200" y="602820"/>
            <a:ext cx="10515600" cy="85194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005E5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nb-NO" sz="3600">
                <a:latin typeface="+mn-lt"/>
              </a:rPr>
              <a:t>Vi gjennomfører dette sammen med dere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4C4B5A22-9A01-BE43-B855-D2861B8C194C}"/>
              </a:ext>
            </a:extLst>
          </p:cNvPr>
          <p:cNvSpPr txBox="1"/>
          <p:nvPr/>
        </p:nvSpPr>
        <p:spPr>
          <a:xfrm rot="5400000">
            <a:off x="9436556" y="3914724"/>
            <a:ext cx="2742859" cy="475880"/>
          </a:xfrm>
          <a:prstGeom prst="roundRect">
            <a:avLst/>
          </a:prstGeom>
          <a:solidFill>
            <a:schemeClr val="accent6"/>
          </a:solidFill>
          <a:ln w="12700">
            <a:noFill/>
          </a:ln>
        </p:spPr>
        <p:txBody>
          <a:bodyPr wrap="square" lIns="108000" tIns="108000" rIns="108000" bIns="108000" rtlCol="0" anchor="ctr">
            <a:noAutofit/>
          </a:bodyPr>
          <a:lstStyle/>
          <a:p>
            <a:pPr algn="ctr"/>
            <a:r>
              <a:rPr lang="nb-NO" sz="800" b="1">
                <a:solidFill>
                  <a:schemeClr val="bg1"/>
                </a:solidFill>
              </a:rPr>
              <a:t>GO-LIVE</a:t>
            </a:r>
            <a:br>
              <a:rPr lang="nb-NO" sz="800" b="1">
                <a:solidFill>
                  <a:schemeClr val="bg1"/>
                </a:solidFill>
              </a:rPr>
            </a:br>
            <a:r>
              <a:rPr lang="nb-NO" sz="700"/>
              <a:t>Bistand og støtte den dagen løsningen settes i drift</a:t>
            </a:r>
            <a:endParaRPr lang="nb-NO" sz="800"/>
          </a:p>
        </p:txBody>
      </p:sp>
      <p:sp>
        <p:nvSpPr>
          <p:cNvPr id="56" name="Text Placeholder 3">
            <a:extLst>
              <a:ext uri="{FF2B5EF4-FFF2-40B4-BE49-F238E27FC236}">
                <a16:creationId xmlns:a16="http://schemas.microsoft.com/office/drawing/2014/main" id="{6BD9E9AF-8989-5049-8D0A-31B5F06367A9}"/>
              </a:ext>
            </a:extLst>
          </p:cNvPr>
          <p:cNvSpPr txBox="1">
            <a:spLocks/>
          </p:cNvSpPr>
          <p:nvPr/>
        </p:nvSpPr>
        <p:spPr>
          <a:xfrm>
            <a:off x="834235" y="1163412"/>
            <a:ext cx="10515600" cy="3244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rgbClr val="005E5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rgbClr val="2B2A2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rgbClr val="2B2A2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rgbClr val="2B2A2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rgbClr val="2B2A2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sz="1600">
                <a:solidFill>
                  <a:schemeClr val="accent3"/>
                </a:solidFill>
              </a:rPr>
              <a:t>Overordnet prosjektplan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FC8ACAF5-3B09-FC44-BA62-F17390513A57}"/>
              </a:ext>
            </a:extLst>
          </p:cNvPr>
          <p:cNvSpPr txBox="1"/>
          <p:nvPr/>
        </p:nvSpPr>
        <p:spPr>
          <a:xfrm rot="5400000">
            <a:off x="3111660" y="3683808"/>
            <a:ext cx="2290292" cy="475879"/>
          </a:xfrm>
          <a:prstGeom prst="roundRect">
            <a:avLst/>
          </a:prstGeom>
          <a:solidFill>
            <a:schemeClr val="accent6"/>
          </a:solidFill>
          <a:ln w="12700">
            <a:noFill/>
          </a:ln>
        </p:spPr>
        <p:txBody>
          <a:bodyPr wrap="square" lIns="108000" tIns="108000" rIns="108000" bIns="108000" rtlCol="0" anchor="ctr">
            <a:noAutofit/>
          </a:bodyPr>
          <a:lstStyle/>
          <a:p>
            <a:pPr algn="ctr"/>
            <a:r>
              <a:rPr lang="nb-NO" sz="800" b="1">
                <a:solidFill>
                  <a:schemeClr val="bg1"/>
                </a:solidFill>
              </a:rPr>
              <a:t>KPI WORKSHOP</a:t>
            </a:r>
          </a:p>
          <a:p>
            <a:pPr algn="ctr"/>
            <a:r>
              <a:rPr lang="nb-NO" sz="700"/>
              <a:t>Kjerneteam</a:t>
            </a:r>
            <a:endParaRPr lang="nb-NO" sz="900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4B3FB14D-75B5-AC48-ADF6-9DB32E4A0BE8}"/>
              </a:ext>
            </a:extLst>
          </p:cNvPr>
          <p:cNvSpPr txBox="1"/>
          <p:nvPr/>
        </p:nvSpPr>
        <p:spPr>
          <a:xfrm rot="20479769">
            <a:off x="4871833" y="3418369"/>
            <a:ext cx="2187805" cy="899912"/>
          </a:xfrm>
          <a:prstGeom prst="rect">
            <a:avLst/>
          </a:prstGeom>
          <a:solidFill>
            <a:schemeClr val="accent3"/>
          </a:solidFill>
        </p:spPr>
        <p:txBody>
          <a:bodyPr wrap="square" lIns="91440" tIns="45720" rIns="91440" bIns="45720" rtlCol="0" anchor="t">
            <a:noAutofit/>
          </a:bodyPr>
          <a:lstStyle/>
          <a:p>
            <a:r>
              <a:rPr lang="nb-NO" b="1">
                <a:solidFill>
                  <a:schemeClr val="bg1"/>
                </a:solidFill>
              </a:rPr>
              <a:t>Hentes fra Value workshop</a:t>
            </a:r>
          </a:p>
        </p:txBody>
      </p:sp>
    </p:spTree>
    <p:extLst>
      <p:ext uri="{BB962C8B-B14F-4D97-AF65-F5344CB8AC3E}">
        <p14:creationId xmlns:p14="http://schemas.microsoft.com/office/powerpoint/2010/main" val="11895165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214DFE-6C1B-234D-818E-3B707737A4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Agenda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4BF889A1-938E-234F-B4E8-5E05AFAE382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74191035"/>
              </p:ext>
            </p:extLst>
          </p:nvPr>
        </p:nvGraphicFramePr>
        <p:xfrm>
          <a:off x="961748" y="1612253"/>
          <a:ext cx="10392052" cy="4860000"/>
        </p:xfrm>
        <a:graphic>
          <a:graphicData uri="http://schemas.openxmlformats.org/drawingml/2006/table">
            <a:tbl>
              <a:tblPr bandRow="1">
                <a:effectLst/>
                <a:tableStyleId>{8A107856-5554-42FB-B03E-39F5DBC370BA}</a:tableStyleId>
              </a:tblPr>
              <a:tblGrid>
                <a:gridCol w="1701553">
                  <a:extLst>
                    <a:ext uri="{9D8B030D-6E8A-4147-A177-3AD203B41FA5}">
                      <a16:colId xmlns:a16="http://schemas.microsoft.com/office/drawing/2014/main" val="3228770511"/>
                    </a:ext>
                  </a:extLst>
                </a:gridCol>
                <a:gridCol w="8690499">
                  <a:extLst>
                    <a:ext uri="{9D8B030D-6E8A-4147-A177-3AD203B41FA5}">
                      <a16:colId xmlns:a16="http://schemas.microsoft.com/office/drawing/2014/main" val="2089800143"/>
                    </a:ext>
                  </a:extLst>
                </a:gridCol>
              </a:tblGrid>
              <a:tr h="540000">
                <a:tc>
                  <a:txBody>
                    <a:bodyPr/>
                    <a:lstStyle/>
                    <a:p>
                      <a:pPr algn="ctr"/>
                      <a:r>
                        <a:rPr lang="nb-NO" sz="1600" b="0">
                          <a:solidFill>
                            <a:schemeClr val="accent3"/>
                          </a:solidFill>
                        </a:rPr>
                        <a:t>09:00 – 09:15</a:t>
                      </a:r>
                    </a:p>
                  </a:txBody>
                  <a:tcPr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nb-NO" sz="1600" b="0" dirty="0"/>
                        <a:t>Velkommen og introduksjon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72603856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600" b="0">
                          <a:solidFill>
                            <a:schemeClr val="accent3"/>
                          </a:solidFill>
                        </a:rPr>
                        <a:t>09:15 – 09:45</a:t>
                      </a:r>
                    </a:p>
                  </a:txBody>
                  <a:tcPr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nb-NO" sz="1600" b="0" dirty="0"/>
                        <a:t>Presentere formål, omfang og plan for prosjektet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70890279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600" b="0">
                          <a:solidFill>
                            <a:schemeClr val="accent3"/>
                          </a:solidFill>
                        </a:rPr>
                        <a:t>09:45 – 10:15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b-NO" sz="1600" b="0" i="0" u="none" strike="noStrike" noProof="0" dirty="0">
                          <a:latin typeface="Arial"/>
                        </a:rPr>
                        <a:t>Presentere suksesskriterier/suksessfaktorer/risiko for prosjektet</a:t>
                      </a:r>
                      <a:endParaRPr lang="en-US" sz="16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41752498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600" b="0">
                          <a:solidFill>
                            <a:schemeClr val="accent3"/>
                          </a:solidFill>
                        </a:rPr>
                        <a:t>09:45 – 10:15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600" dirty="0" err="1"/>
                        <a:t>Presentere</a:t>
                      </a:r>
                      <a:r>
                        <a:rPr lang="en-US" sz="1600" dirty="0"/>
                        <a:t> de 4-5 </a:t>
                      </a:r>
                      <a:r>
                        <a:rPr lang="en-US" sz="1600" dirty="0" err="1"/>
                        <a:t>viktigste</a:t>
                      </a:r>
                      <a:r>
                        <a:rPr lang="en-US" sz="1600" dirty="0"/>
                        <a:t> </a:t>
                      </a:r>
                      <a:r>
                        <a:rPr lang="en-US" sz="1600" dirty="0" err="1"/>
                        <a:t>KPIer</a:t>
                      </a:r>
                      <a:r>
                        <a:rPr lang="en-US" sz="1600" dirty="0"/>
                        <a:t> </a:t>
                      </a:r>
                      <a:r>
                        <a:rPr lang="en-US" sz="1600" dirty="0" err="1"/>
                        <a:t>som</a:t>
                      </a:r>
                      <a:r>
                        <a:rPr lang="en-US" sz="1600" dirty="0"/>
                        <a:t> </a:t>
                      </a:r>
                      <a:r>
                        <a:rPr lang="en-US" sz="1600" dirty="0" err="1"/>
                        <a:t>organisasjonen</a:t>
                      </a:r>
                      <a:r>
                        <a:rPr lang="en-US" sz="1600" dirty="0"/>
                        <a:t> </a:t>
                      </a:r>
                      <a:r>
                        <a:rPr lang="en-US" sz="1600" dirty="0" err="1"/>
                        <a:t>navigerer</a:t>
                      </a:r>
                      <a:r>
                        <a:rPr lang="en-US" sz="1600" dirty="0"/>
                        <a:t> </a:t>
                      </a:r>
                      <a:r>
                        <a:rPr lang="en-US" sz="1600" dirty="0" err="1"/>
                        <a:t>og</a:t>
                      </a:r>
                      <a:r>
                        <a:rPr lang="en-US" sz="1600" dirty="0"/>
                        <a:t> </a:t>
                      </a:r>
                      <a:r>
                        <a:rPr lang="en-US" sz="1600" dirty="0" err="1"/>
                        <a:t>prioriterer</a:t>
                      </a:r>
                      <a:r>
                        <a:rPr lang="en-US" sz="1600" dirty="0"/>
                        <a:t> </a:t>
                      </a:r>
                      <a:r>
                        <a:rPr lang="en-US" sz="1600" dirty="0" err="1"/>
                        <a:t>etter</a:t>
                      </a:r>
                      <a:endParaRPr lang="en-US" sz="16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2433239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600" b="0">
                          <a:solidFill>
                            <a:schemeClr val="accent3"/>
                          </a:solidFill>
                        </a:rPr>
                        <a:t>10:15 – 10:50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600" dirty="0" err="1"/>
                        <a:t>Sette</a:t>
                      </a:r>
                      <a:r>
                        <a:rPr lang="en-US" sz="1600" dirty="0"/>
                        <a:t> </a:t>
                      </a:r>
                      <a:r>
                        <a:rPr lang="en-US" sz="1600" dirty="0" err="1"/>
                        <a:t>prosjektorganisasjon</a:t>
                      </a:r>
                      <a:r>
                        <a:rPr lang="en-US" sz="1600" dirty="0"/>
                        <a:t> </a:t>
                      </a:r>
                      <a:r>
                        <a:rPr lang="en-US" sz="1600" dirty="0" err="1"/>
                        <a:t>og</a:t>
                      </a:r>
                      <a:r>
                        <a:rPr lang="en-US" sz="1600" dirty="0"/>
                        <a:t> </a:t>
                      </a:r>
                      <a:r>
                        <a:rPr lang="en-US" sz="1600" dirty="0" err="1"/>
                        <a:t>møtestrukturer</a:t>
                      </a:r>
                      <a:endParaRPr lang="en-US" sz="16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39524201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600" b="0">
                          <a:solidFill>
                            <a:schemeClr val="accent3"/>
                          </a:solidFill>
                        </a:rPr>
                        <a:t>10:50 – 11:00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nb-NO" sz="1600" b="0" dirty="0"/>
                        <a:t>Oppsummering og veien videre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21911035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nb-NO" sz="1600" b="1">
                        <a:solidFill>
                          <a:schemeClr val="accent3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nb-NO" sz="160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4304417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nb-NO" sz="1600" b="1">
                        <a:solidFill>
                          <a:schemeClr val="accent3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nb-NO" sz="160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93105638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nb-NO" sz="1600" b="1">
                        <a:solidFill>
                          <a:schemeClr val="accent3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nb-NO" sz="16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12263888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4A96D81C-76FA-BE47-A148-998A70CF84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2723" y="4605974"/>
            <a:ext cx="3341077" cy="1866279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CC70654-1DEA-BC4F-9F03-78385B28F398}"/>
              </a:ext>
            </a:extLst>
          </p:cNvPr>
          <p:cNvSpPr txBox="1"/>
          <p:nvPr/>
        </p:nvSpPr>
        <p:spPr>
          <a:xfrm rot="20479769">
            <a:off x="7710581" y="528274"/>
            <a:ext cx="4384964" cy="1323440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noAutofit/>
          </a:bodyPr>
          <a:lstStyle/>
          <a:p>
            <a:r>
              <a:rPr lang="nb-NO" b="1">
                <a:solidFill>
                  <a:schemeClr val="bg1"/>
                </a:solidFill>
              </a:rPr>
              <a:t>Skal vi definere suksessfaktorer &amp; risiko med </a:t>
            </a:r>
            <a:r>
              <a:rPr lang="nb-NO" b="1" err="1">
                <a:solidFill>
                  <a:schemeClr val="bg1"/>
                </a:solidFill>
              </a:rPr>
              <a:t>kjerneteam</a:t>
            </a:r>
            <a:r>
              <a:rPr lang="nb-NO" b="1">
                <a:solidFill>
                  <a:schemeClr val="bg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0249006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4D72FF4-3829-494F-8D63-4DE33AB953A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34235" y="1947112"/>
            <a:ext cx="6606093" cy="4129944"/>
          </a:xfrm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buClr>
                <a:schemeClr val="accent1"/>
              </a:buClr>
              <a:buNone/>
            </a:pPr>
            <a:r>
              <a:rPr lang="nb-NO"/>
              <a:t>Velg de aktivitetene som passer og gå igjennom de aktivitetene som skal gjennomføres.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F9433886-32EB-2044-BF51-6D9CA67F38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nb-NO" sz="3200"/>
              <a:t>Slides som forklarer de enkelte aktivitetene</a:t>
            </a:r>
          </a:p>
        </p:txBody>
      </p:sp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CD075005-40AA-3044-9F24-16E4C1AB39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18175" y="48808"/>
            <a:ext cx="3341076" cy="2502736"/>
          </a:xfrm>
          <a:prstGeom prst="rect">
            <a:avLst/>
          </a:prstGeom>
          <a:ln w="28575">
            <a:solidFill>
              <a:srgbClr val="D5450D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67DD47C-2E5A-6C47-AFD8-EF385E059E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18174" y="2891793"/>
            <a:ext cx="3341077" cy="1866279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EB5016B1-54A0-6649-B4DC-1BDE05F914B1}"/>
              </a:ext>
            </a:extLst>
          </p:cNvPr>
          <p:cNvSpPr txBox="1">
            <a:spLocks/>
          </p:cNvSpPr>
          <p:nvPr/>
        </p:nvSpPr>
        <p:spPr>
          <a:xfrm>
            <a:off x="834235" y="1552176"/>
            <a:ext cx="10515600" cy="3244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rgbClr val="005E5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rgbClr val="2B2A2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rgbClr val="2B2A2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rgbClr val="2B2A2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rgbClr val="2B2A2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b-NO" sz="160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76182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4AE1C406-EB42-8248-9A39-943CB63B839B}"/>
              </a:ext>
            </a:extLst>
          </p:cNvPr>
          <p:cNvGrpSpPr/>
          <p:nvPr/>
        </p:nvGrpSpPr>
        <p:grpSpPr>
          <a:xfrm>
            <a:off x="2878124" y="4616716"/>
            <a:ext cx="8381805" cy="231196"/>
            <a:chOff x="2878124" y="4616716"/>
            <a:chExt cx="8381805" cy="231196"/>
          </a:xfrm>
        </p:grpSpPr>
        <p:sp>
          <p:nvSpPr>
            <p:cNvPr id="62" name="Højrepil 16">
              <a:extLst>
                <a:ext uri="{FF2B5EF4-FFF2-40B4-BE49-F238E27FC236}">
                  <a16:creationId xmlns:a16="http://schemas.microsoft.com/office/drawing/2014/main" id="{05F11473-218A-FE42-80B3-0A04CAFED928}"/>
                </a:ext>
              </a:extLst>
            </p:cNvPr>
            <p:cNvSpPr/>
            <p:nvPr/>
          </p:nvSpPr>
          <p:spPr>
            <a:xfrm>
              <a:off x="3755947" y="4652838"/>
              <a:ext cx="7503982" cy="151884"/>
            </a:xfrm>
            <a:prstGeom prst="rightArrow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sz="800"/>
            </a:p>
          </p:txBody>
        </p:sp>
        <p:sp>
          <p:nvSpPr>
            <p:cNvPr id="63" name="Rektangel 63">
              <a:extLst>
                <a:ext uri="{FF2B5EF4-FFF2-40B4-BE49-F238E27FC236}">
                  <a16:creationId xmlns:a16="http://schemas.microsoft.com/office/drawing/2014/main" id="{FE01FD14-C063-7A43-B993-4C63FC35D183}"/>
                </a:ext>
              </a:extLst>
            </p:cNvPr>
            <p:cNvSpPr/>
            <p:nvPr/>
          </p:nvSpPr>
          <p:spPr>
            <a:xfrm>
              <a:off x="2878124" y="4616716"/>
              <a:ext cx="1056658" cy="23119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b-NO" sz="700" b="1">
                  <a:solidFill>
                    <a:schemeClr val="tx1"/>
                  </a:solidFill>
                </a:rPr>
                <a:t>AVDELING</a:t>
              </a:r>
              <a:endParaRPr lang="nb-NO" sz="800" b="1">
                <a:solidFill>
                  <a:schemeClr val="tx1"/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FF27DD90-9F6B-5C41-BACD-EA28198D8143}"/>
              </a:ext>
            </a:extLst>
          </p:cNvPr>
          <p:cNvGrpSpPr/>
          <p:nvPr/>
        </p:nvGrpSpPr>
        <p:grpSpPr>
          <a:xfrm>
            <a:off x="2891870" y="5135420"/>
            <a:ext cx="8381805" cy="231196"/>
            <a:chOff x="2891870" y="5135420"/>
            <a:chExt cx="8381805" cy="231196"/>
          </a:xfrm>
        </p:grpSpPr>
        <p:sp>
          <p:nvSpPr>
            <p:cNvPr id="70" name="Højrepil 16">
              <a:extLst>
                <a:ext uri="{FF2B5EF4-FFF2-40B4-BE49-F238E27FC236}">
                  <a16:creationId xmlns:a16="http://schemas.microsoft.com/office/drawing/2014/main" id="{B3F4C2B5-1081-B946-8B68-7927C217C252}"/>
                </a:ext>
              </a:extLst>
            </p:cNvPr>
            <p:cNvSpPr/>
            <p:nvPr/>
          </p:nvSpPr>
          <p:spPr>
            <a:xfrm>
              <a:off x="3769693" y="5171542"/>
              <a:ext cx="7503982" cy="151884"/>
            </a:xfrm>
            <a:prstGeom prst="rightArrow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sz="800"/>
            </a:p>
          </p:txBody>
        </p:sp>
        <p:sp>
          <p:nvSpPr>
            <p:cNvPr id="71" name="Rektangel 63">
              <a:extLst>
                <a:ext uri="{FF2B5EF4-FFF2-40B4-BE49-F238E27FC236}">
                  <a16:creationId xmlns:a16="http://schemas.microsoft.com/office/drawing/2014/main" id="{2EB2E946-BC72-D842-9F74-D15522B87145}"/>
                </a:ext>
              </a:extLst>
            </p:cNvPr>
            <p:cNvSpPr/>
            <p:nvPr/>
          </p:nvSpPr>
          <p:spPr>
            <a:xfrm>
              <a:off x="2891870" y="5135420"/>
              <a:ext cx="1056658" cy="23119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b-NO" sz="700" b="1">
                  <a:solidFill>
                    <a:schemeClr val="tx1"/>
                  </a:solidFill>
                </a:rPr>
                <a:t>AVDELING</a:t>
              </a:r>
              <a:endParaRPr lang="nb-NO" sz="800" b="1">
                <a:solidFill>
                  <a:schemeClr val="tx1"/>
                </a:solidFill>
              </a:endParaRPr>
            </a:p>
          </p:txBody>
        </p:sp>
      </p:grpSp>
      <p:sp>
        <p:nvSpPr>
          <p:cNvPr id="64" name="Rektangel 36">
            <a:extLst>
              <a:ext uri="{FF2B5EF4-FFF2-40B4-BE49-F238E27FC236}">
                <a16:creationId xmlns:a16="http://schemas.microsoft.com/office/drawing/2014/main" id="{7256636E-6728-E740-9E6E-EFAAEBFAFC9F}"/>
              </a:ext>
            </a:extLst>
          </p:cNvPr>
          <p:cNvSpPr/>
          <p:nvPr/>
        </p:nvSpPr>
        <p:spPr>
          <a:xfrm>
            <a:off x="7146928" y="2306430"/>
            <a:ext cx="1471637" cy="3293456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800"/>
          </a:p>
        </p:txBody>
      </p:sp>
      <p:sp>
        <p:nvSpPr>
          <p:cNvPr id="22" name="Rektangel 36">
            <a:extLst>
              <a:ext uri="{FF2B5EF4-FFF2-40B4-BE49-F238E27FC236}">
                <a16:creationId xmlns:a16="http://schemas.microsoft.com/office/drawing/2014/main" id="{5434348C-EF94-5A4D-B299-727F2CDCB45A}"/>
              </a:ext>
            </a:extLst>
          </p:cNvPr>
          <p:cNvSpPr/>
          <p:nvPr/>
        </p:nvSpPr>
        <p:spPr>
          <a:xfrm>
            <a:off x="8732835" y="2306426"/>
            <a:ext cx="2617000" cy="3293460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800"/>
          </a:p>
        </p:txBody>
      </p:sp>
      <p:sp>
        <p:nvSpPr>
          <p:cNvPr id="21" name="Rektangel 35">
            <a:extLst>
              <a:ext uri="{FF2B5EF4-FFF2-40B4-BE49-F238E27FC236}">
                <a16:creationId xmlns:a16="http://schemas.microsoft.com/office/drawing/2014/main" id="{3A353E3B-06E0-044E-A70D-75E75A4D5693}"/>
              </a:ext>
            </a:extLst>
          </p:cNvPr>
          <p:cNvSpPr/>
          <p:nvPr/>
        </p:nvSpPr>
        <p:spPr>
          <a:xfrm>
            <a:off x="2769662" y="2306426"/>
            <a:ext cx="4257303" cy="3293460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800"/>
          </a:p>
        </p:txBody>
      </p:sp>
      <p:sp>
        <p:nvSpPr>
          <p:cNvPr id="10" name="Pentagon 9">
            <a:extLst>
              <a:ext uri="{FF2B5EF4-FFF2-40B4-BE49-F238E27FC236}">
                <a16:creationId xmlns:a16="http://schemas.microsoft.com/office/drawing/2014/main" id="{9AB053A3-0D6F-FC4F-9074-7776716E9707}"/>
              </a:ext>
            </a:extLst>
          </p:cNvPr>
          <p:cNvSpPr/>
          <p:nvPr/>
        </p:nvSpPr>
        <p:spPr>
          <a:xfrm>
            <a:off x="834235" y="1507316"/>
            <a:ext cx="1935427" cy="419100"/>
          </a:xfrm>
          <a:prstGeom prst="homePlat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b-NO" sz="1000" b="1">
                <a:solidFill>
                  <a:schemeClr val="tx1"/>
                </a:solidFill>
              </a:rPr>
              <a:t>INITIATE</a:t>
            </a:r>
          </a:p>
        </p:txBody>
      </p:sp>
      <p:sp>
        <p:nvSpPr>
          <p:cNvPr id="11" name="Vinkel 19">
            <a:extLst>
              <a:ext uri="{FF2B5EF4-FFF2-40B4-BE49-F238E27FC236}">
                <a16:creationId xmlns:a16="http://schemas.microsoft.com/office/drawing/2014/main" id="{5B33451A-57F1-8249-B507-A4844AC40C45}"/>
              </a:ext>
            </a:extLst>
          </p:cNvPr>
          <p:cNvSpPr/>
          <p:nvPr/>
        </p:nvSpPr>
        <p:spPr>
          <a:xfrm>
            <a:off x="2649699" y="1507315"/>
            <a:ext cx="4497230" cy="419097"/>
          </a:xfrm>
          <a:prstGeom prst="chevron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b-NO" sz="1000" b="1">
                <a:solidFill>
                  <a:schemeClr val="tx1"/>
                </a:solidFill>
              </a:rPr>
              <a:t>DESIGN</a:t>
            </a:r>
          </a:p>
        </p:txBody>
      </p:sp>
      <p:sp>
        <p:nvSpPr>
          <p:cNvPr id="12" name="Vinkel 20">
            <a:extLst>
              <a:ext uri="{FF2B5EF4-FFF2-40B4-BE49-F238E27FC236}">
                <a16:creationId xmlns:a16="http://schemas.microsoft.com/office/drawing/2014/main" id="{37E8F9DC-D9ED-0F4A-8340-B5DA6F39791C}"/>
              </a:ext>
            </a:extLst>
          </p:cNvPr>
          <p:cNvSpPr/>
          <p:nvPr/>
        </p:nvSpPr>
        <p:spPr>
          <a:xfrm>
            <a:off x="7026964" y="1507315"/>
            <a:ext cx="1705871" cy="419097"/>
          </a:xfrm>
          <a:prstGeom prst="chevron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b-NO" sz="1000" b="1">
                <a:solidFill>
                  <a:schemeClr val="tx1"/>
                </a:solidFill>
              </a:rPr>
              <a:t>IMPLEMENT</a:t>
            </a:r>
          </a:p>
        </p:txBody>
      </p:sp>
      <p:sp>
        <p:nvSpPr>
          <p:cNvPr id="13" name="Vinkel 26">
            <a:extLst>
              <a:ext uri="{FF2B5EF4-FFF2-40B4-BE49-F238E27FC236}">
                <a16:creationId xmlns:a16="http://schemas.microsoft.com/office/drawing/2014/main" id="{FDF21220-4952-1C4C-9783-2DE32A514A50}"/>
              </a:ext>
            </a:extLst>
          </p:cNvPr>
          <p:cNvSpPr/>
          <p:nvPr/>
        </p:nvSpPr>
        <p:spPr>
          <a:xfrm>
            <a:off x="8618566" y="1507315"/>
            <a:ext cx="2731270" cy="419097"/>
          </a:xfrm>
          <a:prstGeom prst="chevron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b-NO" sz="1000" b="1">
                <a:solidFill>
                  <a:schemeClr val="tx1"/>
                </a:solidFill>
              </a:rPr>
              <a:t>ONBOARDING</a:t>
            </a:r>
          </a:p>
        </p:txBody>
      </p:sp>
      <p:sp>
        <p:nvSpPr>
          <p:cNvPr id="14" name="Tekstfelt 27">
            <a:extLst>
              <a:ext uri="{FF2B5EF4-FFF2-40B4-BE49-F238E27FC236}">
                <a16:creationId xmlns:a16="http://schemas.microsoft.com/office/drawing/2014/main" id="{D5666E1F-4473-784C-9DAD-B0FA207A15E5}"/>
              </a:ext>
            </a:extLst>
          </p:cNvPr>
          <p:cNvSpPr txBox="1"/>
          <p:nvPr/>
        </p:nvSpPr>
        <p:spPr>
          <a:xfrm>
            <a:off x="829467" y="1996526"/>
            <a:ext cx="181546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900" b="1"/>
              <a:t>U XX-XX</a:t>
            </a:r>
          </a:p>
        </p:txBody>
      </p:sp>
      <p:sp>
        <p:nvSpPr>
          <p:cNvPr id="15" name="Tekstfelt 28">
            <a:extLst>
              <a:ext uri="{FF2B5EF4-FFF2-40B4-BE49-F238E27FC236}">
                <a16:creationId xmlns:a16="http://schemas.microsoft.com/office/drawing/2014/main" id="{6B211A9D-49AE-CD4C-9517-DEBF33364666}"/>
              </a:ext>
            </a:extLst>
          </p:cNvPr>
          <p:cNvSpPr txBox="1"/>
          <p:nvPr/>
        </p:nvSpPr>
        <p:spPr>
          <a:xfrm>
            <a:off x="2769661" y="1996360"/>
            <a:ext cx="425730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900" b="1"/>
              <a:t>U XX-XX</a:t>
            </a:r>
          </a:p>
        </p:txBody>
      </p:sp>
      <p:sp>
        <p:nvSpPr>
          <p:cNvPr id="16" name="Tekstfelt 30">
            <a:extLst>
              <a:ext uri="{FF2B5EF4-FFF2-40B4-BE49-F238E27FC236}">
                <a16:creationId xmlns:a16="http://schemas.microsoft.com/office/drawing/2014/main" id="{558DE961-BB9A-A449-B907-46A7500590C9}"/>
              </a:ext>
            </a:extLst>
          </p:cNvPr>
          <p:cNvSpPr txBox="1"/>
          <p:nvPr/>
        </p:nvSpPr>
        <p:spPr>
          <a:xfrm>
            <a:off x="7146928" y="1989750"/>
            <a:ext cx="147163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900" b="1"/>
              <a:t>U XX-XX</a:t>
            </a:r>
          </a:p>
        </p:txBody>
      </p:sp>
      <p:sp>
        <p:nvSpPr>
          <p:cNvPr id="17" name="Tekstfelt 31">
            <a:extLst>
              <a:ext uri="{FF2B5EF4-FFF2-40B4-BE49-F238E27FC236}">
                <a16:creationId xmlns:a16="http://schemas.microsoft.com/office/drawing/2014/main" id="{054BAE7E-EBE7-DC40-99AE-85AE843FE8A4}"/>
              </a:ext>
            </a:extLst>
          </p:cNvPr>
          <p:cNvSpPr txBox="1"/>
          <p:nvPr/>
        </p:nvSpPr>
        <p:spPr>
          <a:xfrm>
            <a:off x="8732835" y="1989193"/>
            <a:ext cx="261699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900" b="1"/>
              <a:t>U XX-XX</a:t>
            </a:r>
          </a:p>
        </p:txBody>
      </p:sp>
      <p:cxnSp>
        <p:nvCxnSpPr>
          <p:cNvPr id="18" name="Lige forbindelse 32">
            <a:extLst>
              <a:ext uri="{FF2B5EF4-FFF2-40B4-BE49-F238E27FC236}">
                <a16:creationId xmlns:a16="http://schemas.microsoft.com/office/drawing/2014/main" id="{546D0C69-5645-6D4F-93C5-1072A9AA3C5A}"/>
              </a:ext>
            </a:extLst>
          </p:cNvPr>
          <p:cNvCxnSpPr>
            <a:cxnSpLocks/>
          </p:cNvCxnSpPr>
          <p:nvPr/>
        </p:nvCxnSpPr>
        <p:spPr>
          <a:xfrm flipH="1">
            <a:off x="846935" y="1971126"/>
            <a:ext cx="10515600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Lige forbindelse 33">
            <a:extLst>
              <a:ext uri="{FF2B5EF4-FFF2-40B4-BE49-F238E27FC236}">
                <a16:creationId xmlns:a16="http://schemas.microsoft.com/office/drawing/2014/main" id="{317D3DD6-7960-004B-9480-E59940688021}"/>
              </a:ext>
            </a:extLst>
          </p:cNvPr>
          <p:cNvCxnSpPr>
            <a:cxnSpLocks/>
          </p:cNvCxnSpPr>
          <p:nvPr/>
        </p:nvCxnSpPr>
        <p:spPr>
          <a:xfrm flipH="1">
            <a:off x="834235" y="2225126"/>
            <a:ext cx="10515600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ktangel 34">
            <a:extLst>
              <a:ext uri="{FF2B5EF4-FFF2-40B4-BE49-F238E27FC236}">
                <a16:creationId xmlns:a16="http://schemas.microsoft.com/office/drawing/2014/main" id="{04BC902F-347A-ED40-831E-7708BC56B389}"/>
              </a:ext>
            </a:extLst>
          </p:cNvPr>
          <p:cNvSpPr/>
          <p:nvPr/>
        </p:nvSpPr>
        <p:spPr>
          <a:xfrm>
            <a:off x="834236" y="2306439"/>
            <a:ext cx="1815462" cy="3293460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800"/>
          </a:p>
        </p:txBody>
      </p:sp>
      <p:sp>
        <p:nvSpPr>
          <p:cNvPr id="36" name="Tekstfelt 49">
            <a:extLst>
              <a:ext uri="{FF2B5EF4-FFF2-40B4-BE49-F238E27FC236}">
                <a16:creationId xmlns:a16="http://schemas.microsoft.com/office/drawing/2014/main" id="{D3C72531-EF32-1246-AA48-F28918DE24DC}"/>
              </a:ext>
            </a:extLst>
          </p:cNvPr>
          <p:cNvSpPr txBox="1"/>
          <p:nvPr/>
        </p:nvSpPr>
        <p:spPr>
          <a:xfrm>
            <a:off x="2769661" y="2354704"/>
            <a:ext cx="425730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800" b="1"/>
              <a:t>CO-CREATIVE WORKSHOPS FOR SPESIFISERING AV DESIGN</a:t>
            </a:r>
          </a:p>
        </p:txBody>
      </p:sp>
      <p:sp>
        <p:nvSpPr>
          <p:cNvPr id="37" name="Pentagon 36">
            <a:extLst>
              <a:ext uri="{FF2B5EF4-FFF2-40B4-BE49-F238E27FC236}">
                <a16:creationId xmlns:a16="http://schemas.microsoft.com/office/drawing/2014/main" id="{4D385C64-F9E2-3A4E-ABE1-0CA557EBCD49}"/>
              </a:ext>
            </a:extLst>
          </p:cNvPr>
          <p:cNvSpPr/>
          <p:nvPr/>
        </p:nvSpPr>
        <p:spPr>
          <a:xfrm>
            <a:off x="834235" y="5671570"/>
            <a:ext cx="10515600" cy="213535"/>
          </a:xfrm>
          <a:prstGeom prst="homePlat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800" b="1">
                <a:solidFill>
                  <a:schemeClr val="bg1"/>
                </a:solidFill>
              </a:rPr>
              <a:t>KJERNETEAM</a:t>
            </a:r>
          </a:p>
        </p:txBody>
      </p:sp>
      <p:sp>
        <p:nvSpPr>
          <p:cNvPr id="38" name="Pentagon 37">
            <a:extLst>
              <a:ext uri="{FF2B5EF4-FFF2-40B4-BE49-F238E27FC236}">
                <a16:creationId xmlns:a16="http://schemas.microsoft.com/office/drawing/2014/main" id="{C52FEEFA-52F1-1147-A811-33896E8B08F4}"/>
              </a:ext>
            </a:extLst>
          </p:cNvPr>
          <p:cNvSpPr/>
          <p:nvPr/>
        </p:nvSpPr>
        <p:spPr>
          <a:xfrm>
            <a:off x="834235" y="5956788"/>
            <a:ext cx="10515600" cy="186890"/>
          </a:xfrm>
          <a:prstGeom prst="homePlat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800" b="1">
                <a:solidFill>
                  <a:schemeClr val="bg1"/>
                </a:solidFill>
              </a:rPr>
              <a:t>STYRINGSGRUPPEMØTE (HVER MND)</a:t>
            </a:r>
          </a:p>
        </p:txBody>
      </p:sp>
      <p:sp>
        <p:nvSpPr>
          <p:cNvPr id="39" name="Trekant 52">
            <a:extLst>
              <a:ext uri="{FF2B5EF4-FFF2-40B4-BE49-F238E27FC236}">
                <a16:creationId xmlns:a16="http://schemas.microsoft.com/office/drawing/2014/main" id="{48B8A08F-FFFC-C040-BF0D-DD7BD375ECB2}"/>
              </a:ext>
            </a:extLst>
          </p:cNvPr>
          <p:cNvSpPr/>
          <p:nvPr/>
        </p:nvSpPr>
        <p:spPr>
          <a:xfrm>
            <a:off x="1193117" y="5995492"/>
            <a:ext cx="131269" cy="113163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0" name="Trekant 53">
            <a:extLst>
              <a:ext uri="{FF2B5EF4-FFF2-40B4-BE49-F238E27FC236}">
                <a16:creationId xmlns:a16="http://schemas.microsoft.com/office/drawing/2014/main" id="{20A039D4-42BE-E84C-9617-D02B83D412AD}"/>
              </a:ext>
            </a:extLst>
          </p:cNvPr>
          <p:cNvSpPr/>
          <p:nvPr/>
        </p:nvSpPr>
        <p:spPr>
          <a:xfrm>
            <a:off x="2415520" y="5992784"/>
            <a:ext cx="131269" cy="113163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1" name="Trekant 54">
            <a:extLst>
              <a:ext uri="{FF2B5EF4-FFF2-40B4-BE49-F238E27FC236}">
                <a16:creationId xmlns:a16="http://schemas.microsoft.com/office/drawing/2014/main" id="{827A65D7-DF54-3F41-8772-CD19F72E0EDC}"/>
              </a:ext>
            </a:extLst>
          </p:cNvPr>
          <p:cNvSpPr/>
          <p:nvPr/>
        </p:nvSpPr>
        <p:spPr>
          <a:xfrm>
            <a:off x="3634801" y="5990067"/>
            <a:ext cx="131269" cy="113163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3" name="Trekant 56">
            <a:extLst>
              <a:ext uri="{FF2B5EF4-FFF2-40B4-BE49-F238E27FC236}">
                <a16:creationId xmlns:a16="http://schemas.microsoft.com/office/drawing/2014/main" id="{D64F5FC7-A77F-8740-8F88-230E9B3294C5}"/>
              </a:ext>
            </a:extLst>
          </p:cNvPr>
          <p:cNvSpPr/>
          <p:nvPr/>
        </p:nvSpPr>
        <p:spPr>
          <a:xfrm>
            <a:off x="8442787" y="5990067"/>
            <a:ext cx="131269" cy="113163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4" name="Trekant 57">
            <a:extLst>
              <a:ext uri="{FF2B5EF4-FFF2-40B4-BE49-F238E27FC236}">
                <a16:creationId xmlns:a16="http://schemas.microsoft.com/office/drawing/2014/main" id="{89553682-F568-904C-A175-022D8872516B}"/>
              </a:ext>
            </a:extLst>
          </p:cNvPr>
          <p:cNvSpPr/>
          <p:nvPr/>
        </p:nvSpPr>
        <p:spPr>
          <a:xfrm>
            <a:off x="9665190" y="5990204"/>
            <a:ext cx="131269" cy="113163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5" name="Trekant 58">
            <a:extLst>
              <a:ext uri="{FF2B5EF4-FFF2-40B4-BE49-F238E27FC236}">
                <a16:creationId xmlns:a16="http://schemas.microsoft.com/office/drawing/2014/main" id="{C9640D86-7C3A-7746-928E-D8C81701153D}"/>
              </a:ext>
            </a:extLst>
          </p:cNvPr>
          <p:cNvSpPr/>
          <p:nvPr/>
        </p:nvSpPr>
        <p:spPr>
          <a:xfrm>
            <a:off x="10884471" y="5990067"/>
            <a:ext cx="131269" cy="113163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4B0D580-93A8-4C48-BF95-CAF50D91C21E}"/>
              </a:ext>
            </a:extLst>
          </p:cNvPr>
          <p:cNvGrpSpPr/>
          <p:nvPr/>
        </p:nvGrpSpPr>
        <p:grpSpPr>
          <a:xfrm>
            <a:off x="2878124" y="3080034"/>
            <a:ext cx="8381805" cy="231196"/>
            <a:chOff x="2878124" y="3080034"/>
            <a:chExt cx="8381805" cy="231196"/>
          </a:xfrm>
        </p:grpSpPr>
        <p:sp>
          <p:nvSpPr>
            <p:cNvPr id="5" name="Højrepil 10">
              <a:extLst>
                <a:ext uri="{FF2B5EF4-FFF2-40B4-BE49-F238E27FC236}">
                  <a16:creationId xmlns:a16="http://schemas.microsoft.com/office/drawing/2014/main" id="{CEA41ED1-BB71-EA47-B14D-34189281EBC0}"/>
                </a:ext>
              </a:extLst>
            </p:cNvPr>
            <p:cNvSpPr/>
            <p:nvPr/>
          </p:nvSpPr>
          <p:spPr>
            <a:xfrm>
              <a:off x="3755947" y="3119962"/>
              <a:ext cx="7503982" cy="150954"/>
            </a:xfrm>
            <a:prstGeom prst="rightArrow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sz="800"/>
            </a:p>
          </p:txBody>
        </p:sp>
        <p:sp>
          <p:nvSpPr>
            <p:cNvPr id="47" name="Rektangel 61">
              <a:extLst>
                <a:ext uri="{FF2B5EF4-FFF2-40B4-BE49-F238E27FC236}">
                  <a16:creationId xmlns:a16="http://schemas.microsoft.com/office/drawing/2014/main" id="{614B2E3E-0C93-5845-8C39-FE3384E99E56}"/>
                </a:ext>
              </a:extLst>
            </p:cNvPr>
            <p:cNvSpPr/>
            <p:nvPr/>
          </p:nvSpPr>
          <p:spPr>
            <a:xfrm>
              <a:off x="2878124" y="3080034"/>
              <a:ext cx="1056658" cy="23119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b-NO" sz="700" b="1">
                  <a:solidFill>
                    <a:schemeClr val="tx1"/>
                  </a:solidFill>
                </a:rPr>
                <a:t>AVDELING</a:t>
              </a:r>
              <a:endParaRPr lang="nb-NO" sz="800" b="1">
                <a:solidFill>
                  <a:schemeClr val="tx1"/>
                </a:solidFill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0C44429C-0B16-6A42-93B0-0E6962FEA52E}"/>
              </a:ext>
            </a:extLst>
          </p:cNvPr>
          <p:cNvGrpSpPr/>
          <p:nvPr/>
        </p:nvGrpSpPr>
        <p:grpSpPr>
          <a:xfrm>
            <a:off x="2878124" y="3604743"/>
            <a:ext cx="8381805" cy="231196"/>
            <a:chOff x="2878124" y="3604743"/>
            <a:chExt cx="8381805" cy="231196"/>
          </a:xfrm>
        </p:grpSpPr>
        <p:sp>
          <p:nvSpPr>
            <p:cNvPr id="7" name="Højrepil 11">
              <a:extLst>
                <a:ext uri="{FF2B5EF4-FFF2-40B4-BE49-F238E27FC236}">
                  <a16:creationId xmlns:a16="http://schemas.microsoft.com/office/drawing/2014/main" id="{06DF34CF-23C9-6641-8D9B-D4E324B413C9}"/>
                </a:ext>
              </a:extLst>
            </p:cNvPr>
            <p:cNvSpPr/>
            <p:nvPr/>
          </p:nvSpPr>
          <p:spPr>
            <a:xfrm>
              <a:off x="3755947" y="3646525"/>
              <a:ext cx="7503982" cy="143440"/>
            </a:xfrm>
            <a:prstGeom prst="rightArrow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sz="800"/>
            </a:p>
          </p:txBody>
        </p:sp>
        <p:sp>
          <p:nvSpPr>
            <p:cNvPr id="48" name="Rektangel 62">
              <a:extLst>
                <a:ext uri="{FF2B5EF4-FFF2-40B4-BE49-F238E27FC236}">
                  <a16:creationId xmlns:a16="http://schemas.microsoft.com/office/drawing/2014/main" id="{8C0883EB-57A9-E746-8818-F925D9A4D3A6}"/>
                </a:ext>
              </a:extLst>
            </p:cNvPr>
            <p:cNvSpPr/>
            <p:nvPr/>
          </p:nvSpPr>
          <p:spPr>
            <a:xfrm>
              <a:off x="2878124" y="3604743"/>
              <a:ext cx="1056658" cy="23119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b-NO" sz="700" b="1">
                  <a:solidFill>
                    <a:schemeClr val="tx1"/>
                  </a:solidFill>
                </a:rPr>
                <a:t>AVDELING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EE53A8CB-F293-0148-9789-1C49C5733922}"/>
              </a:ext>
            </a:extLst>
          </p:cNvPr>
          <p:cNvGrpSpPr/>
          <p:nvPr/>
        </p:nvGrpSpPr>
        <p:grpSpPr>
          <a:xfrm>
            <a:off x="2878124" y="4129452"/>
            <a:ext cx="8381805" cy="231196"/>
            <a:chOff x="2878124" y="4129452"/>
            <a:chExt cx="8381805" cy="231196"/>
          </a:xfrm>
        </p:grpSpPr>
        <p:sp>
          <p:nvSpPr>
            <p:cNvPr id="8" name="Højrepil 16">
              <a:extLst>
                <a:ext uri="{FF2B5EF4-FFF2-40B4-BE49-F238E27FC236}">
                  <a16:creationId xmlns:a16="http://schemas.microsoft.com/office/drawing/2014/main" id="{52721489-EBFC-244A-9305-29EA42B3D571}"/>
                </a:ext>
              </a:extLst>
            </p:cNvPr>
            <p:cNvSpPr/>
            <p:nvPr/>
          </p:nvSpPr>
          <p:spPr>
            <a:xfrm>
              <a:off x="3755947" y="4165574"/>
              <a:ext cx="7503982" cy="151884"/>
            </a:xfrm>
            <a:prstGeom prst="rightArrow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sz="800"/>
            </a:p>
          </p:txBody>
        </p:sp>
        <p:sp>
          <p:nvSpPr>
            <p:cNvPr id="49" name="Rektangel 63">
              <a:extLst>
                <a:ext uri="{FF2B5EF4-FFF2-40B4-BE49-F238E27FC236}">
                  <a16:creationId xmlns:a16="http://schemas.microsoft.com/office/drawing/2014/main" id="{1B164D1F-CE29-F94B-8E84-C45D7EE8D599}"/>
                </a:ext>
              </a:extLst>
            </p:cNvPr>
            <p:cNvSpPr/>
            <p:nvPr/>
          </p:nvSpPr>
          <p:spPr>
            <a:xfrm>
              <a:off x="2878124" y="4129452"/>
              <a:ext cx="1056658" cy="23119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b-NO" sz="700" b="1">
                  <a:solidFill>
                    <a:schemeClr val="tx1"/>
                  </a:solidFill>
                </a:rPr>
                <a:t>AVDELING</a:t>
              </a:r>
              <a:endParaRPr lang="nb-NO" sz="800" b="1">
                <a:solidFill>
                  <a:schemeClr val="tx1"/>
                </a:solidFill>
              </a:endParaRPr>
            </a:p>
          </p:txBody>
        </p:sp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7E8A5E09-31B3-F446-AC12-8566116575BF}"/>
              </a:ext>
            </a:extLst>
          </p:cNvPr>
          <p:cNvSpPr txBox="1"/>
          <p:nvPr/>
        </p:nvSpPr>
        <p:spPr>
          <a:xfrm>
            <a:off x="930863" y="2773361"/>
            <a:ext cx="1620075" cy="722562"/>
          </a:xfrm>
          <a:prstGeom prst="roundRect">
            <a:avLst/>
          </a:prstGeom>
          <a:solidFill>
            <a:schemeClr val="accent6"/>
          </a:solidFill>
          <a:ln w="12700">
            <a:noFill/>
          </a:ln>
        </p:spPr>
        <p:txBody>
          <a:bodyPr wrap="square" lIns="108000" tIns="108000" rIns="108000" bIns="108000" rtlCol="0" anchor="ctr">
            <a:noAutofit/>
          </a:bodyPr>
          <a:lstStyle/>
          <a:p>
            <a:pPr algn="ctr"/>
            <a:r>
              <a:rPr lang="nb-NO" sz="800" b="1">
                <a:solidFill>
                  <a:schemeClr val="bg1"/>
                </a:solidFill>
              </a:rPr>
              <a:t>SCOPING WORKSHOP</a:t>
            </a:r>
            <a:endParaRPr lang="nb-NO" sz="1000" b="1">
              <a:solidFill>
                <a:schemeClr val="bg1"/>
              </a:solidFill>
            </a:endParaRPr>
          </a:p>
          <a:p>
            <a:pPr algn="ctr"/>
            <a:r>
              <a:rPr lang="nb-NO" sz="700"/>
              <a:t>Ledergruppe / Styringsgruppe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4F2CCA2A-B579-DE41-9DE5-4B03A53BF641}"/>
              </a:ext>
            </a:extLst>
          </p:cNvPr>
          <p:cNvSpPr txBox="1"/>
          <p:nvPr/>
        </p:nvSpPr>
        <p:spPr>
          <a:xfrm>
            <a:off x="930863" y="3584007"/>
            <a:ext cx="1620074" cy="722562"/>
          </a:xfrm>
          <a:prstGeom prst="roundRect">
            <a:avLst/>
          </a:prstGeom>
          <a:solidFill>
            <a:schemeClr val="accent6"/>
          </a:solidFill>
          <a:ln w="12700">
            <a:noFill/>
          </a:ln>
        </p:spPr>
        <p:txBody>
          <a:bodyPr wrap="square" lIns="108000" tIns="108000" rIns="108000" bIns="108000" rtlCol="0">
            <a:noAutofit/>
          </a:bodyPr>
          <a:lstStyle/>
          <a:p>
            <a:pPr algn="ctr"/>
            <a:r>
              <a:rPr lang="nb-NO" sz="800" b="1">
                <a:solidFill>
                  <a:schemeClr val="bg1"/>
                </a:solidFill>
              </a:rPr>
              <a:t>KICK-OFF</a:t>
            </a:r>
            <a:endParaRPr lang="nb-NO" sz="1000" b="1"/>
          </a:p>
          <a:p>
            <a:pPr algn="ctr"/>
            <a:r>
              <a:rPr lang="nb-NO" sz="700"/>
              <a:t>Kjerneteam</a:t>
            </a: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CBEF19B6-CC40-0743-A8CA-6C27130ABA7A}"/>
              </a:ext>
            </a:extLst>
          </p:cNvPr>
          <p:cNvSpPr/>
          <p:nvPr/>
        </p:nvSpPr>
        <p:spPr>
          <a:xfrm>
            <a:off x="7146928" y="2347925"/>
            <a:ext cx="147163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b-NO" sz="800" b="1"/>
              <a:t>UTVIKLING OG IMPLEMENTERING</a:t>
            </a:r>
            <a:endParaRPr lang="nb-NO" sz="800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BDDA7F4C-9E5C-684A-ABDC-1FB1CCEE94A5}"/>
              </a:ext>
            </a:extLst>
          </p:cNvPr>
          <p:cNvSpPr/>
          <p:nvPr/>
        </p:nvSpPr>
        <p:spPr>
          <a:xfrm>
            <a:off x="9153322" y="2347218"/>
            <a:ext cx="2196511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b-NO" sz="800" b="1"/>
              <a:t>ADOPSJON OG OPPLÆRING</a:t>
            </a:r>
            <a:endParaRPr lang="nb-NO" sz="800"/>
          </a:p>
        </p:txBody>
      </p:sp>
      <p:sp>
        <p:nvSpPr>
          <p:cNvPr id="68" name="Tekstfelt 49">
            <a:extLst>
              <a:ext uri="{FF2B5EF4-FFF2-40B4-BE49-F238E27FC236}">
                <a16:creationId xmlns:a16="http://schemas.microsoft.com/office/drawing/2014/main" id="{1D40E3F6-A0AD-F04F-BD9D-B181637A0B72}"/>
              </a:ext>
            </a:extLst>
          </p:cNvPr>
          <p:cNvSpPr txBox="1"/>
          <p:nvPr/>
        </p:nvSpPr>
        <p:spPr>
          <a:xfrm>
            <a:off x="875707" y="2354082"/>
            <a:ext cx="17125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800" b="1"/>
              <a:t>KONKRETISERE OG MOBILISERE PROSJEKT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099B97F3-BE7A-0E45-9575-71E73B909328}"/>
              </a:ext>
            </a:extLst>
          </p:cNvPr>
          <p:cNvSpPr txBox="1"/>
          <p:nvPr/>
        </p:nvSpPr>
        <p:spPr>
          <a:xfrm rot="5400000">
            <a:off x="3716711" y="3680566"/>
            <a:ext cx="2290293" cy="475881"/>
          </a:xfrm>
          <a:prstGeom prst="roundRect">
            <a:avLst/>
          </a:prstGeom>
          <a:solidFill>
            <a:schemeClr val="accent6"/>
          </a:solidFill>
          <a:ln w="12700">
            <a:noFill/>
          </a:ln>
        </p:spPr>
        <p:txBody>
          <a:bodyPr wrap="square" lIns="108000" tIns="108000" rIns="108000" bIns="108000" rtlCol="0" anchor="ctr">
            <a:noAutofit/>
          </a:bodyPr>
          <a:lstStyle/>
          <a:p>
            <a:pPr algn="ctr"/>
            <a:r>
              <a:rPr lang="nb-NO" sz="800" b="1">
                <a:solidFill>
                  <a:schemeClr val="bg1"/>
                </a:solidFill>
              </a:rPr>
              <a:t>STRUCTURE WORKSHOP</a:t>
            </a:r>
          </a:p>
          <a:p>
            <a:pPr algn="ctr"/>
            <a:r>
              <a:rPr lang="nb-NO" sz="700"/>
              <a:t>Kjerneteam</a:t>
            </a:r>
            <a:endParaRPr lang="nb-NO" sz="900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0DF581DA-86DF-384C-BB72-80927CA79CBA}"/>
              </a:ext>
            </a:extLst>
          </p:cNvPr>
          <p:cNvSpPr txBox="1"/>
          <p:nvPr/>
        </p:nvSpPr>
        <p:spPr>
          <a:xfrm rot="5400000">
            <a:off x="4704604" y="3906999"/>
            <a:ext cx="2742560" cy="475881"/>
          </a:xfrm>
          <a:prstGeom prst="roundRect">
            <a:avLst/>
          </a:prstGeom>
          <a:solidFill>
            <a:schemeClr val="accent6"/>
          </a:solidFill>
          <a:ln w="12700">
            <a:noFill/>
          </a:ln>
        </p:spPr>
        <p:txBody>
          <a:bodyPr wrap="square" lIns="108000" tIns="108000" rIns="108000" bIns="108000" rtlCol="0" anchor="ctr">
            <a:noAutofit/>
          </a:bodyPr>
          <a:lstStyle/>
          <a:p>
            <a:pPr algn="ctr"/>
            <a:r>
              <a:rPr lang="nb-NO" sz="800" b="1">
                <a:solidFill>
                  <a:schemeClr val="bg1"/>
                </a:solidFill>
              </a:rPr>
              <a:t>CONFIGURATION WORKSHOP</a:t>
            </a:r>
            <a:br>
              <a:rPr lang="nb-NO" sz="800" b="1">
                <a:solidFill>
                  <a:schemeClr val="bg1"/>
                </a:solidFill>
              </a:rPr>
            </a:br>
            <a:r>
              <a:rPr lang="nb-NO" sz="700"/>
              <a:t>Kjerneteam</a:t>
            </a:r>
            <a:endParaRPr lang="nb-NO" sz="800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889DD67A-3ABC-BC4E-85A4-114A578D2CB8}"/>
              </a:ext>
            </a:extLst>
          </p:cNvPr>
          <p:cNvSpPr txBox="1"/>
          <p:nvPr/>
        </p:nvSpPr>
        <p:spPr>
          <a:xfrm rot="5400000">
            <a:off x="4320473" y="3682189"/>
            <a:ext cx="2293532" cy="475880"/>
          </a:xfrm>
          <a:prstGeom prst="roundRect">
            <a:avLst/>
          </a:prstGeom>
          <a:solidFill>
            <a:schemeClr val="accent6"/>
          </a:solidFill>
          <a:ln w="12700">
            <a:noFill/>
          </a:ln>
        </p:spPr>
        <p:txBody>
          <a:bodyPr wrap="square" lIns="108000" tIns="108000" rIns="108000" bIns="108000" rtlCol="0" anchor="ctr">
            <a:noAutofit/>
          </a:bodyPr>
          <a:lstStyle/>
          <a:p>
            <a:pPr algn="ctr"/>
            <a:r>
              <a:rPr lang="nb-NO" sz="800" b="1">
                <a:solidFill>
                  <a:schemeClr val="bg1"/>
                </a:solidFill>
              </a:rPr>
              <a:t>WORKFLOW WORKSHOP</a:t>
            </a:r>
          </a:p>
          <a:p>
            <a:pPr algn="ctr"/>
            <a:r>
              <a:rPr lang="nb-NO" sz="700"/>
              <a:t>Kjerneteam</a:t>
            </a:r>
            <a:endParaRPr lang="nb-NO" sz="900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DE9BCD24-3A71-2E4E-AFE7-74162BF74EE1}"/>
              </a:ext>
            </a:extLst>
          </p:cNvPr>
          <p:cNvSpPr txBox="1"/>
          <p:nvPr/>
        </p:nvSpPr>
        <p:spPr>
          <a:xfrm rot="5400000">
            <a:off x="5304695" y="3912507"/>
            <a:ext cx="2754175" cy="475881"/>
          </a:xfrm>
          <a:prstGeom prst="roundRect">
            <a:avLst/>
          </a:prstGeom>
          <a:solidFill>
            <a:schemeClr val="accent6"/>
          </a:solidFill>
          <a:ln w="12700">
            <a:noFill/>
          </a:ln>
        </p:spPr>
        <p:txBody>
          <a:bodyPr wrap="square" lIns="108000" tIns="108000" rIns="108000" bIns="108000" rtlCol="0" anchor="ctr">
            <a:noAutofit/>
          </a:bodyPr>
          <a:lstStyle/>
          <a:p>
            <a:pPr algn="ctr"/>
            <a:r>
              <a:rPr lang="nb-NO" sz="800" b="1">
                <a:solidFill>
                  <a:schemeClr val="bg1"/>
                </a:solidFill>
              </a:rPr>
              <a:t>PROTOTYPEVISNING</a:t>
            </a:r>
            <a:br>
              <a:rPr lang="nb-NO" sz="800" b="1">
                <a:solidFill>
                  <a:schemeClr val="bg1"/>
                </a:solidFill>
              </a:rPr>
            </a:br>
            <a:r>
              <a:rPr lang="nb-NO" sz="700"/>
              <a:t>Kjerneteam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B87D70D8-C34D-3741-88FA-19443DD24AA0}"/>
              </a:ext>
            </a:extLst>
          </p:cNvPr>
          <p:cNvSpPr txBox="1"/>
          <p:nvPr/>
        </p:nvSpPr>
        <p:spPr>
          <a:xfrm rot="5400000">
            <a:off x="6547352" y="3553307"/>
            <a:ext cx="2684632" cy="1256942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>
            <a:defPPr>
              <a:defRPr lang="en-DK"/>
            </a:defPPr>
            <a:lvl1pPr algn="ctr">
              <a:defRPr sz="700" b="1"/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nb-NO">
                <a:solidFill>
                  <a:schemeClr val="tx1"/>
                </a:solidFill>
              </a:rPr>
              <a:t>INTEGRATIONS</a:t>
            </a:r>
          </a:p>
          <a:p>
            <a:r>
              <a:rPr lang="nb-NO">
                <a:solidFill>
                  <a:schemeClr val="tx1"/>
                </a:solidFill>
              </a:rPr>
              <a:t>SCRIPTING</a:t>
            </a:r>
          </a:p>
          <a:p>
            <a:r>
              <a:rPr lang="nb-NO">
                <a:solidFill>
                  <a:schemeClr val="tx1"/>
                </a:solidFill>
              </a:rPr>
              <a:t>DATAIMPORT</a:t>
            </a:r>
          </a:p>
          <a:p>
            <a:r>
              <a:rPr lang="nb-NO">
                <a:solidFill>
                  <a:schemeClr val="tx1"/>
                </a:solidFill>
              </a:rPr>
              <a:t>ETC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76B5E401-7E37-DE4B-98DD-8C277DE1BECD}"/>
              </a:ext>
            </a:extLst>
          </p:cNvPr>
          <p:cNvSpPr txBox="1"/>
          <p:nvPr/>
        </p:nvSpPr>
        <p:spPr>
          <a:xfrm rot="5400000">
            <a:off x="7690761" y="3906850"/>
            <a:ext cx="2742857" cy="475881"/>
          </a:xfrm>
          <a:prstGeom prst="roundRect">
            <a:avLst/>
          </a:prstGeom>
          <a:solidFill>
            <a:schemeClr val="accent6"/>
          </a:solidFill>
          <a:ln w="12700">
            <a:noFill/>
          </a:ln>
        </p:spPr>
        <p:txBody>
          <a:bodyPr wrap="square" lIns="108000" tIns="108000" rIns="108000" bIns="108000" rtlCol="0" anchor="ctr">
            <a:noAutofit/>
          </a:bodyPr>
          <a:lstStyle/>
          <a:p>
            <a:pPr algn="ctr"/>
            <a:r>
              <a:rPr lang="nb-NO" sz="800" b="1">
                <a:solidFill>
                  <a:schemeClr val="bg1"/>
                </a:solidFill>
              </a:rPr>
              <a:t>ONBOARDING WORKSHOP</a:t>
            </a:r>
            <a:br>
              <a:rPr lang="nb-NO" sz="800" b="1">
                <a:solidFill>
                  <a:schemeClr val="bg1"/>
                </a:solidFill>
              </a:rPr>
            </a:br>
            <a:r>
              <a:rPr lang="nb-NO" sz="700"/>
              <a:t>Kjerneteam</a:t>
            </a:r>
            <a:endParaRPr lang="nb-NO" sz="800"/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E399BD62-A29C-F94D-A784-6D2228E10CC3}"/>
              </a:ext>
            </a:extLst>
          </p:cNvPr>
          <p:cNvSpPr txBox="1"/>
          <p:nvPr/>
        </p:nvSpPr>
        <p:spPr>
          <a:xfrm rot="5400000">
            <a:off x="8288849" y="3914724"/>
            <a:ext cx="2742858" cy="475880"/>
          </a:xfrm>
          <a:prstGeom prst="roundRect">
            <a:avLst/>
          </a:prstGeom>
          <a:solidFill>
            <a:schemeClr val="accent6"/>
          </a:solidFill>
          <a:ln w="12700">
            <a:noFill/>
          </a:ln>
        </p:spPr>
        <p:txBody>
          <a:bodyPr wrap="square" lIns="108000" tIns="108000" rIns="108000" bIns="108000" rtlCol="0" anchor="ctr">
            <a:noAutofit/>
          </a:bodyPr>
          <a:lstStyle/>
          <a:p>
            <a:pPr algn="ctr"/>
            <a:r>
              <a:rPr lang="nb-NO" sz="800" b="1">
                <a:solidFill>
                  <a:schemeClr val="bg1"/>
                </a:solidFill>
              </a:rPr>
              <a:t>TRAIN THE TRAINER</a:t>
            </a:r>
          </a:p>
          <a:p>
            <a:pPr algn="ctr"/>
            <a:r>
              <a:rPr lang="nb-NO" sz="700"/>
              <a:t>Blackbelts</a:t>
            </a:r>
            <a:endParaRPr lang="nb-NO" sz="800"/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7ED82DA0-797A-364F-BC80-BABE4CF5D54C}"/>
              </a:ext>
            </a:extLst>
          </p:cNvPr>
          <p:cNvSpPr txBox="1"/>
          <p:nvPr/>
        </p:nvSpPr>
        <p:spPr>
          <a:xfrm rot="5400000">
            <a:off x="8878998" y="3906850"/>
            <a:ext cx="2742859" cy="47588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noFill/>
          </a:ln>
        </p:spPr>
        <p:txBody>
          <a:bodyPr wrap="square" lIns="108000" tIns="108000" rIns="108000" bIns="108000" rtlCol="0" anchor="ctr">
            <a:noAutofit/>
          </a:bodyPr>
          <a:lstStyle/>
          <a:p>
            <a:pPr algn="ctr"/>
            <a:r>
              <a:rPr lang="nb-NO" sz="800" b="1"/>
              <a:t>TRAINING PROGRAMS</a:t>
            </a:r>
            <a:br>
              <a:rPr lang="nb-NO" sz="800" b="1"/>
            </a:br>
            <a:r>
              <a:rPr lang="nb-NO" sz="700"/>
              <a:t>Brukere</a:t>
            </a:r>
            <a:endParaRPr lang="nb-NO" sz="800"/>
          </a:p>
        </p:txBody>
      </p:sp>
      <p:sp>
        <p:nvSpPr>
          <p:cNvPr id="78" name="Title 1">
            <a:extLst>
              <a:ext uri="{FF2B5EF4-FFF2-40B4-BE49-F238E27FC236}">
                <a16:creationId xmlns:a16="http://schemas.microsoft.com/office/drawing/2014/main" id="{7DF80794-3E8F-6247-B10E-86B868CCFD4E}"/>
              </a:ext>
            </a:extLst>
          </p:cNvPr>
          <p:cNvSpPr txBox="1">
            <a:spLocks/>
          </p:cNvSpPr>
          <p:nvPr/>
        </p:nvSpPr>
        <p:spPr>
          <a:xfrm>
            <a:off x="838200" y="602820"/>
            <a:ext cx="10515600" cy="85194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005E5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nb-NO" sz="3600">
                <a:latin typeface="+mn-lt"/>
              </a:rPr>
              <a:t>Vi gjennomfører dette sammen med dere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4C4B5A22-9A01-BE43-B855-D2861B8C194C}"/>
              </a:ext>
            </a:extLst>
          </p:cNvPr>
          <p:cNvSpPr txBox="1"/>
          <p:nvPr/>
        </p:nvSpPr>
        <p:spPr>
          <a:xfrm rot="5400000">
            <a:off x="9436556" y="3914724"/>
            <a:ext cx="2742859" cy="475880"/>
          </a:xfrm>
          <a:prstGeom prst="roundRect">
            <a:avLst/>
          </a:prstGeom>
          <a:solidFill>
            <a:schemeClr val="accent6"/>
          </a:solidFill>
          <a:ln w="12700">
            <a:noFill/>
          </a:ln>
        </p:spPr>
        <p:txBody>
          <a:bodyPr wrap="square" lIns="108000" tIns="108000" rIns="108000" bIns="108000" rtlCol="0" anchor="ctr">
            <a:noAutofit/>
          </a:bodyPr>
          <a:lstStyle/>
          <a:p>
            <a:pPr algn="ctr"/>
            <a:r>
              <a:rPr lang="nb-NO" sz="800" b="1">
                <a:solidFill>
                  <a:schemeClr val="bg1"/>
                </a:solidFill>
              </a:rPr>
              <a:t>GO-LIVE</a:t>
            </a:r>
            <a:br>
              <a:rPr lang="nb-NO" sz="800" b="1">
                <a:solidFill>
                  <a:schemeClr val="bg1"/>
                </a:solidFill>
              </a:rPr>
            </a:br>
            <a:r>
              <a:rPr lang="nb-NO" sz="700"/>
              <a:t>Bistand og støtte den dagen løsningen settes i drift</a:t>
            </a:r>
            <a:endParaRPr lang="nb-NO" sz="800"/>
          </a:p>
        </p:txBody>
      </p:sp>
      <p:sp>
        <p:nvSpPr>
          <p:cNvPr id="56" name="Text Placeholder 3">
            <a:extLst>
              <a:ext uri="{FF2B5EF4-FFF2-40B4-BE49-F238E27FC236}">
                <a16:creationId xmlns:a16="http://schemas.microsoft.com/office/drawing/2014/main" id="{6BD9E9AF-8989-5049-8D0A-31B5F06367A9}"/>
              </a:ext>
            </a:extLst>
          </p:cNvPr>
          <p:cNvSpPr txBox="1">
            <a:spLocks/>
          </p:cNvSpPr>
          <p:nvPr/>
        </p:nvSpPr>
        <p:spPr>
          <a:xfrm>
            <a:off x="834235" y="1163412"/>
            <a:ext cx="10515600" cy="3244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rgbClr val="005E5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rgbClr val="2B2A2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rgbClr val="2B2A2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rgbClr val="2B2A2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rgbClr val="2B2A2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sz="1600">
                <a:solidFill>
                  <a:schemeClr val="accent3"/>
                </a:solidFill>
              </a:rPr>
              <a:t>Overordnet prosjektplan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FC8ACAF5-3B09-FC44-BA62-F17390513A57}"/>
              </a:ext>
            </a:extLst>
          </p:cNvPr>
          <p:cNvSpPr txBox="1"/>
          <p:nvPr/>
        </p:nvSpPr>
        <p:spPr>
          <a:xfrm rot="5400000">
            <a:off x="3111660" y="3683808"/>
            <a:ext cx="2290292" cy="475879"/>
          </a:xfrm>
          <a:prstGeom prst="roundRect">
            <a:avLst/>
          </a:prstGeom>
          <a:solidFill>
            <a:schemeClr val="accent6"/>
          </a:solidFill>
          <a:ln w="12700">
            <a:noFill/>
          </a:ln>
        </p:spPr>
        <p:txBody>
          <a:bodyPr wrap="square" lIns="108000" tIns="108000" rIns="108000" bIns="108000" rtlCol="0" anchor="ctr">
            <a:noAutofit/>
          </a:bodyPr>
          <a:lstStyle/>
          <a:p>
            <a:pPr algn="ctr"/>
            <a:r>
              <a:rPr lang="nb-NO" sz="800" b="1">
                <a:solidFill>
                  <a:schemeClr val="bg1"/>
                </a:solidFill>
              </a:rPr>
              <a:t>KPI WORKSHOP</a:t>
            </a:r>
          </a:p>
          <a:p>
            <a:pPr algn="ctr"/>
            <a:r>
              <a:rPr lang="nb-NO" sz="700"/>
              <a:t>Kjerneteam</a:t>
            </a:r>
            <a:endParaRPr lang="nb-NO" sz="900"/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979E7EDD-CC7C-8E48-B894-964821DC2D3D}"/>
              </a:ext>
            </a:extLst>
          </p:cNvPr>
          <p:cNvGrpSpPr/>
          <p:nvPr/>
        </p:nvGrpSpPr>
        <p:grpSpPr>
          <a:xfrm>
            <a:off x="1309390" y="1442938"/>
            <a:ext cx="2947416" cy="1333664"/>
            <a:chOff x="1079981" y="1809698"/>
            <a:chExt cx="2947416" cy="1333664"/>
          </a:xfrm>
        </p:grpSpPr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615A2EA7-1142-F244-B7C8-D4A921AD5683}"/>
                </a:ext>
              </a:extLst>
            </p:cNvPr>
            <p:cNvSpPr/>
            <p:nvPr/>
          </p:nvSpPr>
          <p:spPr>
            <a:xfrm>
              <a:off x="1079981" y="1809698"/>
              <a:ext cx="2082739" cy="766453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>
              <a:outerShdw blurRad="254000" algn="ctr" rotWithShape="0">
                <a:prstClr val="black">
                  <a:alpha val="2544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b-NO" sz="800" b="1">
                  <a:solidFill>
                    <a:schemeClr val="tx1"/>
                  </a:solidFill>
                </a:rPr>
                <a:t>KPI WORKSHOP</a:t>
              </a:r>
            </a:p>
            <a:p>
              <a:pPr algn="ctr"/>
              <a:r>
                <a:rPr lang="nb-NO" sz="1050">
                  <a:solidFill>
                    <a:schemeClr val="tx1"/>
                  </a:solidFill>
                </a:rPr>
                <a:t>01.01.21 </a:t>
              </a:r>
              <a:r>
                <a:rPr lang="nb-NO" sz="1050" err="1">
                  <a:solidFill>
                    <a:schemeClr val="tx1"/>
                  </a:solidFill>
                </a:rPr>
                <a:t>kl</a:t>
              </a:r>
              <a:r>
                <a:rPr lang="nb-NO" sz="1050">
                  <a:solidFill>
                    <a:schemeClr val="tx1"/>
                  </a:solidFill>
                </a:rPr>
                <a:t> 0900-1200</a:t>
              </a:r>
            </a:p>
            <a:p>
              <a:pPr algn="ctr"/>
              <a:r>
                <a:rPr lang="nb-NO" sz="1050">
                  <a:solidFill>
                    <a:schemeClr val="tx1"/>
                  </a:solidFill>
                </a:rPr>
                <a:t>VC</a:t>
              </a:r>
            </a:p>
          </p:txBody>
        </p:sp>
        <p:cxnSp>
          <p:nvCxnSpPr>
            <p:cNvPr id="73" name="Straight Arrow Connector 72">
              <a:extLst>
                <a:ext uri="{FF2B5EF4-FFF2-40B4-BE49-F238E27FC236}">
                  <a16:creationId xmlns:a16="http://schemas.microsoft.com/office/drawing/2014/main" id="{F139BCD4-334A-1D4C-919D-71B6FCA12DE0}"/>
                </a:ext>
              </a:extLst>
            </p:cNvPr>
            <p:cNvCxnSpPr>
              <a:cxnSpLocks/>
              <a:stCxn id="72" idx="2"/>
              <a:endCxn id="58" idx="1"/>
            </p:cNvCxnSpPr>
            <p:nvPr/>
          </p:nvCxnSpPr>
          <p:spPr>
            <a:xfrm>
              <a:off x="2121351" y="2576151"/>
              <a:ext cx="1906046" cy="567211"/>
            </a:xfrm>
            <a:prstGeom prst="straightConnector1">
              <a:avLst/>
            </a:prstGeom>
            <a:ln w="19050">
              <a:solidFill>
                <a:schemeClr val="accent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74640CA1-1883-7E48-91E0-FD5E8E0E422A}"/>
              </a:ext>
            </a:extLst>
          </p:cNvPr>
          <p:cNvGrpSpPr/>
          <p:nvPr/>
        </p:nvGrpSpPr>
        <p:grpSpPr>
          <a:xfrm>
            <a:off x="3271530" y="5063653"/>
            <a:ext cx="2082739" cy="1671770"/>
            <a:chOff x="793937" y="1262977"/>
            <a:chExt cx="2082739" cy="1671770"/>
          </a:xfrm>
        </p:grpSpPr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BD4678FA-90A0-A24E-9F10-0AFB14C6B75E}"/>
                </a:ext>
              </a:extLst>
            </p:cNvPr>
            <p:cNvSpPr/>
            <p:nvPr/>
          </p:nvSpPr>
          <p:spPr>
            <a:xfrm>
              <a:off x="793937" y="2168294"/>
              <a:ext cx="2082739" cy="766453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>
              <a:outerShdw blurRad="254000" algn="ctr" rotWithShape="0">
                <a:prstClr val="black">
                  <a:alpha val="2544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nb-NO" sz="800" b="1">
                  <a:solidFill>
                    <a:schemeClr val="tx1"/>
                  </a:solidFill>
                </a:rPr>
                <a:t>STRUCTURE WORKSHOP</a:t>
              </a:r>
            </a:p>
            <a:p>
              <a:pPr algn="ctr"/>
              <a:r>
                <a:rPr lang="nb-NO" sz="1050">
                  <a:solidFill>
                    <a:schemeClr val="tx1"/>
                  </a:solidFill>
                </a:rPr>
                <a:t>01.01.21 </a:t>
              </a:r>
              <a:r>
                <a:rPr lang="nb-NO" sz="1050" err="1">
                  <a:solidFill>
                    <a:schemeClr val="tx1"/>
                  </a:solidFill>
                </a:rPr>
                <a:t>kl</a:t>
              </a:r>
              <a:r>
                <a:rPr lang="nb-NO" sz="1050">
                  <a:solidFill>
                    <a:schemeClr val="tx1"/>
                  </a:solidFill>
                </a:rPr>
                <a:t> 0900-1200</a:t>
              </a:r>
            </a:p>
            <a:p>
              <a:pPr algn="ctr"/>
              <a:r>
                <a:rPr lang="nb-NO" sz="1050">
                  <a:solidFill>
                    <a:schemeClr val="tx1"/>
                  </a:solidFill>
                </a:rPr>
                <a:t>VC</a:t>
              </a:r>
            </a:p>
          </p:txBody>
        </p:sp>
        <p:cxnSp>
          <p:nvCxnSpPr>
            <p:cNvPr id="81" name="Straight Arrow Connector 80">
              <a:extLst>
                <a:ext uri="{FF2B5EF4-FFF2-40B4-BE49-F238E27FC236}">
                  <a16:creationId xmlns:a16="http://schemas.microsoft.com/office/drawing/2014/main" id="{D7591EEE-C099-A84D-AE44-E60D463AE096}"/>
                </a:ext>
              </a:extLst>
            </p:cNvPr>
            <p:cNvCxnSpPr>
              <a:cxnSpLocks/>
              <a:stCxn id="80" idx="0"/>
              <a:endCxn id="60" idx="3"/>
            </p:cNvCxnSpPr>
            <p:nvPr/>
          </p:nvCxnSpPr>
          <p:spPr>
            <a:xfrm flipV="1">
              <a:off x="1835307" y="1262977"/>
              <a:ext cx="548957" cy="905317"/>
            </a:xfrm>
            <a:prstGeom prst="straightConnector1">
              <a:avLst/>
            </a:prstGeom>
            <a:ln w="19050">
              <a:solidFill>
                <a:schemeClr val="accent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FAF8FC6B-2258-E34C-97DD-818CFE80192F}"/>
              </a:ext>
            </a:extLst>
          </p:cNvPr>
          <p:cNvGrpSpPr/>
          <p:nvPr/>
        </p:nvGrpSpPr>
        <p:grpSpPr>
          <a:xfrm>
            <a:off x="3842874" y="1443362"/>
            <a:ext cx="2082739" cy="1330001"/>
            <a:chOff x="802602" y="1874030"/>
            <a:chExt cx="2082739" cy="1330001"/>
          </a:xfrm>
        </p:grpSpPr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EE547539-3136-3847-AC70-DFA77CCE0C02}"/>
                </a:ext>
              </a:extLst>
            </p:cNvPr>
            <p:cNvSpPr/>
            <p:nvPr/>
          </p:nvSpPr>
          <p:spPr>
            <a:xfrm>
              <a:off x="802602" y="1874030"/>
              <a:ext cx="2082739" cy="766453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>
              <a:outerShdw blurRad="254000" algn="ctr" rotWithShape="0">
                <a:prstClr val="black">
                  <a:alpha val="2544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nb-NO" sz="800" b="1">
                  <a:solidFill>
                    <a:schemeClr val="tx1"/>
                  </a:solidFill>
                </a:rPr>
                <a:t>WORKFLOW WORKSHOP</a:t>
              </a:r>
            </a:p>
            <a:p>
              <a:pPr algn="ctr"/>
              <a:r>
                <a:rPr lang="nb-NO" sz="1050">
                  <a:solidFill>
                    <a:schemeClr val="tx1"/>
                  </a:solidFill>
                </a:rPr>
                <a:t>01.01.21 </a:t>
              </a:r>
              <a:r>
                <a:rPr lang="nb-NO" sz="1050" err="1">
                  <a:solidFill>
                    <a:schemeClr val="tx1"/>
                  </a:solidFill>
                </a:rPr>
                <a:t>kl</a:t>
              </a:r>
              <a:r>
                <a:rPr lang="nb-NO" sz="1050">
                  <a:solidFill>
                    <a:schemeClr val="tx1"/>
                  </a:solidFill>
                </a:rPr>
                <a:t> 0900-1200</a:t>
              </a:r>
            </a:p>
            <a:p>
              <a:pPr algn="ctr"/>
              <a:r>
                <a:rPr lang="nb-NO" sz="1050">
                  <a:solidFill>
                    <a:schemeClr val="tx1"/>
                  </a:solidFill>
                </a:rPr>
                <a:t>VC</a:t>
              </a:r>
            </a:p>
          </p:txBody>
        </p:sp>
        <p:cxnSp>
          <p:nvCxnSpPr>
            <p:cNvPr id="85" name="Straight Arrow Connector 84">
              <a:extLst>
                <a:ext uri="{FF2B5EF4-FFF2-40B4-BE49-F238E27FC236}">
                  <a16:creationId xmlns:a16="http://schemas.microsoft.com/office/drawing/2014/main" id="{9835027D-4C1D-BD4A-B476-72B7E5B17ED8}"/>
                </a:ext>
              </a:extLst>
            </p:cNvPr>
            <p:cNvCxnSpPr>
              <a:cxnSpLocks/>
              <a:stCxn id="84" idx="2"/>
              <a:endCxn id="57" idx="1"/>
            </p:cNvCxnSpPr>
            <p:nvPr/>
          </p:nvCxnSpPr>
          <p:spPr>
            <a:xfrm>
              <a:off x="1843972" y="2640483"/>
              <a:ext cx="582995" cy="563548"/>
            </a:xfrm>
            <a:prstGeom prst="straightConnector1">
              <a:avLst/>
            </a:prstGeom>
            <a:ln w="19050">
              <a:solidFill>
                <a:schemeClr val="accent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2146E2FD-A305-C447-8E31-8950A62F8DE6}"/>
              </a:ext>
            </a:extLst>
          </p:cNvPr>
          <p:cNvGrpSpPr/>
          <p:nvPr/>
        </p:nvGrpSpPr>
        <p:grpSpPr>
          <a:xfrm>
            <a:off x="5816340" y="5516220"/>
            <a:ext cx="2082739" cy="1224716"/>
            <a:chOff x="801302" y="1199415"/>
            <a:chExt cx="2082739" cy="1224716"/>
          </a:xfrm>
        </p:grpSpPr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46ED14B3-D15B-A34C-B33C-604FB032A6D3}"/>
                </a:ext>
              </a:extLst>
            </p:cNvPr>
            <p:cNvSpPr/>
            <p:nvPr/>
          </p:nvSpPr>
          <p:spPr>
            <a:xfrm>
              <a:off x="801302" y="1657678"/>
              <a:ext cx="2082739" cy="766453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>
              <a:outerShdw blurRad="254000" algn="ctr" rotWithShape="0">
                <a:prstClr val="black">
                  <a:alpha val="2544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nb-NO" sz="800" b="1">
                  <a:solidFill>
                    <a:schemeClr val="tx1"/>
                  </a:solidFill>
                </a:rPr>
                <a:t>CONFIGURATION WORKSHOP</a:t>
              </a:r>
            </a:p>
            <a:p>
              <a:pPr algn="ctr"/>
              <a:r>
                <a:rPr lang="nb-NO" sz="1050">
                  <a:solidFill>
                    <a:schemeClr val="tx1"/>
                  </a:solidFill>
                </a:rPr>
                <a:t>01.01.21 </a:t>
              </a:r>
              <a:r>
                <a:rPr lang="nb-NO" sz="1050" err="1">
                  <a:solidFill>
                    <a:schemeClr val="tx1"/>
                  </a:solidFill>
                </a:rPr>
                <a:t>kl</a:t>
              </a:r>
              <a:r>
                <a:rPr lang="nb-NO" sz="1050">
                  <a:solidFill>
                    <a:schemeClr val="tx1"/>
                  </a:solidFill>
                </a:rPr>
                <a:t> 0900-1200</a:t>
              </a:r>
            </a:p>
            <a:p>
              <a:pPr algn="ctr"/>
              <a:r>
                <a:rPr lang="nb-NO" sz="1050">
                  <a:solidFill>
                    <a:schemeClr val="tx1"/>
                  </a:solidFill>
                </a:rPr>
                <a:t>VC</a:t>
              </a:r>
            </a:p>
          </p:txBody>
        </p:sp>
        <p:cxnSp>
          <p:nvCxnSpPr>
            <p:cNvPr id="88" name="Straight Arrow Connector 87">
              <a:extLst>
                <a:ext uri="{FF2B5EF4-FFF2-40B4-BE49-F238E27FC236}">
                  <a16:creationId xmlns:a16="http://schemas.microsoft.com/office/drawing/2014/main" id="{055BB120-B241-3D44-83B4-318330DEA12B}"/>
                </a:ext>
              </a:extLst>
            </p:cNvPr>
            <p:cNvCxnSpPr>
              <a:cxnSpLocks/>
              <a:stCxn id="87" idx="0"/>
              <a:endCxn id="61" idx="3"/>
            </p:cNvCxnSpPr>
            <p:nvPr/>
          </p:nvCxnSpPr>
          <p:spPr>
            <a:xfrm flipH="1" flipV="1">
              <a:off x="1060846" y="1199415"/>
              <a:ext cx="781826" cy="458263"/>
            </a:xfrm>
            <a:prstGeom prst="straightConnector1">
              <a:avLst/>
            </a:prstGeom>
            <a:ln w="19050">
              <a:solidFill>
                <a:schemeClr val="accent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4006D1BF-8604-2F4C-A6E1-5426C6D0B6B9}"/>
              </a:ext>
            </a:extLst>
          </p:cNvPr>
          <p:cNvGrpSpPr/>
          <p:nvPr/>
        </p:nvGrpSpPr>
        <p:grpSpPr>
          <a:xfrm>
            <a:off x="6376358" y="1456497"/>
            <a:ext cx="2082739" cy="1316863"/>
            <a:chOff x="788018" y="1819216"/>
            <a:chExt cx="2082739" cy="1316863"/>
          </a:xfrm>
        </p:grpSpPr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E10CAAAB-9C54-464A-8A8C-B184B974010B}"/>
                </a:ext>
              </a:extLst>
            </p:cNvPr>
            <p:cNvSpPr/>
            <p:nvPr/>
          </p:nvSpPr>
          <p:spPr>
            <a:xfrm>
              <a:off x="788018" y="1819216"/>
              <a:ext cx="2082739" cy="766453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>
              <a:outerShdw blurRad="254000" algn="ctr" rotWithShape="0">
                <a:prstClr val="black">
                  <a:alpha val="2544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nb-NO" sz="800" b="1">
                  <a:solidFill>
                    <a:schemeClr val="tx1"/>
                  </a:solidFill>
                </a:rPr>
                <a:t>PROTOTYPEVISNING</a:t>
              </a:r>
              <a:br>
                <a:rPr lang="nb-NO" sz="800" b="1">
                  <a:solidFill>
                    <a:schemeClr val="tx1"/>
                  </a:solidFill>
                </a:rPr>
              </a:br>
              <a:r>
                <a:rPr lang="nb-NO" sz="1050">
                  <a:solidFill>
                    <a:schemeClr val="tx1"/>
                  </a:solidFill>
                </a:rPr>
                <a:t>01.01.21 </a:t>
              </a:r>
              <a:r>
                <a:rPr lang="nb-NO" sz="1050" err="1">
                  <a:solidFill>
                    <a:schemeClr val="tx1"/>
                  </a:solidFill>
                </a:rPr>
                <a:t>kl</a:t>
              </a:r>
              <a:r>
                <a:rPr lang="nb-NO" sz="1050">
                  <a:solidFill>
                    <a:schemeClr val="tx1"/>
                  </a:solidFill>
                </a:rPr>
                <a:t> 0900-1200</a:t>
              </a:r>
              <a:endParaRPr lang="nb-NO" sz="800" b="1">
                <a:solidFill>
                  <a:schemeClr val="tx1"/>
                </a:solidFill>
                <a:cs typeface="Arial" panose="020B0604020202020204"/>
              </a:endParaRPr>
            </a:p>
            <a:p>
              <a:pPr algn="ctr"/>
              <a:r>
                <a:rPr lang="nb-NO" sz="1050">
                  <a:solidFill>
                    <a:schemeClr val="tx1"/>
                  </a:solidFill>
                </a:rPr>
                <a:t>VC</a:t>
              </a:r>
            </a:p>
          </p:txBody>
        </p:sp>
        <p:cxnSp>
          <p:nvCxnSpPr>
            <p:cNvPr id="91" name="Straight Arrow Connector 90">
              <a:extLst>
                <a:ext uri="{FF2B5EF4-FFF2-40B4-BE49-F238E27FC236}">
                  <a16:creationId xmlns:a16="http://schemas.microsoft.com/office/drawing/2014/main" id="{5D80E20A-5AF5-9F46-ABB7-295D9CE33744}"/>
                </a:ext>
              </a:extLst>
            </p:cNvPr>
            <p:cNvCxnSpPr>
              <a:cxnSpLocks/>
              <a:stCxn id="90" idx="2"/>
              <a:endCxn id="69" idx="1"/>
            </p:cNvCxnSpPr>
            <p:nvPr/>
          </p:nvCxnSpPr>
          <p:spPr>
            <a:xfrm flipH="1">
              <a:off x="1093442" y="2585669"/>
              <a:ext cx="735946" cy="550410"/>
            </a:xfrm>
            <a:prstGeom prst="straightConnector1">
              <a:avLst/>
            </a:prstGeom>
            <a:ln w="19050">
              <a:solidFill>
                <a:schemeClr val="accent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AD4526E7-1C0E-F14A-A0DE-EE3765BCCAE3}"/>
              </a:ext>
            </a:extLst>
          </p:cNvPr>
          <p:cNvGrpSpPr/>
          <p:nvPr/>
        </p:nvGrpSpPr>
        <p:grpSpPr>
          <a:xfrm>
            <a:off x="8901671" y="1443362"/>
            <a:ext cx="2082739" cy="1330000"/>
            <a:chOff x="906327" y="1806081"/>
            <a:chExt cx="2082739" cy="1330000"/>
          </a:xfrm>
        </p:grpSpPr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24121560-C9C9-FF46-B3F4-F4C2C55465A8}"/>
                </a:ext>
              </a:extLst>
            </p:cNvPr>
            <p:cNvSpPr/>
            <p:nvPr/>
          </p:nvSpPr>
          <p:spPr>
            <a:xfrm>
              <a:off x="906327" y="1806081"/>
              <a:ext cx="2082739" cy="766453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>
              <a:outerShdw blurRad="254000" algn="ctr" rotWithShape="0">
                <a:prstClr val="black">
                  <a:alpha val="2544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nb-NO" sz="800" b="1">
                  <a:solidFill>
                    <a:schemeClr val="tx1"/>
                  </a:solidFill>
                </a:rPr>
                <a:t>ONBOARDING WORKSHOP</a:t>
              </a:r>
            </a:p>
            <a:p>
              <a:pPr algn="ctr"/>
              <a:r>
                <a:rPr lang="nb-NO" sz="1050">
                  <a:solidFill>
                    <a:schemeClr val="tx1"/>
                  </a:solidFill>
                </a:rPr>
                <a:t>01.01.21 </a:t>
              </a:r>
              <a:r>
                <a:rPr lang="nb-NO" sz="1050" err="1">
                  <a:solidFill>
                    <a:schemeClr val="tx1"/>
                  </a:solidFill>
                </a:rPr>
                <a:t>kl</a:t>
              </a:r>
              <a:r>
                <a:rPr lang="nb-NO" sz="1050">
                  <a:solidFill>
                    <a:schemeClr val="tx1"/>
                  </a:solidFill>
                </a:rPr>
                <a:t> 0900-1200</a:t>
              </a:r>
            </a:p>
            <a:p>
              <a:pPr algn="ctr"/>
              <a:r>
                <a:rPr lang="nb-NO" sz="1050">
                  <a:solidFill>
                    <a:schemeClr val="tx1"/>
                  </a:solidFill>
                </a:rPr>
                <a:t>VC</a:t>
              </a:r>
            </a:p>
          </p:txBody>
        </p:sp>
        <p:cxnSp>
          <p:nvCxnSpPr>
            <p:cNvPr id="94" name="Straight Arrow Connector 93">
              <a:extLst>
                <a:ext uri="{FF2B5EF4-FFF2-40B4-BE49-F238E27FC236}">
                  <a16:creationId xmlns:a16="http://schemas.microsoft.com/office/drawing/2014/main" id="{36B7A2C9-362A-E649-959A-5F6B911E934B}"/>
                </a:ext>
              </a:extLst>
            </p:cNvPr>
            <p:cNvCxnSpPr>
              <a:cxnSpLocks/>
              <a:stCxn id="93" idx="2"/>
              <a:endCxn id="74" idx="1"/>
            </p:cNvCxnSpPr>
            <p:nvPr/>
          </p:nvCxnSpPr>
          <p:spPr>
            <a:xfrm flipH="1">
              <a:off x="1066845" y="2572534"/>
              <a:ext cx="880852" cy="563547"/>
            </a:xfrm>
            <a:prstGeom prst="straightConnector1">
              <a:avLst/>
            </a:prstGeom>
            <a:ln w="19050">
              <a:solidFill>
                <a:schemeClr val="accent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5" name="TextBox 94">
            <a:extLst>
              <a:ext uri="{FF2B5EF4-FFF2-40B4-BE49-F238E27FC236}">
                <a16:creationId xmlns:a16="http://schemas.microsoft.com/office/drawing/2014/main" id="{E04286CC-C358-F348-ACDF-5C89446F63EB}"/>
              </a:ext>
            </a:extLst>
          </p:cNvPr>
          <p:cNvSpPr txBox="1"/>
          <p:nvPr/>
        </p:nvSpPr>
        <p:spPr>
          <a:xfrm rot="20479769">
            <a:off x="10063380" y="172229"/>
            <a:ext cx="2187805" cy="899912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noAutofit/>
          </a:bodyPr>
          <a:lstStyle/>
          <a:p>
            <a:r>
              <a:rPr lang="nb-NO" b="1">
                <a:solidFill>
                  <a:schemeClr val="bg1"/>
                </a:solidFill>
              </a:rPr>
              <a:t>Tabell eller </a:t>
            </a:r>
            <a:r>
              <a:rPr lang="nb-NO" b="1" err="1">
                <a:solidFill>
                  <a:schemeClr val="bg1"/>
                </a:solidFill>
              </a:rPr>
              <a:t>denna</a:t>
            </a:r>
            <a:r>
              <a:rPr lang="nb-NO" b="1">
                <a:solidFill>
                  <a:schemeClr val="bg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8806393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F9433886-32EB-2044-BF51-6D9CA67F38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Autofit/>
          </a:bodyPr>
          <a:lstStyle/>
          <a:p>
            <a:r>
              <a:rPr lang="nb-NO" sz="3200"/>
              <a:t>Leveranser</a:t>
            </a:r>
          </a:p>
        </p:txBody>
      </p:sp>
      <p:sp>
        <p:nvSpPr>
          <p:cNvPr id="34" name="Text Placeholder 3">
            <a:extLst>
              <a:ext uri="{FF2B5EF4-FFF2-40B4-BE49-F238E27FC236}">
                <a16:creationId xmlns:a16="http://schemas.microsoft.com/office/drawing/2014/main" id="{2B7D349D-B0B0-B74A-8398-E345F6E43643}"/>
              </a:ext>
            </a:extLst>
          </p:cNvPr>
          <p:cNvSpPr txBox="1">
            <a:spLocks/>
          </p:cNvSpPr>
          <p:nvPr/>
        </p:nvSpPr>
        <p:spPr>
          <a:xfrm>
            <a:off x="834235" y="1715279"/>
            <a:ext cx="10515600" cy="3244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rgbClr val="005E5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rgbClr val="2B2A2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rgbClr val="2B2A2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rgbClr val="2B2A2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rgbClr val="2B2A2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sz="1600">
                <a:solidFill>
                  <a:schemeClr val="accent3"/>
                </a:solidFill>
              </a:rPr>
              <a:t>Vi sørger for at CRM er i tråd med deres strategi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EFD0EE-656A-574B-BBE0-E75CE23873FF}"/>
              </a:ext>
            </a:extLst>
          </p:cNvPr>
          <p:cNvSpPr txBox="1"/>
          <p:nvPr/>
        </p:nvSpPr>
        <p:spPr>
          <a:xfrm>
            <a:off x="498933" y="2559938"/>
            <a:ext cx="2373554" cy="980660"/>
          </a:xfrm>
          <a:prstGeom prst="roundRect">
            <a:avLst/>
          </a:prstGeom>
          <a:solidFill>
            <a:schemeClr val="accent6"/>
          </a:solidFill>
          <a:ln w="12700">
            <a:noFill/>
          </a:ln>
        </p:spPr>
        <p:txBody>
          <a:bodyPr wrap="square" lIns="108000" tIns="108000" rIns="108000" bIns="108000" rtlCol="0" anchor="ctr">
            <a:noAutofit/>
          </a:bodyPr>
          <a:lstStyle/>
          <a:p>
            <a:pPr algn="ctr"/>
            <a:r>
              <a:rPr lang="nb-NO" sz="900">
                <a:solidFill>
                  <a:schemeClr val="bg1"/>
                </a:solidFill>
              </a:rPr>
              <a:t>OUTPUT SCOPING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2D83BE3-59AD-E644-9ABC-B656892B7B44}"/>
              </a:ext>
            </a:extLst>
          </p:cNvPr>
          <p:cNvSpPr txBox="1"/>
          <p:nvPr/>
        </p:nvSpPr>
        <p:spPr>
          <a:xfrm>
            <a:off x="6679152" y="5042354"/>
            <a:ext cx="2373554" cy="821633"/>
          </a:xfrm>
          <a:prstGeom prst="roundRect">
            <a:avLst/>
          </a:prstGeom>
          <a:solidFill>
            <a:schemeClr val="accent3"/>
          </a:solidFill>
          <a:ln w="12700">
            <a:noFill/>
          </a:ln>
        </p:spPr>
        <p:txBody>
          <a:bodyPr wrap="square" lIns="108000" tIns="108000" rIns="108000" bIns="108000" rtlCol="0" anchor="ctr">
            <a:noAutofit/>
          </a:bodyPr>
          <a:lstStyle/>
          <a:p>
            <a:pPr algn="ctr"/>
            <a:r>
              <a:rPr lang="nb-NO" sz="900">
                <a:solidFill>
                  <a:schemeClr val="bg1"/>
                </a:solidFill>
              </a:rPr>
              <a:t>Integrasjon mellom SuperOffice og Visma Business ERP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1BE1BD-4B07-0641-85DE-CA9616E10C58}"/>
              </a:ext>
            </a:extLst>
          </p:cNvPr>
          <p:cNvCxnSpPr>
            <a:cxnSpLocks/>
          </p:cNvCxnSpPr>
          <p:nvPr/>
        </p:nvCxnSpPr>
        <p:spPr>
          <a:xfrm>
            <a:off x="901149" y="4724302"/>
            <a:ext cx="10395678" cy="0"/>
          </a:xfrm>
          <a:prstGeom prst="line">
            <a:avLst/>
          </a:prstGeom>
          <a:ln w="285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>
            <a:extLst>
              <a:ext uri="{FF2B5EF4-FFF2-40B4-BE49-F238E27FC236}">
                <a16:creationId xmlns:a16="http://schemas.microsoft.com/office/drawing/2014/main" id="{5FEAF9CF-0AE9-B042-9200-1CC053E3725C}"/>
              </a:ext>
            </a:extLst>
          </p:cNvPr>
          <p:cNvSpPr/>
          <p:nvPr/>
        </p:nvSpPr>
        <p:spPr>
          <a:xfrm>
            <a:off x="1054550" y="4651123"/>
            <a:ext cx="145774" cy="145774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2" name="Picture 11" descr="Diagram&#10;&#10;Description automatically generated">
            <a:extLst>
              <a:ext uri="{FF2B5EF4-FFF2-40B4-BE49-F238E27FC236}">
                <a16:creationId xmlns:a16="http://schemas.microsoft.com/office/drawing/2014/main" id="{673056E2-D0DD-1E44-97E5-6E15896126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1127" y="232091"/>
            <a:ext cx="3107604" cy="2327847"/>
          </a:xfrm>
          <a:prstGeom prst="rect">
            <a:avLst/>
          </a:prstGeom>
          <a:ln w="28575">
            <a:solidFill>
              <a:srgbClr val="D5450D"/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B987315-CB8C-E14B-8D99-3D40D15626E2}"/>
              </a:ext>
            </a:extLst>
          </p:cNvPr>
          <p:cNvSpPr txBox="1"/>
          <p:nvPr/>
        </p:nvSpPr>
        <p:spPr>
          <a:xfrm>
            <a:off x="668152" y="4934467"/>
            <a:ext cx="91856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100"/>
              <a:t>UKE 4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0FC7FE4-19AE-694F-AF16-4EC82A9133CC}"/>
              </a:ext>
            </a:extLst>
          </p:cNvPr>
          <p:cNvCxnSpPr>
            <a:cxnSpLocks/>
            <a:stCxn id="7" idx="2"/>
            <a:endCxn id="10" idx="0"/>
          </p:cNvCxnSpPr>
          <p:nvPr/>
        </p:nvCxnSpPr>
        <p:spPr>
          <a:xfrm flipH="1">
            <a:off x="1127437" y="3540598"/>
            <a:ext cx="558273" cy="1110525"/>
          </a:xfrm>
          <a:prstGeom prst="line">
            <a:avLst/>
          </a:prstGeom>
          <a:ln w="285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>
            <a:extLst>
              <a:ext uri="{FF2B5EF4-FFF2-40B4-BE49-F238E27FC236}">
                <a16:creationId xmlns:a16="http://schemas.microsoft.com/office/drawing/2014/main" id="{1E098644-CF6D-3246-96BA-10DF3EAA00C1}"/>
              </a:ext>
            </a:extLst>
          </p:cNvPr>
          <p:cNvSpPr/>
          <p:nvPr/>
        </p:nvSpPr>
        <p:spPr>
          <a:xfrm>
            <a:off x="7793042" y="4651415"/>
            <a:ext cx="145774" cy="145774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BE24DEE-6AE9-4944-88A6-0E55580E795C}"/>
              </a:ext>
            </a:extLst>
          </p:cNvPr>
          <p:cNvCxnSpPr>
            <a:cxnSpLocks/>
            <a:stCxn id="8" idx="0"/>
            <a:endCxn id="18" idx="4"/>
          </p:cNvCxnSpPr>
          <p:nvPr/>
        </p:nvCxnSpPr>
        <p:spPr>
          <a:xfrm flipV="1">
            <a:off x="7865929" y="4797189"/>
            <a:ext cx="0" cy="245165"/>
          </a:xfrm>
          <a:prstGeom prst="line">
            <a:avLst/>
          </a:prstGeom>
          <a:ln w="285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9E749A7A-5A64-CE40-90F6-D0E2C32FE85D}"/>
              </a:ext>
            </a:extLst>
          </p:cNvPr>
          <p:cNvSpPr txBox="1"/>
          <p:nvPr/>
        </p:nvSpPr>
        <p:spPr>
          <a:xfrm>
            <a:off x="7406644" y="4303667"/>
            <a:ext cx="91856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100"/>
              <a:t>UKE 9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49A1B31-5197-C041-B511-8AFC42AA2ECE}"/>
              </a:ext>
            </a:extLst>
          </p:cNvPr>
          <p:cNvSpPr txBox="1"/>
          <p:nvPr/>
        </p:nvSpPr>
        <p:spPr>
          <a:xfrm>
            <a:off x="4905258" y="2143542"/>
            <a:ext cx="2373554" cy="980660"/>
          </a:xfrm>
          <a:prstGeom prst="roundRect">
            <a:avLst/>
          </a:prstGeom>
          <a:solidFill>
            <a:schemeClr val="accent6"/>
          </a:solidFill>
          <a:ln w="12700">
            <a:noFill/>
          </a:ln>
        </p:spPr>
        <p:txBody>
          <a:bodyPr wrap="square" lIns="108000" tIns="108000" rIns="108000" bIns="108000" rtlCol="0" anchor="ctr">
            <a:noAutofit/>
          </a:bodyPr>
          <a:lstStyle/>
          <a:p>
            <a:pPr algn="ctr"/>
            <a:r>
              <a:rPr lang="nb-NO" sz="900">
                <a:solidFill>
                  <a:schemeClr val="bg1"/>
                </a:solidFill>
              </a:rPr>
              <a:t>OUTPUT WF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E034ABDD-5EF6-0441-9CCD-CC1563F7370F}"/>
              </a:ext>
            </a:extLst>
          </p:cNvPr>
          <p:cNvSpPr/>
          <p:nvPr/>
        </p:nvSpPr>
        <p:spPr>
          <a:xfrm>
            <a:off x="6023113" y="4651318"/>
            <a:ext cx="145774" cy="145774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2418E129-7F57-0245-B6D1-4B09921DE9C1}"/>
              </a:ext>
            </a:extLst>
          </p:cNvPr>
          <p:cNvCxnSpPr>
            <a:cxnSpLocks/>
            <a:stCxn id="24" idx="2"/>
            <a:endCxn id="26" idx="0"/>
          </p:cNvCxnSpPr>
          <p:nvPr/>
        </p:nvCxnSpPr>
        <p:spPr>
          <a:xfrm>
            <a:off x="6092035" y="3124202"/>
            <a:ext cx="3965" cy="1527116"/>
          </a:xfrm>
          <a:prstGeom prst="line">
            <a:avLst/>
          </a:prstGeom>
          <a:ln w="285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CF422FDE-D038-EA4D-911F-111A5B160534}"/>
              </a:ext>
            </a:extLst>
          </p:cNvPr>
          <p:cNvSpPr txBox="1"/>
          <p:nvPr/>
        </p:nvSpPr>
        <p:spPr>
          <a:xfrm>
            <a:off x="5563828" y="4911549"/>
            <a:ext cx="91856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100"/>
              <a:t>UKE 7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C89A003-FB32-EB4E-BF70-63097A9AEE22}"/>
              </a:ext>
            </a:extLst>
          </p:cNvPr>
          <p:cNvSpPr txBox="1"/>
          <p:nvPr/>
        </p:nvSpPr>
        <p:spPr>
          <a:xfrm>
            <a:off x="1239019" y="5386434"/>
            <a:ext cx="2373554" cy="980660"/>
          </a:xfrm>
          <a:prstGeom prst="roundRect">
            <a:avLst/>
          </a:prstGeom>
          <a:solidFill>
            <a:schemeClr val="accent6"/>
          </a:solidFill>
          <a:ln w="12700">
            <a:noFill/>
          </a:ln>
        </p:spPr>
        <p:txBody>
          <a:bodyPr wrap="square" lIns="108000" tIns="108000" rIns="108000" bIns="108000" rtlCol="0" anchor="ctr">
            <a:noAutofit/>
          </a:bodyPr>
          <a:lstStyle/>
          <a:p>
            <a:pPr algn="ctr"/>
            <a:r>
              <a:rPr lang="nb-NO" sz="900">
                <a:solidFill>
                  <a:schemeClr val="bg1"/>
                </a:solidFill>
              </a:rPr>
              <a:t>OUTPUT SCOPING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DD24B5F8-5A85-5F46-B937-28DF25D2CA60}"/>
              </a:ext>
            </a:extLst>
          </p:cNvPr>
          <p:cNvSpPr/>
          <p:nvPr/>
        </p:nvSpPr>
        <p:spPr>
          <a:xfrm>
            <a:off x="2120520" y="4651123"/>
            <a:ext cx="145774" cy="145774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F4A2167-35ED-FC45-ADE1-2D4BE2BD3BC5}"/>
              </a:ext>
            </a:extLst>
          </p:cNvPr>
          <p:cNvSpPr txBox="1"/>
          <p:nvPr/>
        </p:nvSpPr>
        <p:spPr>
          <a:xfrm rot="20479769">
            <a:off x="4871833" y="3418369"/>
            <a:ext cx="2187805" cy="899912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noAutofit/>
          </a:bodyPr>
          <a:lstStyle/>
          <a:p>
            <a:r>
              <a:rPr lang="nb-NO" b="1">
                <a:solidFill>
                  <a:schemeClr val="bg1"/>
                </a:solidFill>
              </a:rPr>
              <a:t>Hentes fra </a:t>
            </a:r>
            <a:r>
              <a:rPr lang="nb-NO" b="1" err="1">
                <a:solidFill>
                  <a:schemeClr val="bg1"/>
                </a:solidFill>
              </a:rPr>
              <a:t>Scoping</a:t>
            </a:r>
            <a:endParaRPr lang="nb-NO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89716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A3DD50-67C7-DA46-A99A-295E9338AA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162374"/>
            <a:ext cx="10515600" cy="4549657"/>
          </a:xfrm>
        </p:spPr>
        <p:txBody>
          <a:bodyPr anchor="ctr">
            <a:normAutofit/>
          </a:bodyPr>
          <a:lstStyle/>
          <a:p>
            <a:pPr algn="ctr"/>
            <a:r>
              <a:rPr lang="nb-NO" sz="25800"/>
              <a:t>Q&amp;A</a:t>
            </a:r>
          </a:p>
        </p:txBody>
      </p:sp>
    </p:spTree>
    <p:extLst>
      <p:ext uri="{BB962C8B-B14F-4D97-AF65-F5344CB8AC3E}">
        <p14:creationId xmlns:p14="http://schemas.microsoft.com/office/powerpoint/2010/main" val="25980674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Lige forbindelse 13">
            <a:extLst>
              <a:ext uri="{FF2B5EF4-FFF2-40B4-BE49-F238E27FC236}">
                <a16:creationId xmlns:a16="http://schemas.microsoft.com/office/drawing/2014/main" id="{9FD7E561-03D1-544C-8872-0032937E6291}"/>
              </a:ext>
            </a:extLst>
          </p:cNvPr>
          <p:cNvCxnSpPr/>
          <p:nvPr/>
        </p:nvCxnSpPr>
        <p:spPr>
          <a:xfrm>
            <a:off x="838200" y="5924552"/>
            <a:ext cx="10634663" cy="0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818" name="Picture 2" descr="Gratis lagerfoto af belyst, boligindretning, cafe, design">
            <a:extLst>
              <a:ext uri="{FF2B5EF4-FFF2-40B4-BE49-F238E27FC236}">
                <a16:creationId xmlns:a16="http://schemas.microsoft.com/office/drawing/2014/main" id="{5770FC7A-D466-C44A-9A48-D15A7F7A79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1" y="1708981"/>
            <a:ext cx="2755900" cy="4133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picture containing tree, outdoor, sky, nature&#10;&#10;Description automatically generated">
            <a:extLst>
              <a:ext uri="{FF2B5EF4-FFF2-40B4-BE49-F238E27FC236}">
                <a16:creationId xmlns:a16="http://schemas.microsoft.com/office/drawing/2014/main" id="{C701247A-8160-A747-82B6-3A21A95868F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02" r="212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ktangel 1">
            <a:extLst>
              <a:ext uri="{FF2B5EF4-FFF2-40B4-BE49-F238E27FC236}">
                <a16:creationId xmlns:a16="http://schemas.microsoft.com/office/drawing/2014/main" id="{D6FFE47E-0B95-B142-BEE3-34EFD0CCEB67}"/>
              </a:ext>
            </a:extLst>
          </p:cNvPr>
          <p:cNvSpPr/>
          <p:nvPr/>
        </p:nvSpPr>
        <p:spPr>
          <a:xfrm>
            <a:off x="625328" y="1594617"/>
            <a:ext cx="3668765" cy="366876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63538"/>
            <a:r>
              <a:rPr lang="nb-NO" sz="4400" b="1">
                <a:latin typeface="+mj-lt"/>
              </a:rPr>
              <a:t>PAUSE</a:t>
            </a:r>
            <a:endParaRPr lang="da-NO" sz="2000">
              <a:latin typeface="+mj-lt"/>
            </a:endParaRPr>
          </a:p>
          <a:p>
            <a:pPr marL="363538"/>
            <a:r>
              <a:rPr lang="da-NO" sz="2000">
                <a:latin typeface="+mj-lt"/>
              </a:rPr>
              <a:t>Vi begynner igjen </a:t>
            </a:r>
            <a:r>
              <a:rPr lang="da-NO" sz="2000" b="1">
                <a:solidFill>
                  <a:schemeClr val="accent4"/>
                </a:solidFill>
                <a:latin typeface="+mj-lt"/>
              </a:rPr>
              <a:t>10:30</a:t>
            </a:r>
          </a:p>
        </p:txBody>
      </p:sp>
    </p:spTree>
    <p:extLst>
      <p:ext uri="{BB962C8B-B14F-4D97-AF65-F5344CB8AC3E}">
        <p14:creationId xmlns:p14="http://schemas.microsoft.com/office/powerpoint/2010/main" val="33192103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CE5CC1-A615-A34D-8268-97B9060CA3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PRESENTASJON AV DE VIKTIGSTE KPI’ER HOS </a:t>
            </a:r>
            <a:r>
              <a:rPr lang="nb-NO">
                <a:solidFill>
                  <a:schemeClr val="accent3"/>
                </a:solidFill>
              </a:rPr>
              <a:t>{</a:t>
            </a:r>
            <a:r>
              <a:rPr lang="nb-NO" err="1">
                <a:solidFill>
                  <a:schemeClr val="accent3"/>
                </a:solidFill>
              </a:rPr>
              <a:t>name</a:t>
            </a:r>
            <a:r>
              <a:rPr lang="nb-NO">
                <a:solidFill>
                  <a:schemeClr val="accent3"/>
                </a:solidFill>
              </a:rPr>
              <a:t>}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580501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4E65185-0A42-C84E-A508-B030065C6A8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pPr algn="ctr"/>
            <a:r>
              <a:rPr lang="nb-NO" sz="1400"/>
              <a:t>KPI er forankret i gjeldende strategi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729B79-EEDB-7C4A-BB5A-87A37067D55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 anchor="ctr">
            <a:normAutofit/>
          </a:bodyPr>
          <a:lstStyle/>
          <a:p>
            <a:pPr algn="ctr"/>
            <a:r>
              <a:rPr lang="nb-NO" sz="3600"/>
              <a:t>1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0565F0-8CB9-BB42-BECC-DE1052CE1B0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>
            <a:normAutofit/>
          </a:bodyPr>
          <a:lstStyle/>
          <a:p>
            <a:pPr algn="ctr"/>
            <a:r>
              <a:rPr lang="nb-NO" sz="1400"/>
              <a:t>KPI er etablert på tvers av organisasjonen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59C9EF0-9ACB-A243-9730-D582C14598C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 anchor="ctr">
            <a:normAutofit/>
          </a:bodyPr>
          <a:lstStyle/>
          <a:p>
            <a:pPr algn="ctr"/>
            <a:r>
              <a:rPr lang="nb-NO" sz="3600"/>
              <a:t>2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AA8965F-C499-C140-83BA-6752EB11B06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>
            <a:normAutofit/>
          </a:bodyPr>
          <a:lstStyle/>
          <a:p>
            <a:pPr algn="ctr"/>
            <a:r>
              <a:rPr lang="nb-NO" sz="1400"/>
              <a:t>KPI er omsatt til måleparametere som driver adferd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D52F175-C6DA-D140-A731-B3A4DCF5348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 anchor="ctr">
            <a:normAutofit/>
          </a:bodyPr>
          <a:lstStyle/>
          <a:p>
            <a:pPr algn="ctr"/>
            <a:r>
              <a:rPr lang="nb-NO" sz="3600"/>
              <a:t>3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F2A80582-5E97-FA44-A2C4-C58AE94388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 fontScale="90000"/>
          </a:bodyPr>
          <a:lstStyle/>
          <a:p>
            <a:r>
              <a:rPr lang="nb-NO"/>
              <a:t>Inspirasjon: Hva gjør de som har etablert «beste praksis» på CRM </a:t>
            </a:r>
            <a:r>
              <a:rPr lang="nb-NO" err="1"/>
              <a:t>KPIer</a:t>
            </a:r>
            <a:r>
              <a:rPr lang="nb-NO"/>
              <a:t>?</a:t>
            </a:r>
            <a:br>
              <a:rPr lang="nb-NO"/>
            </a:br>
            <a:endParaRPr lang="nb-NO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0FC689F-8B2F-7140-BB1E-F3FF59A7AC29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>
            <a:normAutofit/>
          </a:bodyPr>
          <a:lstStyle/>
          <a:p>
            <a:pPr algn="ctr"/>
            <a:r>
              <a:rPr lang="nb-NO" sz="1400"/>
              <a:t>KPI benyttes i samtaler internt i organisasjonen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DE83128-F09B-3F43-83B4-505025B3663D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 anchor="ctr">
            <a:normAutofit/>
          </a:bodyPr>
          <a:lstStyle/>
          <a:p>
            <a:pPr algn="ctr"/>
            <a:r>
              <a:rPr lang="nb-NO" sz="3600"/>
              <a:t>4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6C6B8ACB-0021-3E4B-8258-771DB374057B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>
            <a:normAutofit/>
          </a:bodyPr>
          <a:lstStyle/>
          <a:p>
            <a:pPr algn="ctr"/>
            <a:r>
              <a:rPr lang="nb-NO" sz="1400"/>
              <a:t>KPI er sterkt forankret hos brukerne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34EF137-2225-0047-89ED-FBC0BA83BD50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 anchor="ctr">
            <a:normAutofit/>
          </a:bodyPr>
          <a:lstStyle/>
          <a:p>
            <a:pPr algn="ctr"/>
            <a:r>
              <a:rPr lang="nb-NO" sz="3600"/>
              <a:t>5</a:t>
            </a:r>
          </a:p>
        </p:txBody>
      </p:sp>
      <p:pic>
        <p:nvPicPr>
          <p:cNvPr id="14" name="Grafik 2" descr="Bullseye">
            <a:extLst>
              <a:ext uri="{FF2B5EF4-FFF2-40B4-BE49-F238E27FC236}">
                <a16:creationId xmlns:a16="http://schemas.microsoft.com/office/drawing/2014/main" id="{97E16E87-5742-7B4D-B43D-9D0841D510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434343" y="4754281"/>
            <a:ext cx="725414" cy="725414"/>
          </a:xfrm>
          <a:prstGeom prst="rect">
            <a:avLst/>
          </a:prstGeom>
        </p:spPr>
      </p:pic>
      <p:pic>
        <p:nvPicPr>
          <p:cNvPr id="15" name="Grafik 4" descr="Målgruppe">
            <a:extLst>
              <a:ext uri="{FF2B5EF4-FFF2-40B4-BE49-F238E27FC236}">
                <a16:creationId xmlns:a16="http://schemas.microsoft.com/office/drawing/2014/main" id="{01671AEE-857F-2748-AA3F-4060E894A4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615026" y="4754281"/>
            <a:ext cx="725414" cy="725414"/>
          </a:xfrm>
          <a:prstGeom prst="rect">
            <a:avLst/>
          </a:prstGeom>
        </p:spPr>
      </p:pic>
      <p:pic>
        <p:nvPicPr>
          <p:cNvPr id="16" name="Grafik 6" descr="Rutediagram">
            <a:extLst>
              <a:ext uri="{FF2B5EF4-FFF2-40B4-BE49-F238E27FC236}">
                <a16:creationId xmlns:a16="http://schemas.microsoft.com/office/drawing/2014/main" id="{CEB3DCCC-42E1-0C4D-9C43-C7FD23BF73E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511984" y="4756893"/>
            <a:ext cx="725414" cy="725414"/>
          </a:xfrm>
          <a:prstGeom prst="rect">
            <a:avLst/>
          </a:prstGeom>
        </p:spPr>
      </p:pic>
      <p:pic>
        <p:nvPicPr>
          <p:cNvPr id="17" name="Grafik 8" descr="Hjerne i hoved">
            <a:extLst>
              <a:ext uri="{FF2B5EF4-FFF2-40B4-BE49-F238E27FC236}">
                <a16:creationId xmlns:a16="http://schemas.microsoft.com/office/drawing/2014/main" id="{97587AC9-5D5D-9946-8F2E-7237EA7C694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833806" y="4756893"/>
            <a:ext cx="725414" cy="725414"/>
          </a:xfrm>
          <a:prstGeom prst="rect">
            <a:avLst/>
          </a:prstGeom>
        </p:spPr>
      </p:pic>
      <p:pic>
        <p:nvPicPr>
          <p:cNvPr id="18" name="Grafik 16" descr="Pyramide med niveauer">
            <a:extLst>
              <a:ext uri="{FF2B5EF4-FFF2-40B4-BE49-F238E27FC236}">
                <a16:creationId xmlns:a16="http://schemas.microsoft.com/office/drawing/2014/main" id="{17EDE8DE-8B21-0C4B-A59B-335B20CFA95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768866" y="4756893"/>
            <a:ext cx="725414" cy="725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07242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3C339F-78F9-4E4E-8A6B-C006156648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1808252"/>
            <a:ext cx="3218504" cy="4064231"/>
          </a:xfrm>
          <a:solidFill>
            <a:schemeClr val="accent6"/>
          </a:solidFill>
        </p:spPr>
        <p:txBody>
          <a:bodyPr lIns="360000" tIns="360000" rIns="360000" bIns="360000">
            <a:normAutofit/>
          </a:bodyPr>
          <a:lstStyle/>
          <a:p>
            <a:pPr marL="0" indent="0" algn="ctr">
              <a:buNone/>
            </a:pPr>
            <a:r>
              <a:rPr lang="nb-NO" b="1">
                <a:solidFill>
                  <a:schemeClr val="bg1"/>
                </a:solidFill>
              </a:rPr>
              <a:t>ØKE OMSETNING</a:t>
            </a:r>
          </a:p>
          <a:p>
            <a:pPr marL="0" indent="0" algn="ctr">
              <a:buNone/>
            </a:pPr>
            <a:r>
              <a:rPr lang="nb-NO" b="1">
                <a:solidFill>
                  <a:schemeClr val="bg1"/>
                </a:solidFill>
              </a:rPr>
              <a:t>2%</a:t>
            </a:r>
          </a:p>
          <a:p>
            <a:pPr marL="0" indent="0" algn="ctr">
              <a:buNone/>
            </a:pPr>
            <a:endParaRPr lang="nb-NO" b="1">
              <a:solidFill>
                <a:schemeClr val="bg1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nb-NO" sz="1400" b="1">
                <a:solidFill>
                  <a:schemeClr val="bg1"/>
                </a:solidFill>
              </a:rPr>
              <a:t>Resultat KPI</a:t>
            </a:r>
          </a:p>
          <a:p>
            <a:pPr marL="457200" indent="-457200">
              <a:buFont typeface="+mj-lt"/>
              <a:buAutoNum type="arabicPeriod"/>
            </a:pPr>
            <a:r>
              <a:rPr lang="nb-NO" sz="1400" b="1">
                <a:solidFill>
                  <a:schemeClr val="bg1"/>
                </a:solidFill>
              </a:rPr>
              <a:t>Resultat KPI</a:t>
            </a:r>
          </a:p>
          <a:p>
            <a:pPr marL="457200" indent="-457200">
              <a:buFont typeface="+mj-lt"/>
              <a:buAutoNum type="arabicPeriod"/>
            </a:pPr>
            <a:r>
              <a:rPr lang="nb-NO" sz="1400" b="1">
                <a:solidFill>
                  <a:schemeClr val="bg1"/>
                </a:solidFill>
              </a:rPr>
              <a:t>Resultat KPI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28C1432A-C7DB-A540-AA35-3EDAAE4B77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nb-NO" sz="3200"/>
              <a:t>Hvilke KPI ble vi enige om med ledelsen...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E7399B57-1C5F-DE48-AC54-C664BEA8954B}"/>
              </a:ext>
            </a:extLst>
          </p:cNvPr>
          <p:cNvSpPr txBox="1">
            <a:spLocks/>
          </p:cNvSpPr>
          <p:nvPr/>
        </p:nvSpPr>
        <p:spPr>
          <a:xfrm>
            <a:off x="4486748" y="1808251"/>
            <a:ext cx="3218504" cy="4064231"/>
          </a:xfrm>
          <a:prstGeom prst="rect">
            <a:avLst/>
          </a:prstGeom>
          <a:solidFill>
            <a:schemeClr val="accent6"/>
          </a:solidFill>
        </p:spPr>
        <p:txBody>
          <a:bodyPr vert="horz" lIns="360000" tIns="360000" rIns="360000" bIns="36000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2B2A2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B2A2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2B2A2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2B2A2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B2A2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nb-NO" b="1">
                <a:solidFill>
                  <a:schemeClr val="bg1"/>
                </a:solidFill>
              </a:rPr>
              <a:t>REDUSERE CHURN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nb-NO" b="1">
                <a:solidFill>
                  <a:schemeClr val="bg1"/>
                </a:solidFill>
              </a:rPr>
              <a:t>2%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nb-NO" b="1">
              <a:solidFill>
                <a:schemeClr val="bg1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nb-NO" sz="1400" b="1">
                <a:solidFill>
                  <a:schemeClr val="bg1"/>
                </a:solidFill>
              </a:rPr>
              <a:t>Resultat KPI</a:t>
            </a:r>
          </a:p>
          <a:p>
            <a:pPr marL="457200" indent="-457200">
              <a:buFont typeface="+mj-lt"/>
              <a:buAutoNum type="arabicPeriod"/>
            </a:pPr>
            <a:r>
              <a:rPr lang="nb-NO" sz="1400" b="1">
                <a:solidFill>
                  <a:schemeClr val="bg1"/>
                </a:solidFill>
              </a:rPr>
              <a:t>Resultat KPI</a:t>
            </a:r>
          </a:p>
          <a:p>
            <a:pPr marL="457200" indent="-457200">
              <a:buFont typeface="+mj-lt"/>
              <a:buAutoNum type="arabicPeriod"/>
            </a:pPr>
            <a:r>
              <a:rPr lang="nb-NO" sz="1400" b="1">
                <a:solidFill>
                  <a:schemeClr val="bg1"/>
                </a:solidFill>
              </a:rPr>
              <a:t>Resultat KPI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42DC56C7-D867-3447-A547-11514F2C1E0A}"/>
              </a:ext>
            </a:extLst>
          </p:cNvPr>
          <p:cNvSpPr txBox="1">
            <a:spLocks/>
          </p:cNvSpPr>
          <p:nvPr/>
        </p:nvSpPr>
        <p:spPr>
          <a:xfrm>
            <a:off x="8133707" y="1808251"/>
            <a:ext cx="3218504" cy="4064231"/>
          </a:xfrm>
          <a:prstGeom prst="rect">
            <a:avLst/>
          </a:prstGeom>
          <a:solidFill>
            <a:schemeClr val="accent6"/>
          </a:solidFill>
        </p:spPr>
        <p:txBody>
          <a:bodyPr vert="horz" lIns="360000" tIns="360000" rIns="360000" bIns="36000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2B2A2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B2A2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2B2A2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2B2A2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B2A2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nb-NO" b="1">
                <a:solidFill>
                  <a:schemeClr val="bg1"/>
                </a:solidFill>
              </a:rPr>
              <a:t>ØKE ARR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nb-NO" b="1">
                <a:solidFill>
                  <a:schemeClr val="bg1"/>
                </a:solidFill>
              </a:rPr>
              <a:t>2%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nb-NO" b="1">
              <a:solidFill>
                <a:schemeClr val="bg1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nb-NO" sz="1400" b="1">
                <a:solidFill>
                  <a:schemeClr val="bg1"/>
                </a:solidFill>
              </a:rPr>
              <a:t>Resultat KPI</a:t>
            </a:r>
          </a:p>
          <a:p>
            <a:pPr marL="457200" indent="-457200">
              <a:buFont typeface="+mj-lt"/>
              <a:buAutoNum type="arabicPeriod"/>
            </a:pPr>
            <a:r>
              <a:rPr lang="nb-NO" sz="1400" b="1">
                <a:solidFill>
                  <a:schemeClr val="bg1"/>
                </a:solidFill>
              </a:rPr>
              <a:t>Resultat KPI</a:t>
            </a:r>
          </a:p>
          <a:p>
            <a:pPr marL="457200" indent="-457200">
              <a:buFont typeface="+mj-lt"/>
              <a:buAutoNum type="arabicPeriod"/>
            </a:pPr>
            <a:r>
              <a:rPr lang="nb-NO" sz="1400" b="1">
                <a:solidFill>
                  <a:schemeClr val="bg1"/>
                </a:solidFill>
              </a:rPr>
              <a:t>Resultat KPI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9F12047-76D9-D546-BFE7-36ABBD3A4C87}"/>
              </a:ext>
            </a:extLst>
          </p:cNvPr>
          <p:cNvSpPr txBox="1"/>
          <p:nvPr/>
        </p:nvSpPr>
        <p:spPr>
          <a:xfrm rot="20479769">
            <a:off x="9112046" y="424355"/>
            <a:ext cx="2868730" cy="1323440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noAutofit/>
          </a:bodyPr>
          <a:lstStyle/>
          <a:p>
            <a:r>
              <a:rPr lang="nb-NO" b="1">
                <a:solidFill>
                  <a:schemeClr val="bg1"/>
                </a:solidFill>
              </a:rPr>
              <a:t>Fyll inn det som ble avdekket i </a:t>
            </a:r>
            <a:r>
              <a:rPr lang="nb-NO" b="1" err="1">
                <a:solidFill>
                  <a:schemeClr val="bg1"/>
                </a:solidFill>
              </a:rPr>
              <a:t>Scoping</a:t>
            </a:r>
            <a:r>
              <a:rPr lang="nb-NO" b="1">
                <a:solidFill>
                  <a:schemeClr val="bg1"/>
                </a:solidFill>
              </a:rPr>
              <a:t> med ledelsen.</a:t>
            </a:r>
          </a:p>
        </p:txBody>
      </p:sp>
    </p:spTree>
    <p:extLst>
      <p:ext uri="{BB962C8B-B14F-4D97-AF65-F5344CB8AC3E}">
        <p14:creationId xmlns:p14="http://schemas.microsoft.com/office/powerpoint/2010/main" val="10784095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CE5CC1-A615-A34D-8268-97B9060CA3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/>
              <a:t>PRESENTASJON AV SUKSESSKRITERIER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79A051D-0BB7-4448-A369-1C8199D7E6C4}"/>
              </a:ext>
            </a:extLst>
          </p:cNvPr>
          <p:cNvSpPr txBox="1"/>
          <p:nvPr/>
        </p:nvSpPr>
        <p:spPr>
          <a:xfrm rot="20479769">
            <a:off x="7089238" y="3393563"/>
            <a:ext cx="4384964" cy="1323440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noAutofit/>
          </a:bodyPr>
          <a:lstStyle/>
          <a:p>
            <a:r>
              <a:rPr lang="nb-NO" b="1">
                <a:solidFill>
                  <a:schemeClr val="bg1"/>
                </a:solidFill>
              </a:rPr>
              <a:t>SUKSESSFAKTORER ELLER SUKSESSKRITERIER VS </a:t>
            </a:r>
          </a:p>
          <a:p>
            <a:r>
              <a:rPr lang="nb-NO" b="1">
                <a:solidFill>
                  <a:schemeClr val="bg1"/>
                </a:solidFill>
              </a:rPr>
              <a:t>RISIKO?</a:t>
            </a:r>
          </a:p>
          <a:p>
            <a:r>
              <a:rPr lang="nb-NO" b="1">
                <a:solidFill>
                  <a:schemeClr val="bg1"/>
                </a:solidFill>
              </a:rPr>
              <a:t>Hentes fra SSM?</a:t>
            </a:r>
          </a:p>
        </p:txBody>
      </p:sp>
    </p:spTree>
    <p:extLst>
      <p:ext uri="{BB962C8B-B14F-4D97-AF65-F5344CB8AC3E}">
        <p14:creationId xmlns:p14="http://schemas.microsoft.com/office/powerpoint/2010/main" val="19627491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4D72FF4-3829-494F-8D63-4DE33AB953A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34235" y="1947112"/>
            <a:ext cx="6606093" cy="4129944"/>
          </a:xfrm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buClr>
                <a:schemeClr val="accent1"/>
              </a:buClr>
              <a:buNone/>
            </a:pPr>
            <a:r>
              <a:rPr lang="nb-NO" sz="1400">
                <a:highlight>
                  <a:srgbClr val="FFFF00"/>
                </a:highlight>
              </a:rPr>
              <a:t>Hentes fra Value Workshop</a:t>
            </a:r>
            <a:endParaRPr lang="nb-NO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F9433886-32EB-2044-BF51-6D9CA67F38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nb-NO" sz="3200"/>
              <a:t>Hva er den langsiktige effekten av å gjennomføre dette prosjektet</a:t>
            </a:r>
          </a:p>
        </p:txBody>
      </p:sp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CD075005-40AA-3044-9F24-16E4C1AB39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7962" y="2414049"/>
            <a:ext cx="3107604" cy="2327847"/>
          </a:xfrm>
          <a:prstGeom prst="rect">
            <a:avLst/>
          </a:prstGeom>
          <a:ln w="28575">
            <a:solidFill>
              <a:srgbClr val="D5450D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67DD47C-2E5A-6C47-AFD8-EF385E059E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05923" y="4899009"/>
            <a:ext cx="3341077" cy="1866279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D49A6B8-F693-4240-8F87-7EF816B3C681}"/>
              </a:ext>
            </a:extLst>
          </p:cNvPr>
          <p:cNvSpPr/>
          <p:nvPr/>
        </p:nvSpPr>
        <p:spPr>
          <a:xfrm>
            <a:off x="8676461" y="5208833"/>
            <a:ext cx="1628577" cy="732347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239594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CE5CC1-A615-A34D-8268-97B9060CA3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FORMÅL MED</a:t>
            </a:r>
            <a:br>
              <a:rPr lang="nb-NO"/>
            </a:br>
            <a:r>
              <a:rPr lang="nb-NO"/>
              <a:t>KICK-OFF</a:t>
            </a:r>
          </a:p>
        </p:txBody>
      </p:sp>
    </p:spTree>
    <p:extLst>
      <p:ext uri="{BB962C8B-B14F-4D97-AF65-F5344CB8AC3E}">
        <p14:creationId xmlns:p14="http://schemas.microsoft.com/office/powerpoint/2010/main" val="64087363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CE5CC1-A615-A34D-8268-97B9060CA3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/>
              <a:t>DEFINERE </a:t>
            </a:r>
            <a:br>
              <a:rPr lang="nb-NO"/>
            </a:br>
            <a:r>
              <a:rPr lang="nb-NO"/>
              <a:t>SUKSESSFAKTORER &amp; RISIKO</a:t>
            </a:r>
            <a:br>
              <a:rPr lang="nb-NO"/>
            </a:br>
            <a:r>
              <a:rPr lang="nb-NO"/>
              <a:t>FOR PROSJEKTET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79A051D-0BB7-4448-A369-1C8199D7E6C4}"/>
              </a:ext>
            </a:extLst>
          </p:cNvPr>
          <p:cNvSpPr txBox="1"/>
          <p:nvPr/>
        </p:nvSpPr>
        <p:spPr>
          <a:xfrm rot="20479769">
            <a:off x="6866031" y="3174112"/>
            <a:ext cx="4384964" cy="1323440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noAutofit/>
          </a:bodyPr>
          <a:lstStyle/>
          <a:p>
            <a:r>
              <a:rPr lang="nb-NO" b="1">
                <a:solidFill>
                  <a:schemeClr val="bg1"/>
                </a:solidFill>
              </a:rPr>
              <a:t>Hva tenker vi om dette?</a:t>
            </a:r>
          </a:p>
          <a:p>
            <a:endParaRPr lang="nb-NO" b="1">
              <a:solidFill>
                <a:schemeClr val="bg1"/>
              </a:solidFill>
            </a:endParaRPr>
          </a:p>
          <a:p>
            <a:r>
              <a:rPr lang="nb-NO" b="1" err="1">
                <a:solidFill>
                  <a:schemeClr val="bg1"/>
                </a:solidFill>
              </a:rPr>
              <a:t>Riskio</a:t>
            </a:r>
            <a:r>
              <a:rPr lang="nb-NO" b="1">
                <a:solidFill>
                  <a:schemeClr val="bg1"/>
                </a:solidFill>
              </a:rPr>
              <a:t> eller faktorer?</a:t>
            </a:r>
          </a:p>
          <a:p>
            <a:endParaRPr lang="nb-NO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877871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AF05D4-7676-A046-BEBE-9466E9F8B0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Suksessfaktorer VS risiko for prosjekt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73FA09-0F50-4741-B526-0E3FC773D7D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nb-NO"/>
              <a:t>Suksessfaktorer for prosjektet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FEAC2B-B88C-B24B-9B9A-26A0FA181C8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nb-NO" err="1"/>
              <a:t>Prosjektrisiki</a:t>
            </a:r>
            <a:endParaRPr lang="nb-NO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CCE49E-EFD0-0F40-A83E-58082F4FFF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5123" y="4024141"/>
            <a:ext cx="3341077" cy="1866279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7759B4E-4251-F746-A1BC-517FF77CE5C2}"/>
              </a:ext>
            </a:extLst>
          </p:cNvPr>
          <p:cNvSpPr txBox="1"/>
          <p:nvPr/>
        </p:nvSpPr>
        <p:spPr>
          <a:xfrm rot="20479769">
            <a:off x="3683705" y="3123503"/>
            <a:ext cx="4384964" cy="1323440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noAutofit/>
          </a:bodyPr>
          <a:lstStyle/>
          <a:p>
            <a:r>
              <a:rPr lang="nb-NO" b="1">
                <a:solidFill>
                  <a:schemeClr val="bg1"/>
                </a:solidFill>
              </a:rPr>
              <a:t>Hentes fra Value WS.</a:t>
            </a:r>
          </a:p>
        </p:txBody>
      </p:sp>
    </p:spTree>
    <p:extLst>
      <p:ext uri="{BB962C8B-B14F-4D97-AF65-F5344CB8AC3E}">
        <p14:creationId xmlns:p14="http://schemas.microsoft.com/office/powerpoint/2010/main" val="79549189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>
            <a:extLst>
              <a:ext uri="{FF2B5EF4-FFF2-40B4-BE49-F238E27FC236}">
                <a16:creationId xmlns:a16="http://schemas.microsoft.com/office/drawing/2014/main" id="{7E502710-6392-9042-83DA-145FD412E3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z="2600">
                <a:solidFill>
                  <a:schemeClr val="bg1"/>
                </a:solidFill>
              </a:rPr>
              <a:t>Diskuter hva som vil være de viktigste suksessfaktorer for dette prosjektet</a:t>
            </a:r>
            <a:endParaRPr lang="nb-NO" sz="2600"/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3CBDF034-D111-0E40-98E5-F5F28A2DE893}"/>
              </a:ext>
            </a:extLst>
          </p:cNvPr>
          <p:cNvSpPr txBox="1">
            <a:spLocks/>
          </p:cNvSpPr>
          <p:nvPr/>
        </p:nvSpPr>
        <p:spPr>
          <a:xfrm>
            <a:off x="519953" y="793645"/>
            <a:ext cx="10515600" cy="85194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005E5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nb-NO" sz="3600">
                <a:solidFill>
                  <a:schemeClr val="bg1"/>
                </a:solidFill>
                <a:latin typeface="+mj-lt"/>
              </a:rPr>
              <a:t>Gruppeøvelse</a:t>
            </a:r>
          </a:p>
        </p:txBody>
      </p:sp>
      <p:sp>
        <p:nvSpPr>
          <p:cNvPr id="5" name="TextBox 2">
            <a:extLst>
              <a:ext uri="{FF2B5EF4-FFF2-40B4-BE49-F238E27FC236}">
                <a16:creationId xmlns:a16="http://schemas.microsoft.com/office/drawing/2014/main" id="{57798A89-CB90-CE41-B606-773CA0B3C5C3}"/>
              </a:ext>
            </a:extLst>
          </p:cNvPr>
          <p:cNvSpPr txBox="1"/>
          <p:nvPr/>
        </p:nvSpPr>
        <p:spPr>
          <a:xfrm>
            <a:off x="8928100" y="488845"/>
            <a:ext cx="29083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nb-NO" sz="1600">
                <a:solidFill>
                  <a:srgbClr val="2C4457">
                    <a:lumMod val="50000"/>
                  </a:srgb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2 og 2 reflekter over spørsmålet nedenfor (10 min) og del tankene deres i plenum etterpå (5 min):</a:t>
            </a:r>
          </a:p>
        </p:txBody>
      </p:sp>
    </p:spTree>
    <p:extLst>
      <p:ext uri="{BB962C8B-B14F-4D97-AF65-F5344CB8AC3E}">
        <p14:creationId xmlns:p14="http://schemas.microsoft.com/office/powerpoint/2010/main" val="126201903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CE5CC1-A615-A34D-8268-97B9060CA3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PROSJEKTORGANISASJON &amp; MØTESTRUKTUR</a:t>
            </a:r>
          </a:p>
        </p:txBody>
      </p:sp>
    </p:spTree>
    <p:extLst>
      <p:ext uri="{BB962C8B-B14F-4D97-AF65-F5344CB8AC3E}">
        <p14:creationId xmlns:p14="http://schemas.microsoft.com/office/powerpoint/2010/main" val="6589389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C76EA2-3BC5-4140-9CA5-C3B658B78A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/>
              <a:t>Prosjektorganisering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1F46FC3-25E8-714F-88D3-B12002D6B8EC}"/>
              </a:ext>
            </a:extLst>
          </p:cNvPr>
          <p:cNvGrpSpPr/>
          <p:nvPr/>
        </p:nvGrpSpPr>
        <p:grpSpPr>
          <a:xfrm>
            <a:off x="1792642" y="1659590"/>
            <a:ext cx="2098612" cy="3958030"/>
            <a:chOff x="1792642" y="1912683"/>
            <a:chExt cx="2098612" cy="395803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19FC714D-ADA5-4045-8978-31D72AEF1942}"/>
                </a:ext>
              </a:extLst>
            </p:cNvPr>
            <p:cNvSpPr/>
            <p:nvPr/>
          </p:nvSpPr>
          <p:spPr>
            <a:xfrm>
              <a:off x="1792642" y="1912683"/>
              <a:ext cx="2098612" cy="395803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>
                <a:solidFill>
                  <a:schemeClr val="bg2"/>
                </a:solidFill>
              </a:endParaRPr>
            </a:p>
          </p:txBody>
        </p: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3ABC9046-DDEF-5346-A062-5057CE8E5699}"/>
                </a:ext>
              </a:extLst>
            </p:cNvPr>
            <p:cNvGrpSpPr/>
            <p:nvPr/>
          </p:nvGrpSpPr>
          <p:grpSpPr>
            <a:xfrm>
              <a:off x="1993641" y="2452527"/>
              <a:ext cx="1696617" cy="1833467"/>
              <a:chOff x="838200" y="4108375"/>
              <a:chExt cx="1696617" cy="1833467"/>
            </a:xfrm>
          </p:grpSpPr>
          <p:sp>
            <p:nvSpPr>
              <p:cNvPr id="44" name="Chevron 43">
                <a:extLst>
                  <a:ext uri="{FF2B5EF4-FFF2-40B4-BE49-F238E27FC236}">
                    <a16:creationId xmlns:a16="http://schemas.microsoft.com/office/drawing/2014/main" id="{7BFB0A61-97E4-7D49-A52A-584E17B969B3}"/>
                  </a:ext>
                </a:extLst>
              </p:cNvPr>
              <p:cNvSpPr/>
              <p:nvPr/>
            </p:nvSpPr>
            <p:spPr>
              <a:xfrm rot="5400000">
                <a:off x="1635332" y="4470919"/>
                <a:ext cx="102351" cy="439155"/>
              </a:xfrm>
              <a:prstGeom prst="chevron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9CCC5D7F-6FD6-FC46-BA20-1A15802D6497}"/>
                  </a:ext>
                </a:extLst>
              </p:cNvPr>
              <p:cNvSpPr/>
              <p:nvPr/>
            </p:nvSpPr>
            <p:spPr>
              <a:xfrm>
                <a:off x="838200" y="4108375"/>
                <a:ext cx="1696616" cy="415498"/>
              </a:xfrm>
              <a:prstGeom prst="rect">
                <a:avLst/>
              </a:prstGeom>
            </p:spPr>
            <p:txBody>
              <a:bodyPr wrap="square" anchor="ctr">
                <a:spAutoFit/>
              </a:bodyPr>
              <a:lstStyle/>
              <a:p>
                <a:pPr algn="ctr"/>
                <a:r>
                  <a:rPr lang="nb-NO" sz="1100" b="1">
                    <a:solidFill>
                      <a:schemeClr val="accent1"/>
                    </a:solidFill>
                  </a:rPr>
                  <a:t>STYRINGSGRUPPE</a:t>
                </a:r>
                <a:endParaRPr lang="nb-NO" sz="1000" b="1">
                  <a:solidFill>
                    <a:schemeClr val="accent1"/>
                  </a:solidFill>
                </a:endParaRPr>
              </a:p>
              <a:p>
                <a:pPr algn="ctr"/>
                <a:r>
                  <a:rPr lang="nb-NO" sz="1000">
                    <a:solidFill>
                      <a:schemeClr val="accent1"/>
                    </a:solidFill>
                  </a:rPr>
                  <a:t>Eier prosjektet</a:t>
                </a:r>
                <a:endParaRPr lang="nb-NO">
                  <a:solidFill>
                    <a:schemeClr val="accent1"/>
                  </a:solidFill>
                </a:endParaRPr>
              </a:p>
            </p:txBody>
          </p:sp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B34D1B10-0864-AE48-8162-BBA75B21E3FD}"/>
                  </a:ext>
                </a:extLst>
              </p:cNvPr>
              <p:cNvSpPr/>
              <p:nvPr/>
            </p:nvSpPr>
            <p:spPr>
              <a:xfrm>
                <a:off x="838200" y="4880013"/>
                <a:ext cx="1696617" cy="1061829"/>
              </a:xfrm>
              <a:prstGeom prst="rect">
                <a:avLst/>
              </a:prstGeom>
            </p:spPr>
            <p:txBody>
              <a:bodyPr wrap="square" anchor="t">
                <a:spAutoFit/>
              </a:bodyPr>
              <a:lstStyle/>
              <a:p>
                <a:pPr algn="ctr"/>
                <a:r>
                  <a:rPr lang="nb-NO" sz="900">
                    <a:solidFill>
                      <a:schemeClr val="accent1"/>
                    </a:solidFill>
                  </a:rPr>
                  <a:t>Overordnet ansvarlig for prosjekt og skape visjon for prosjekt</a:t>
                </a:r>
              </a:p>
              <a:p>
                <a:pPr algn="ctr"/>
                <a:endParaRPr lang="nb-NO" sz="900">
                  <a:solidFill>
                    <a:schemeClr val="accent1"/>
                  </a:solidFill>
                </a:endParaRPr>
              </a:p>
              <a:p>
                <a:pPr algn="ctr"/>
                <a:r>
                  <a:rPr lang="nb-NO" sz="900">
                    <a:solidFill>
                      <a:schemeClr val="accent1"/>
                    </a:solidFill>
                  </a:rPr>
                  <a:t>Fjerner evt. interne blokkeringer for å sikre fremdrift for prosjektet</a:t>
                </a:r>
              </a:p>
            </p:txBody>
          </p:sp>
        </p:grpSp>
        <p:sp>
          <p:nvSpPr>
            <p:cNvPr id="3" name="Minus Sign 2">
              <a:extLst>
                <a:ext uri="{FF2B5EF4-FFF2-40B4-BE49-F238E27FC236}">
                  <a16:creationId xmlns:a16="http://schemas.microsoft.com/office/drawing/2014/main" id="{906D88ED-8D0A-479A-9B90-F56237EBE1E7}"/>
                </a:ext>
              </a:extLst>
            </p:cNvPr>
            <p:cNvSpPr/>
            <p:nvPr/>
          </p:nvSpPr>
          <p:spPr>
            <a:xfrm>
              <a:off x="2540324" y="4909930"/>
              <a:ext cx="603248" cy="159465"/>
            </a:xfrm>
            <a:prstGeom prst="mathMinus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FA592239-99E2-48E4-8F8E-A7FFA3F3D654}"/>
                </a:ext>
              </a:extLst>
            </p:cNvPr>
            <p:cNvSpPr txBox="1"/>
            <p:nvPr/>
          </p:nvSpPr>
          <p:spPr>
            <a:xfrm>
              <a:off x="1993639" y="5067841"/>
              <a:ext cx="1696618" cy="5078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nb-NO" sz="900">
                  <a:solidFill>
                    <a:schemeClr val="accent1"/>
                  </a:solidFill>
                </a:rPr>
                <a:t>Forventet tidsbruk i prosjektet</a:t>
              </a:r>
            </a:p>
            <a:p>
              <a:pPr algn="ctr"/>
              <a:endParaRPr lang="nb-NO" sz="900">
                <a:solidFill>
                  <a:schemeClr val="accent1"/>
                </a:solidFill>
              </a:endParaRPr>
            </a:p>
            <a:p>
              <a:pPr algn="ctr"/>
              <a:r>
                <a:rPr lang="nb-NO" sz="900" b="1">
                  <a:solidFill>
                    <a:schemeClr val="accent1"/>
                  </a:solidFill>
                </a:rPr>
                <a:t>2 timer / </a:t>
              </a:r>
              <a:r>
                <a:rPr lang="nb-NO" sz="900" b="1" err="1">
                  <a:solidFill>
                    <a:schemeClr val="accent1"/>
                  </a:solidFill>
                </a:rPr>
                <a:t>mnd</a:t>
              </a:r>
              <a:endParaRPr lang="nb-NO" sz="900" b="1">
                <a:solidFill>
                  <a:schemeClr val="accent1"/>
                </a:solidFill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C02BA116-A5EE-B848-8134-F0A865EEC052}"/>
              </a:ext>
            </a:extLst>
          </p:cNvPr>
          <p:cNvGrpSpPr/>
          <p:nvPr/>
        </p:nvGrpSpPr>
        <p:grpSpPr>
          <a:xfrm>
            <a:off x="3997388" y="1659590"/>
            <a:ext cx="2098612" cy="3958030"/>
            <a:chOff x="3997388" y="1912683"/>
            <a:chExt cx="2098612" cy="3958030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A2C267E0-8723-E149-97F0-0B66A3C7D3DE}"/>
                </a:ext>
              </a:extLst>
            </p:cNvPr>
            <p:cNvSpPr/>
            <p:nvPr/>
          </p:nvSpPr>
          <p:spPr>
            <a:xfrm>
              <a:off x="3997388" y="1912683"/>
              <a:ext cx="2098612" cy="395803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>
                <a:solidFill>
                  <a:schemeClr val="bg2"/>
                </a:solidFill>
              </a:endParaRPr>
            </a:p>
          </p:txBody>
        </p: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8193F896-D3D1-674A-B1BC-B150BF87722D}"/>
                </a:ext>
              </a:extLst>
            </p:cNvPr>
            <p:cNvGrpSpPr/>
            <p:nvPr/>
          </p:nvGrpSpPr>
          <p:grpSpPr>
            <a:xfrm>
              <a:off x="4198387" y="2452527"/>
              <a:ext cx="1696617" cy="2384955"/>
              <a:chOff x="3042946" y="4108375"/>
              <a:chExt cx="1696617" cy="2384955"/>
            </a:xfrm>
          </p:grpSpPr>
          <p:sp>
            <p:nvSpPr>
              <p:cNvPr id="50" name="Chevron 49">
                <a:extLst>
                  <a:ext uri="{FF2B5EF4-FFF2-40B4-BE49-F238E27FC236}">
                    <a16:creationId xmlns:a16="http://schemas.microsoft.com/office/drawing/2014/main" id="{0334FFE4-DD13-9D45-9AB5-B9CCBD3798E5}"/>
                  </a:ext>
                </a:extLst>
              </p:cNvPr>
              <p:cNvSpPr/>
              <p:nvPr/>
            </p:nvSpPr>
            <p:spPr>
              <a:xfrm rot="5400000">
                <a:off x="3840078" y="4470919"/>
                <a:ext cx="102351" cy="439155"/>
              </a:xfrm>
              <a:prstGeom prst="chevron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8CCCD152-5BF4-1E44-9AB0-228F12394E00}"/>
                  </a:ext>
                </a:extLst>
              </p:cNvPr>
              <p:cNvSpPr/>
              <p:nvPr/>
            </p:nvSpPr>
            <p:spPr>
              <a:xfrm>
                <a:off x="3042946" y="4108375"/>
                <a:ext cx="1696616" cy="415498"/>
              </a:xfrm>
              <a:prstGeom prst="rect">
                <a:avLst/>
              </a:prstGeom>
            </p:spPr>
            <p:txBody>
              <a:bodyPr wrap="square" anchor="ctr">
                <a:spAutoFit/>
              </a:bodyPr>
              <a:lstStyle/>
              <a:p>
                <a:pPr algn="ctr"/>
                <a:r>
                  <a:rPr lang="nb-NO" sz="1100" b="1">
                    <a:solidFill>
                      <a:schemeClr val="accent1"/>
                    </a:solidFill>
                  </a:rPr>
                  <a:t>PROSJEKTLEDERE</a:t>
                </a:r>
                <a:endParaRPr lang="nb-NO" sz="1000" b="1">
                  <a:solidFill>
                    <a:schemeClr val="accent1"/>
                  </a:solidFill>
                </a:endParaRPr>
              </a:p>
              <a:p>
                <a:pPr algn="ctr"/>
                <a:r>
                  <a:rPr lang="nb-NO" sz="1000">
                    <a:solidFill>
                      <a:schemeClr val="accent1"/>
                    </a:solidFill>
                  </a:rPr>
                  <a:t>Leder prosjektet</a:t>
                </a:r>
              </a:p>
            </p:txBody>
          </p: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93717B48-ABBF-B042-AAA3-430F9D62CB27}"/>
                  </a:ext>
                </a:extLst>
              </p:cNvPr>
              <p:cNvSpPr/>
              <p:nvPr/>
            </p:nvSpPr>
            <p:spPr>
              <a:xfrm>
                <a:off x="3042946" y="4877503"/>
                <a:ext cx="1696617" cy="1615827"/>
              </a:xfrm>
              <a:prstGeom prst="rect">
                <a:avLst/>
              </a:prstGeom>
            </p:spPr>
            <p:txBody>
              <a:bodyPr wrap="square" anchor="t">
                <a:spAutoFit/>
              </a:bodyPr>
              <a:lstStyle/>
              <a:p>
                <a:pPr algn="ctr"/>
                <a:r>
                  <a:rPr lang="nb-NO" sz="900">
                    <a:solidFill>
                      <a:schemeClr val="accent1"/>
                    </a:solidFill>
                  </a:rPr>
                  <a:t>Ansvarlig for leveranse og fremdrift</a:t>
                </a:r>
              </a:p>
              <a:p>
                <a:pPr algn="ctr"/>
                <a:endParaRPr lang="nb-NO" sz="900">
                  <a:solidFill>
                    <a:schemeClr val="accent1"/>
                  </a:solidFill>
                </a:endParaRPr>
              </a:p>
              <a:p>
                <a:pPr algn="ctr"/>
                <a:r>
                  <a:rPr lang="nb-NO" sz="900">
                    <a:solidFill>
                      <a:schemeClr val="accent1"/>
                    </a:solidFill>
                  </a:rPr>
                  <a:t>Ansvarlig for «dag til dag støtte» for prosjektaktiviteter / prosjektleveranser</a:t>
                </a:r>
              </a:p>
              <a:p>
                <a:pPr algn="ctr"/>
                <a:endParaRPr lang="nb-NO" sz="900">
                  <a:solidFill>
                    <a:schemeClr val="accent1"/>
                  </a:solidFill>
                </a:endParaRPr>
              </a:p>
              <a:p>
                <a:pPr algn="ctr"/>
                <a:r>
                  <a:rPr lang="nb-NO" sz="900" err="1">
                    <a:solidFill>
                      <a:schemeClr val="accent1"/>
                    </a:solidFill>
                  </a:rPr>
                  <a:t>Coache</a:t>
                </a:r>
                <a:r>
                  <a:rPr lang="nb-NO" sz="900">
                    <a:solidFill>
                      <a:schemeClr val="accent1"/>
                    </a:solidFill>
                  </a:rPr>
                  <a:t> prosjektdeltakere</a:t>
                </a:r>
              </a:p>
              <a:p>
                <a:pPr algn="ctr"/>
                <a:endParaRPr lang="nb-NO" sz="900">
                  <a:solidFill>
                    <a:schemeClr val="accent1"/>
                  </a:solidFill>
                </a:endParaRPr>
              </a:p>
              <a:p>
                <a:pPr algn="ctr"/>
                <a:r>
                  <a:rPr lang="nb-NO" sz="900">
                    <a:solidFill>
                      <a:schemeClr val="accent1"/>
                    </a:solidFill>
                  </a:rPr>
                  <a:t>Eskalere problemer til styringsgruppen</a:t>
                </a:r>
              </a:p>
            </p:txBody>
          </p:sp>
        </p:grpSp>
        <p:sp>
          <p:nvSpPr>
            <p:cNvPr id="54" name="Minus Sign 2">
              <a:extLst>
                <a:ext uri="{FF2B5EF4-FFF2-40B4-BE49-F238E27FC236}">
                  <a16:creationId xmlns:a16="http://schemas.microsoft.com/office/drawing/2014/main" id="{B2865B5F-FCD8-9D48-BF74-598BFB01F8EF}"/>
                </a:ext>
              </a:extLst>
            </p:cNvPr>
            <p:cNvSpPr/>
            <p:nvPr/>
          </p:nvSpPr>
          <p:spPr>
            <a:xfrm>
              <a:off x="4745070" y="4919357"/>
              <a:ext cx="603248" cy="159465"/>
            </a:xfrm>
            <a:prstGeom prst="mathMinus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2C902641-64C7-CF44-A6C4-FE5E4FED2F3F}"/>
                </a:ext>
              </a:extLst>
            </p:cNvPr>
            <p:cNvSpPr txBox="1"/>
            <p:nvPr/>
          </p:nvSpPr>
          <p:spPr>
            <a:xfrm>
              <a:off x="4198385" y="5077268"/>
              <a:ext cx="1696618" cy="5078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nb-NO" sz="900">
                  <a:solidFill>
                    <a:schemeClr val="accent1"/>
                  </a:solidFill>
                </a:rPr>
                <a:t>Forventet tidsbruk i prosjektet</a:t>
              </a:r>
            </a:p>
            <a:p>
              <a:pPr algn="ctr"/>
              <a:endParaRPr lang="nb-NO" sz="900">
                <a:solidFill>
                  <a:schemeClr val="accent1"/>
                </a:solidFill>
              </a:endParaRPr>
            </a:p>
            <a:p>
              <a:pPr algn="ctr"/>
              <a:r>
                <a:rPr lang="nb-NO" sz="900" b="1">
                  <a:solidFill>
                    <a:schemeClr val="accent1"/>
                  </a:solidFill>
                </a:rPr>
                <a:t>6-8 timer / uke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C6428F8-C875-8244-93F3-5774EFFBCCE6}"/>
              </a:ext>
            </a:extLst>
          </p:cNvPr>
          <p:cNvGrpSpPr/>
          <p:nvPr/>
        </p:nvGrpSpPr>
        <p:grpSpPr>
          <a:xfrm>
            <a:off x="6202134" y="1659590"/>
            <a:ext cx="2098612" cy="3958030"/>
            <a:chOff x="6202134" y="1912683"/>
            <a:chExt cx="2098612" cy="3958030"/>
          </a:xfrm>
        </p:grpSpPr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6BAB1E75-BBA4-3B45-AD93-817BA3B177BF}"/>
                </a:ext>
              </a:extLst>
            </p:cNvPr>
            <p:cNvSpPr/>
            <p:nvPr/>
          </p:nvSpPr>
          <p:spPr>
            <a:xfrm>
              <a:off x="6202134" y="1912683"/>
              <a:ext cx="2098612" cy="395803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>
                <a:solidFill>
                  <a:schemeClr val="bg2"/>
                </a:solidFill>
              </a:endParaRPr>
            </a:p>
          </p:txBody>
        </p:sp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864F5A48-0B34-1846-A8BC-76F17805B6D0}"/>
                </a:ext>
              </a:extLst>
            </p:cNvPr>
            <p:cNvGrpSpPr/>
            <p:nvPr/>
          </p:nvGrpSpPr>
          <p:grpSpPr>
            <a:xfrm>
              <a:off x="6403133" y="2452527"/>
              <a:ext cx="1696617" cy="2107956"/>
              <a:chOff x="5247692" y="3772474"/>
              <a:chExt cx="1696617" cy="2107956"/>
            </a:xfrm>
          </p:grpSpPr>
          <p:sp>
            <p:nvSpPr>
              <p:cNvPr id="58" name="Chevron 57">
                <a:extLst>
                  <a:ext uri="{FF2B5EF4-FFF2-40B4-BE49-F238E27FC236}">
                    <a16:creationId xmlns:a16="http://schemas.microsoft.com/office/drawing/2014/main" id="{ECA3EF37-8AFA-BC45-94E4-DD3AE80169C5}"/>
                  </a:ext>
                </a:extLst>
              </p:cNvPr>
              <p:cNvSpPr/>
              <p:nvPr/>
            </p:nvSpPr>
            <p:spPr>
              <a:xfrm rot="5400000">
                <a:off x="6044824" y="4135018"/>
                <a:ext cx="102351" cy="439155"/>
              </a:xfrm>
              <a:prstGeom prst="chevron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BA2BDE3B-1DA8-824C-8209-E5C0647C994B}"/>
                  </a:ext>
                </a:extLst>
              </p:cNvPr>
              <p:cNvSpPr/>
              <p:nvPr/>
            </p:nvSpPr>
            <p:spPr>
              <a:xfrm>
                <a:off x="5247692" y="3772474"/>
                <a:ext cx="1696616" cy="415498"/>
              </a:xfrm>
              <a:prstGeom prst="rect">
                <a:avLst/>
              </a:prstGeom>
            </p:spPr>
            <p:txBody>
              <a:bodyPr wrap="square" anchor="ctr">
                <a:spAutoFit/>
              </a:bodyPr>
              <a:lstStyle/>
              <a:p>
                <a:pPr algn="ctr"/>
                <a:r>
                  <a:rPr lang="nb-NO" sz="1100" b="1">
                    <a:solidFill>
                      <a:schemeClr val="accent1"/>
                    </a:solidFill>
                  </a:rPr>
                  <a:t>KJERNETEAM</a:t>
                </a:r>
                <a:endParaRPr lang="nb-NO" sz="1000" b="1">
                  <a:solidFill>
                    <a:schemeClr val="accent1"/>
                  </a:solidFill>
                </a:endParaRPr>
              </a:p>
              <a:p>
                <a:pPr algn="ctr"/>
                <a:r>
                  <a:rPr lang="nb-NO" sz="1000">
                    <a:solidFill>
                      <a:schemeClr val="accent1"/>
                    </a:solidFill>
                  </a:rPr>
                  <a:t>Utfører prosjektet</a:t>
                </a:r>
              </a:p>
            </p:txBody>
          </p:sp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73F3377B-CA18-DC47-9F50-D8D0B4B469FC}"/>
                  </a:ext>
                </a:extLst>
              </p:cNvPr>
              <p:cNvSpPr/>
              <p:nvPr/>
            </p:nvSpPr>
            <p:spPr>
              <a:xfrm>
                <a:off x="5247692" y="4541602"/>
                <a:ext cx="1696617" cy="1338828"/>
              </a:xfrm>
              <a:prstGeom prst="rect">
                <a:avLst/>
              </a:prstGeom>
            </p:spPr>
            <p:txBody>
              <a:bodyPr wrap="square" anchor="t">
                <a:spAutoFit/>
              </a:bodyPr>
              <a:lstStyle/>
              <a:p>
                <a:pPr algn="ctr"/>
                <a:r>
                  <a:rPr lang="nb-NO" sz="900">
                    <a:solidFill>
                      <a:schemeClr val="accent1"/>
                    </a:solidFill>
                  </a:rPr>
                  <a:t>Utføre dag-til-dag prosjektaktiviteter / -oppgaver</a:t>
                </a:r>
              </a:p>
              <a:p>
                <a:pPr algn="ctr"/>
                <a:endParaRPr lang="nb-NO" sz="900">
                  <a:solidFill>
                    <a:schemeClr val="accent1"/>
                  </a:solidFill>
                </a:endParaRPr>
              </a:p>
              <a:p>
                <a:pPr algn="ctr"/>
                <a:r>
                  <a:rPr lang="nb-NO" sz="900">
                    <a:solidFill>
                      <a:schemeClr val="accent1"/>
                    </a:solidFill>
                  </a:rPr>
                  <a:t>Involvering av stakeholders</a:t>
                </a:r>
              </a:p>
              <a:p>
                <a:pPr algn="ctr"/>
                <a:endParaRPr lang="nb-NO" sz="900">
                  <a:solidFill>
                    <a:schemeClr val="accent1"/>
                  </a:solidFill>
                </a:endParaRPr>
              </a:p>
              <a:p>
                <a:pPr algn="ctr"/>
                <a:r>
                  <a:rPr lang="nb-NO" sz="900">
                    <a:solidFill>
                      <a:schemeClr val="accent1"/>
                    </a:solidFill>
                  </a:rPr>
                  <a:t>Skape resultater i hver fase</a:t>
                </a:r>
              </a:p>
              <a:p>
                <a:pPr algn="ctr"/>
                <a:endParaRPr lang="nb-NO" sz="900">
                  <a:solidFill>
                    <a:schemeClr val="accent1"/>
                  </a:solidFill>
                </a:endParaRPr>
              </a:p>
              <a:p>
                <a:pPr algn="ctr"/>
                <a:r>
                  <a:rPr lang="nb-NO" sz="900">
                    <a:solidFill>
                      <a:schemeClr val="accent1"/>
                    </a:solidFill>
                  </a:rPr>
                  <a:t>Bidra med erfaring og kompetanse</a:t>
                </a:r>
              </a:p>
            </p:txBody>
          </p:sp>
        </p:grpSp>
        <p:sp>
          <p:nvSpPr>
            <p:cNvPr id="70" name="Minus Sign 2">
              <a:extLst>
                <a:ext uri="{FF2B5EF4-FFF2-40B4-BE49-F238E27FC236}">
                  <a16:creationId xmlns:a16="http://schemas.microsoft.com/office/drawing/2014/main" id="{A0037B8B-9394-9F49-BD3D-50ADA22E09B2}"/>
                </a:ext>
              </a:extLst>
            </p:cNvPr>
            <p:cNvSpPr/>
            <p:nvPr/>
          </p:nvSpPr>
          <p:spPr>
            <a:xfrm>
              <a:off x="6949818" y="4907219"/>
              <a:ext cx="603248" cy="159465"/>
            </a:xfrm>
            <a:prstGeom prst="mathMinus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13D4B025-0F56-3A4A-9254-32924A350269}"/>
                </a:ext>
              </a:extLst>
            </p:cNvPr>
            <p:cNvSpPr txBox="1"/>
            <p:nvPr/>
          </p:nvSpPr>
          <p:spPr>
            <a:xfrm>
              <a:off x="6403133" y="5065130"/>
              <a:ext cx="1696618" cy="5078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nb-NO" sz="900">
                  <a:solidFill>
                    <a:schemeClr val="accent1"/>
                  </a:solidFill>
                </a:rPr>
                <a:t>Forventet tidsbruk i prosjektet</a:t>
              </a:r>
            </a:p>
            <a:p>
              <a:pPr algn="ctr"/>
              <a:endParaRPr lang="nb-NO" sz="900">
                <a:solidFill>
                  <a:schemeClr val="accent1"/>
                </a:solidFill>
              </a:endParaRPr>
            </a:p>
            <a:p>
              <a:pPr algn="ctr"/>
              <a:r>
                <a:rPr lang="nb-NO" sz="900" b="1">
                  <a:solidFill>
                    <a:schemeClr val="accent1"/>
                  </a:solidFill>
                </a:rPr>
                <a:t>2-5 timer / uke 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0073C7DF-CA97-0142-9887-37F2FCCB36FA}"/>
              </a:ext>
            </a:extLst>
          </p:cNvPr>
          <p:cNvGrpSpPr/>
          <p:nvPr/>
        </p:nvGrpSpPr>
        <p:grpSpPr>
          <a:xfrm>
            <a:off x="8406880" y="1659590"/>
            <a:ext cx="2098612" cy="3958030"/>
            <a:chOff x="8406880" y="1912683"/>
            <a:chExt cx="2098612" cy="3958030"/>
          </a:xfrm>
        </p:grpSpPr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3D3EF748-635C-C945-89A7-AD7E47503441}"/>
                </a:ext>
              </a:extLst>
            </p:cNvPr>
            <p:cNvSpPr/>
            <p:nvPr/>
          </p:nvSpPr>
          <p:spPr>
            <a:xfrm>
              <a:off x="8406880" y="1912683"/>
              <a:ext cx="2098612" cy="395803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>
                <a:solidFill>
                  <a:schemeClr val="bg2"/>
                </a:solidFill>
              </a:endParaRPr>
            </a:p>
          </p:txBody>
        </p:sp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A57385BD-C27B-8949-BF1A-5B3A34F3C80A}"/>
                </a:ext>
              </a:extLst>
            </p:cNvPr>
            <p:cNvGrpSpPr/>
            <p:nvPr/>
          </p:nvGrpSpPr>
          <p:grpSpPr>
            <a:xfrm>
              <a:off x="8607879" y="2449877"/>
              <a:ext cx="1696617" cy="1695108"/>
              <a:chOff x="7452438" y="3769824"/>
              <a:chExt cx="1696617" cy="1695108"/>
            </a:xfrm>
          </p:grpSpPr>
          <p:sp>
            <p:nvSpPr>
              <p:cNvPr id="61" name="Chevron 60">
                <a:extLst>
                  <a:ext uri="{FF2B5EF4-FFF2-40B4-BE49-F238E27FC236}">
                    <a16:creationId xmlns:a16="http://schemas.microsoft.com/office/drawing/2014/main" id="{2D5B3E66-7070-2D42-AB5C-783134AB7406}"/>
                  </a:ext>
                </a:extLst>
              </p:cNvPr>
              <p:cNvSpPr/>
              <p:nvPr/>
            </p:nvSpPr>
            <p:spPr>
              <a:xfrm rot="5400000">
                <a:off x="8249570" y="4132368"/>
                <a:ext cx="102351" cy="439155"/>
              </a:xfrm>
              <a:prstGeom prst="chevron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A5509455-59B7-514F-8BF9-BCC3B9A96887}"/>
                  </a:ext>
                </a:extLst>
              </p:cNvPr>
              <p:cNvSpPr/>
              <p:nvPr/>
            </p:nvSpPr>
            <p:spPr>
              <a:xfrm>
                <a:off x="7452438" y="3769824"/>
                <a:ext cx="1696616" cy="415498"/>
              </a:xfrm>
              <a:prstGeom prst="rect">
                <a:avLst/>
              </a:prstGeom>
            </p:spPr>
            <p:txBody>
              <a:bodyPr wrap="square" anchor="ctr">
                <a:spAutoFit/>
              </a:bodyPr>
              <a:lstStyle/>
              <a:p>
                <a:pPr algn="ctr"/>
                <a:r>
                  <a:rPr lang="nb-NO" sz="1100" b="1">
                    <a:solidFill>
                      <a:schemeClr val="accent1"/>
                    </a:solidFill>
                  </a:rPr>
                  <a:t>REFERANSEGRUPPE</a:t>
                </a:r>
                <a:endParaRPr lang="nb-NO" sz="1000" b="1">
                  <a:solidFill>
                    <a:schemeClr val="accent1"/>
                  </a:solidFill>
                </a:endParaRPr>
              </a:p>
              <a:p>
                <a:pPr algn="ctr"/>
                <a:r>
                  <a:rPr lang="nb-NO" sz="1000">
                    <a:solidFill>
                      <a:schemeClr val="accent1"/>
                    </a:solidFill>
                  </a:rPr>
                  <a:t>Bidrar til prosjektet</a:t>
                </a:r>
              </a:p>
            </p:txBody>
          </p:sp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1D8DC969-6861-704C-B411-993A0BAC9874}"/>
                  </a:ext>
                </a:extLst>
              </p:cNvPr>
              <p:cNvSpPr/>
              <p:nvPr/>
            </p:nvSpPr>
            <p:spPr>
              <a:xfrm>
                <a:off x="7452438" y="4541602"/>
                <a:ext cx="1696617" cy="923330"/>
              </a:xfrm>
              <a:prstGeom prst="rect">
                <a:avLst/>
              </a:prstGeom>
            </p:spPr>
            <p:txBody>
              <a:bodyPr wrap="square" anchor="t">
                <a:spAutoFit/>
              </a:bodyPr>
              <a:lstStyle/>
              <a:p>
                <a:pPr algn="ctr"/>
                <a:r>
                  <a:rPr lang="nb-NO" sz="900">
                    <a:solidFill>
                      <a:schemeClr val="accent1"/>
                    </a:solidFill>
                  </a:rPr>
                  <a:t>Bidra med innsikter og innovative tilganger til å løse problemstillinger</a:t>
                </a:r>
              </a:p>
              <a:p>
                <a:pPr algn="ctr"/>
                <a:endParaRPr lang="nb-NO" sz="900">
                  <a:solidFill>
                    <a:schemeClr val="accent1"/>
                  </a:solidFill>
                </a:endParaRPr>
              </a:p>
              <a:p>
                <a:pPr algn="ctr"/>
                <a:r>
                  <a:rPr lang="nb-NO" sz="900">
                    <a:solidFill>
                      <a:schemeClr val="accent1"/>
                    </a:solidFill>
                  </a:rPr>
                  <a:t>Utfordre prosjekter med erfaring og kompetanse</a:t>
                </a:r>
              </a:p>
            </p:txBody>
          </p:sp>
        </p:grpSp>
        <p:sp>
          <p:nvSpPr>
            <p:cNvPr id="72" name="Minus Sign 2">
              <a:extLst>
                <a:ext uri="{FF2B5EF4-FFF2-40B4-BE49-F238E27FC236}">
                  <a16:creationId xmlns:a16="http://schemas.microsoft.com/office/drawing/2014/main" id="{F718199A-4BBC-AA4E-8896-023E1E5ABE8C}"/>
                </a:ext>
              </a:extLst>
            </p:cNvPr>
            <p:cNvSpPr/>
            <p:nvPr/>
          </p:nvSpPr>
          <p:spPr>
            <a:xfrm>
              <a:off x="9153010" y="4902328"/>
              <a:ext cx="603248" cy="159465"/>
            </a:xfrm>
            <a:prstGeom prst="mathMinus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E5018D60-ED17-2B42-A5AA-619A338C4E9F}"/>
                </a:ext>
              </a:extLst>
            </p:cNvPr>
            <p:cNvSpPr txBox="1"/>
            <p:nvPr/>
          </p:nvSpPr>
          <p:spPr>
            <a:xfrm>
              <a:off x="8606325" y="5060239"/>
              <a:ext cx="1696618" cy="5078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nb-NO" sz="900">
                  <a:solidFill>
                    <a:schemeClr val="accent1"/>
                  </a:solidFill>
                </a:rPr>
                <a:t>Forventet tidsbruk i prosjektet</a:t>
              </a:r>
            </a:p>
            <a:p>
              <a:pPr algn="ctr"/>
              <a:endParaRPr lang="nb-NO" sz="900">
                <a:solidFill>
                  <a:schemeClr val="accent1"/>
                </a:solidFill>
              </a:endParaRPr>
            </a:p>
            <a:p>
              <a:pPr algn="ctr"/>
              <a:r>
                <a:rPr lang="nb-NO" sz="900" b="1">
                  <a:solidFill>
                    <a:schemeClr val="accent1"/>
                  </a:solidFill>
                </a:rPr>
                <a:t>Ved behov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1866016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C76EA2-3BC5-4140-9CA5-C3B658B78A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/>
              <a:t>La oss definere prosjektgruppen sammen</a:t>
            </a:r>
          </a:p>
        </p:txBody>
      </p:sp>
      <p:sp>
        <p:nvSpPr>
          <p:cNvPr id="36" name="Rectangle 155">
            <a:extLst>
              <a:ext uri="{FF2B5EF4-FFF2-40B4-BE49-F238E27FC236}">
                <a16:creationId xmlns:a16="http://schemas.microsoft.com/office/drawing/2014/main" id="{E45163E7-68AA-A34A-A51A-C30169E5F5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6493" y="2237124"/>
            <a:ext cx="3325973" cy="3259672"/>
          </a:xfrm>
          <a:prstGeom prst="rect">
            <a:avLst/>
          </a:prstGeom>
          <a:solidFill>
            <a:schemeClr val="accent4"/>
          </a:solidFill>
          <a:ln w="9525">
            <a:noFill/>
            <a:miter lim="800000"/>
            <a:headEnd/>
            <a:tailEnd/>
          </a:ln>
          <a:effectLst/>
        </p:spPr>
        <p:txBody>
          <a:bodyPr lIns="360000" tIns="360000" rIns="360000" bIns="360000"/>
          <a:lstStyle/>
          <a:p>
            <a:pPr marL="1587" lvl="1" algn="ctr">
              <a:spcBef>
                <a:spcPct val="30000"/>
              </a:spcBef>
              <a:buClr>
                <a:schemeClr val="tx1"/>
              </a:buClr>
            </a:pPr>
            <a:r>
              <a:rPr lang="nb-NO" sz="48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!</a:t>
            </a:r>
          </a:p>
          <a:p>
            <a:pPr marL="1587" lvl="1" algn="ctr">
              <a:spcBef>
                <a:spcPct val="30000"/>
              </a:spcBef>
              <a:buClr>
                <a:schemeClr val="tx1"/>
              </a:buClr>
            </a:pPr>
            <a:r>
              <a:rPr lang="nb-NO" sz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Hvem fra {</a:t>
            </a:r>
            <a:r>
              <a:rPr lang="nb-NO" sz="120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name</a:t>
            </a:r>
            <a:r>
              <a:rPr lang="nb-NO" sz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} bør være delaktige i dette prosjektet?</a:t>
            </a:r>
          </a:p>
          <a:p>
            <a:pPr marL="1587" lvl="1" algn="ctr">
              <a:spcBef>
                <a:spcPct val="30000"/>
              </a:spcBef>
              <a:buClr>
                <a:schemeClr val="tx1"/>
              </a:buClr>
            </a:pPr>
            <a:endParaRPr lang="nb-NO" sz="120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587" lvl="1" algn="ctr">
              <a:spcBef>
                <a:spcPct val="30000"/>
              </a:spcBef>
              <a:buClr>
                <a:schemeClr val="tx1"/>
              </a:buClr>
            </a:pPr>
            <a:r>
              <a:rPr lang="nb-NO" sz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Vi har stor tro på co-</a:t>
            </a:r>
            <a:r>
              <a:rPr lang="nb-NO" sz="120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creation</a:t>
            </a:r>
            <a:r>
              <a:rPr lang="nb-NO" sz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og derfor inkluderer vi medarbeidere fra alle nivåer i prosessen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65B768E-A411-4347-966A-39EC6E8C3CAA}"/>
              </a:ext>
            </a:extLst>
          </p:cNvPr>
          <p:cNvGrpSpPr/>
          <p:nvPr/>
        </p:nvGrpSpPr>
        <p:grpSpPr>
          <a:xfrm>
            <a:off x="838198" y="1735987"/>
            <a:ext cx="3127311" cy="1325618"/>
            <a:chOff x="838198" y="1735987"/>
            <a:chExt cx="3127311" cy="1325618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19FC714D-ADA5-4045-8978-31D72AEF1942}"/>
                </a:ext>
              </a:extLst>
            </p:cNvPr>
            <p:cNvSpPr/>
            <p:nvPr/>
          </p:nvSpPr>
          <p:spPr>
            <a:xfrm>
              <a:off x="838198" y="1735987"/>
              <a:ext cx="3127311" cy="449864"/>
            </a:xfrm>
            <a:prstGeom prst="rect">
              <a:avLst/>
            </a:prstGeom>
            <a:solidFill>
              <a:schemeClr val="bg2"/>
            </a:solidFill>
            <a:ln w="19050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b-NO" sz="1000" b="1">
                  <a:solidFill>
                    <a:schemeClr val="accent1"/>
                  </a:solidFill>
                </a:rPr>
                <a:t>STYRINGSGRUPPE</a:t>
              </a:r>
            </a:p>
            <a:p>
              <a:pPr algn="ctr"/>
              <a:r>
                <a:rPr lang="nb-NO" sz="900">
                  <a:solidFill>
                    <a:schemeClr val="accent1"/>
                  </a:solidFill>
                </a:rPr>
                <a:t>Eier prosjektet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FE7A1D8-427B-E548-9E46-D29D66267C1C}"/>
                </a:ext>
              </a:extLst>
            </p:cNvPr>
            <p:cNvSpPr txBox="1"/>
            <p:nvPr/>
          </p:nvSpPr>
          <p:spPr>
            <a:xfrm>
              <a:off x="838198" y="2185851"/>
              <a:ext cx="3127311" cy="875754"/>
            </a:xfrm>
            <a:prstGeom prst="rect">
              <a:avLst/>
            </a:prstGeom>
            <a:noFill/>
            <a:ln w="19050">
              <a:solidFill>
                <a:schemeClr val="bg2"/>
              </a:solidFill>
            </a:ln>
          </p:spPr>
          <p:txBody>
            <a:bodyPr wrap="square" rtlCol="0" anchor="ctr">
              <a:noAutofit/>
            </a:bodyPr>
            <a:lstStyle/>
            <a:p>
              <a:pPr algn="ctr"/>
              <a:r>
                <a:rPr lang="nb-NO" sz="1000"/>
                <a:t>Navn på personer og stilling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C6CA3499-883D-0A44-97AF-593CAF3D3099}"/>
              </a:ext>
            </a:extLst>
          </p:cNvPr>
          <p:cNvGrpSpPr/>
          <p:nvPr/>
        </p:nvGrpSpPr>
        <p:grpSpPr>
          <a:xfrm>
            <a:off x="838198" y="3252020"/>
            <a:ext cx="3127311" cy="1325618"/>
            <a:chOff x="838198" y="3429000"/>
            <a:chExt cx="3127311" cy="1325618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F60E12B-59ED-8243-B253-CB9DBBE8EE56}"/>
                </a:ext>
              </a:extLst>
            </p:cNvPr>
            <p:cNvSpPr/>
            <p:nvPr/>
          </p:nvSpPr>
          <p:spPr>
            <a:xfrm>
              <a:off x="838198" y="3429000"/>
              <a:ext cx="3127311" cy="449864"/>
            </a:xfrm>
            <a:prstGeom prst="rect">
              <a:avLst/>
            </a:prstGeom>
            <a:solidFill>
              <a:schemeClr val="bg2"/>
            </a:solidFill>
            <a:ln w="19050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b-NO" sz="1000" b="1">
                  <a:solidFill>
                    <a:schemeClr val="accent1"/>
                  </a:solidFill>
                </a:rPr>
                <a:t>PROSJEKTLEDERE</a:t>
              </a:r>
            </a:p>
            <a:p>
              <a:pPr algn="ctr"/>
              <a:r>
                <a:rPr lang="nb-NO" sz="900">
                  <a:solidFill>
                    <a:schemeClr val="accent1"/>
                  </a:solidFill>
                </a:rPr>
                <a:t>Leder prosjektet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1B63DB0-C517-5B49-9B3A-B5D6412CC582}"/>
                </a:ext>
              </a:extLst>
            </p:cNvPr>
            <p:cNvSpPr txBox="1"/>
            <p:nvPr/>
          </p:nvSpPr>
          <p:spPr>
            <a:xfrm>
              <a:off x="838198" y="3878864"/>
              <a:ext cx="3127311" cy="875754"/>
            </a:xfrm>
            <a:prstGeom prst="rect">
              <a:avLst/>
            </a:prstGeom>
            <a:noFill/>
            <a:ln w="19050">
              <a:solidFill>
                <a:schemeClr val="bg2"/>
              </a:solidFill>
            </a:ln>
          </p:spPr>
          <p:txBody>
            <a:bodyPr wrap="square" rtlCol="0" anchor="ctr">
              <a:noAutofit/>
            </a:bodyPr>
            <a:lstStyle/>
            <a:p>
              <a:pPr algn="ctr"/>
              <a:r>
                <a:rPr lang="nb-NO" sz="1000"/>
                <a:t>Navn på personer og stilling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59D3793-D415-2448-80F2-1962F75A1296}"/>
              </a:ext>
            </a:extLst>
          </p:cNvPr>
          <p:cNvGrpSpPr/>
          <p:nvPr/>
        </p:nvGrpSpPr>
        <p:grpSpPr>
          <a:xfrm>
            <a:off x="838198" y="4768945"/>
            <a:ext cx="3127311" cy="1730178"/>
            <a:chOff x="838198" y="5122907"/>
            <a:chExt cx="3127311" cy="1730178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974FB63-A7A0-D349-B952-089757F5D616}"/>
                </a:ext>
              </a:extLst>
            </p:cNvPr>
            <p:cNvSpPr/>
            <p:nvPr/>
          </p:nvSpPr>
          <p:spPr>
            <a:xfrm>
              <a:off x="838198" y="5122907"/>
              <a:ext cx="3127311" cy="449864"/>
            </a:xfrm>
            <a:prstGeom prst="rect">
              <a:avLst/>
            </a:prstGeom>
            <a:solidFill>
              <a:schemeClr val="bg2"/>
            </a:solidFill>
            <a:ln w="19050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b-NO" sz="1000" b="1">
                  <a:solidFill>
                    <a:schemeClr val="accent1"/>
                  </a:solidFill>
                </a:rPr>
                <a:t>KJERNETEAM</a:t>
              </a:r>
            </a:p>
            <a:p>
              <a:pPr algn="ctr"/>
              <a:r>
                <a:rPr lang="nb-NO" sz="900">
                  <a:solidFill>
                    <a:schemeClr val="accent1"/>
                  </a:solidFill>
                </a:rPr>
                <a:t>Utfører prosjektet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70F6205-BD0B-AD4B-A8C3-62C82E0ECA98}"/>
                </a:ext>
              </a:extLst>
            </p:cNvPr>
            <p:cNvSpPr txBox="1"/>
            <p:nvPr/>
          </p:nvSpPr>
          <p:spPr>
            <a:xfrm>
              <a:off x="838198" y="5572771"/>
              <a:ext cx="3127311" cy="1280314"/>
            </a:xfrm>
            <a:prstGeom prst="rect">
              <a:avLst/>
            </a:prstGeom>
            <a:noFill/>
            <a:ln w="19050">
              <a:solidFill>
                <a:schemeClr val="bg2"/>
              </a:solidFill>
            </a:ln>
          </p:spPr>
          <p:txBody>
            <a:bodyPr wrap="square" rtlCol="0" anchor="ctr">
              <a:noAutofit/>
            </a:bodyPr>
            <a:lstStyle/>
            <a:p>
              <a:pPr algn="ctr"/>
              <a:r>
                <a:rPr lang="nb-NO" sz="1000"/>
                <a:t>Navn på personer og stilling</a:t>
              </a:r>
            </a:p>
          </p:txBody>
        </p:sp>
      </p:grp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D32BA13-4F06-D647-A460-E223620A1451}"/>
              </a:ext>
            </a:extLst>
          </p:cNvPr>
          <p:cNvCxnSpPr>
            <a:cxnSpLocks/>
            <a:stCxn id="9" idx="2"/>
            <a:endCxn id="14" idx="0"/>
          </p:cNvCxnSpPr>
          <p:nvPr/>
        </p:nvCxnSpPr>
        <p:spPr>
          <a:xfrm>
            <a:off x="2401854" y="3061605"/>
            <a:ext cx="0" cy="190415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D4925E6-F8C2-0C43-B849-86A926B09ECF}"/>
              </a:ext>
            </a:extLst>
          </p:cNvPr>
          <p:cNvCxnSpPr>
            <a:cxnSpLocks/>
            <a:stCxn id="15" idx="2"/>
            <a:endCxn id="16" idx="0"/>
          </p:cNvCxnSpPr>
          <p:nvPr/>
        </p:nvCxnSpPr>
        <p:spPr>
          <a:xfrm>
            <a:off x="2401854" y="4577638"/>
            <a:ext cx="0" cy="191307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3828D62-2B2F-9E43-812D-232A2AA220A4}"/>
              </a:ext>
            </a:extLst>
          </p:cNvPr>
          <p:cNvGrpSpPr/>
          <p:nvPr/>
        </p:nvGrpSpPr>
        <p:grpSpPr>
          <a:xfrm>
            <a:off x="4685069" y="3252020"/>
            <a:ext cx="3127311" cy="1325618"/>
            <a:chOff x="838198" y="3429000"/>
            <a:chExt cx="3127311" cy="1325618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298ED827-2CB2-BC48-A868-CE803576F3B5}"/>
                </a:ext>
              </a:extLst>
            </p:cNvPr>
            <p:cNvSpPr/>
            <p:nvPr/>
          </p:nvSpPr>
          <p:spPr>
            <a:xfrm>
              <a:off x="838198" y="3429000"/>
              <a:ext cx="3127311" cy="449864"/>
            </a:xfrm>
            <a:prstGeom prst="rect">
              <a:avLst/>
            </a:prstGeom>
            <a:solidFill>
              <a:schemeClr val="bg2"/>
            </a:solidFill>
            <a:ln w="19050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b-NO" sz="1000" b="1">
                  <a:solidFill>
                    <a:schemeClr val="accent1"/>
                  </a:solidFill>
                </a:rPr>
                <a:t>REFERANSEGRUPPE</a:t>
              </a:r>
            </a:p>
            <a:p>
              <a:pPr algn="ctr"/>
              <a:r>
                <a:rPr lang="nb-NO" sz="900">
                  <a:solidFill>
                    <a:schemeClr val="accent1"/>
                  </a:solidFill>
                </a:rPr>
                <a:t>Bidrar til prosjektet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05BA4906-30CB-E749-B44C-E6CFF0F87EBA}"/>
                </a:ext>
              </a:extLst>
            </p:cNvPr>
            <p:cNvSpPr txBox="1"/>
            <p:nvPr/>
          </p:nvSpPr>
          <p:spPr>
            <a:xfrm>
              <a:off x="838198" y="3878864"/>
              <a:ext cx="3127311" cy="875754"/>
            </a:xfrm>
            <a:prstGeom prst="rect">
              <a:avLst/>
            </a:prstGeom>
            <a:noFill/>
            <a:ln w="19050">
              <a:solidFill>
                <a:schemeClr val="bg2"/>
              </a:solidFill>
            </a:ln>
          </p:spPr>
          <p:txBody>
            <a:bodyPr wrap="square" rtlCol="0" anchor="ctr">
              <a:noAutofit/>
            </a:bodyPr>
            <a:lstStyle/>
            <a:p>
              <a:pPr algn="ctr"/>
              <a:r>
                <a:rPr lang="nb-NO" sz="1000"/>
                <a:t>Navn på personer og stilling</a:t>
              </a:r>
            </a:p>
          </p:txBody>
        </p:sp>
      </p:grp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3500B22D-D193-FA4D-A1FD-43D94F73E2EE}"/>
              </a:ext>
            </a:extLst>
          </p:cNvPr>
          <p:cNvCxnSpPr>
            <a:cxnSpLocks/>
            <a:stCxn id="29" idx="1"/>
            <a:endCxn id="15" idx="3"/>
          </p:cNvCxnSpPr>
          <p:nvPr/>
        </p:nvCxnSpPr>
        <p:spPr>
          <a:xfrm flipH="1">
            <a:off x="3965509" y="4139761"/>
            <a:ext cx="719560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Elbow Connector 31">
            <a:extLst>
              <a:ext uri="{FF2B5EF4-FFF2-40B4-BE49-F238E27FC236}">
                <a16:creationId xmlns:a16="http://schemas.microsoft.com/office/drawing/2014/main" id="{3642182F-0619-D541-8548-FBB6C92B4D4A}"/>
              </a:ext>
            </a:extLst>
          </p:cNvPr>
          <p:cNvCxnSpPr>
            <a:cxnSpLocks/>
            <a:stCxn id="17" idx="3"/>
            <a:endCxn id="29" idx="2"/>
          </p:cNvCxnSpPr>
          <p:nvPr/>
        </p:nvCxnSpPr>
        <p:spPr>
          <a:xfrm flipV="1">
            <a:off x="3965509" y="4577638"/>
            <a:ext cx="2283216" cy="1281328"/>
          </a:xfrm>
          <a:prstGeom prst="bentConnector2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Picture 39" descr="Chart, diagram, box and whisker chart&#10;&#10;Description automatically generated">
            <a:extLst>
              <a:ext uri="{FF2B5EF4-FFF2-40B4-BE49-F238E27FC236}">
                <a16:creationId xmlns:a16="http://schemas.microsoft.com/office/drawing/2014/main" id="{9BF1FA08-9977-E746-A1A3-8367796010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1708" y="4959743"/>
            <a:ext cx="3035541" cy="1798445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58192150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82CB86-2041-484E-9D03-D99785803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/>
              <a:t>Praktisk informasjon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40A106-3790-D54A-8176-60597B47070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b-NO">
                <a:solidFill>
                  <a:srgbClr val="00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Hvor ofte møtes vi i </a:t>
            </a:r>
            <a:r>
              <a:rPr lang="nb-NO" b="1">
                <a:solidFill>
                  <a:schemeClr val="accent3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kjerneteamet</a:t>
            </a:r>
            <a:r>
              <a:rPr lang="nb-NO">
                <a:solidFill>
                  <a:srgbClr val="00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? La oss </a:t>
            </a:r>
            <a:r>
              <a:rPr lang="nb-NO" b="1">
                <a:solidFill>
                  <a:schemeClr val="accent3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booke datoer</a:t>
            </a:r>
            <a:r>
              <a:rPr lang="nb-NO">
                <a:solidFill>
                  <a:srgbClr val="00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med en gang!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72134DB-5B17-9844-89AB-828A371079F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b-NO">
                <a:solidFill>
                  <a:srgbClr val="00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Vi planlegger å kjøre </a:t>
            </a:r>
            <a:r>
              <a:rPr lang="nb-NO" b="1">
                <a:solidFill>
                  <a:schemeClr val="accent3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workshops</a:t>
            </a:r>
            <a:r>
              <a:rPr lang="nb-NO">
                <a:solidFill>
                  <a:srgbClr val="00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– la oss </a:t>
            </a:r>
            <a:r>
              <a:rPr lang="nb-NO" b="1">
                <a:solidFill>
                  <a:schemeClr val="accent3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booke datoer</a:t>
            </a:r>
            <a:r>
              <a:rPr lang="nb-NO">
                <a:solidFill>
                  <a:srgbClr val="00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med en gang!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D701387-9C24-1D46-A61D-D158FBECD39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nb-NO">
                <a:solidFill>
                  <a:srgbClr val="00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Er det </a:t>
            </a:r>
            <a:r>
              <a:rPr lang="nb-NO" b="1">
                <a:solidFill>
                  <a:schemeClr val="accent3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avhengigheter </a:t>
            </a:r>
            <a:r>
              <a:rPr lang="nb-NO">
                <a:solidFill>
                  <a:schemeClr val="tx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i organisasjonen </a:t>
            </a:r>
            <a:r>
              <a:rPr lang="nb-NO">
                <a:solidFill>
                  <a:srgbClr val="00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som vi må være oppmerksomme på?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9ADE14B-C745-C043-8E78-E913C4BB65D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nb-NO">
                <a:solidFill>
                  <a:srgbClr val="00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Er det andre </a:t>
            </a:r>
            <a:r>
              <a:rPr lang="nb-NO" b="1">
                <a:solidFill>
                  <a:schemeClr val="accent3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nøkkelpersoner </a:t>
            </a:r>
            <a:r>
              <a:rPr lang="nb-NO">
                <a:solidFill>
                  <a:schemeClr val="tx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i organisasjonen</a:t>
            </a:r>
            <a:r>
              <a:rPr lang="nb-NO" b="1">
                <a:solidFill>
                  <a:schemeClr val="accent3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b-NO">
                <a:solidFill>
                  <a:srgbClr val="00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som vi bør knytte til prosjektet?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409C367-EEC8-6148-86A0-5A778C5C6F9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>
            <a:normAutofit/>
          </a:bodyPr>
          <a:lstStyle/>
          <a:p>
            <a:r>
              <a:rPr lang="nb-NO" sz="1400"/>
              <a:t>Nøkkelpersoner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E6EBB55-CF4B-F449-9A20-994300F0D8F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>
            <a:normAutofit/>
          </a:bodyPr>
          <a:lstStyle/>
          <a:p>
            <a:r>
              <a:rPr lang="nb-NO" sz="1400"/>
              <a:t>Workshops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5630C80-9F39-5144-85A3-40A5F36CFEA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>
            <a:normAutofit/>
          </a:bodyPr>
          <a:lstStyle/>
          <a:p>
            <a:r>
              <a:rPr lang="nb-NO" sz="1400"/>
              <a:t>Møtefrekvens</a:t>
            </a:r>
            <a:endParaRPr lang="nb-NO" sz="160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472E49A-8C1C-4147-8B92-87F0B2665E9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>
            <a:normAutofit/>
          </a:bodyPr>
          <a:lstStyle/>
          <a:p>
            <a:r>
              <a:rPr lang="nb-NO" sz="1400"/>
              <a:t>Avhengigheter</a:t>
            </a:r>
          </a:p>
        </p:txBody>
      </p:sp>
    </p:spTree>
    <p:extLst>
      <p:ext uri="{BB962C8B-B14F-4D97-AF65-F5344CB8AC3E}">
        <p14:creationId xmlns:p14="http://schemas.microsoft.com/office/powerpoint/2010/main" val="167094466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CE5CC1-A615-A34D-8268-97B9060CA3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OPPSUMMERING &amp;</a:t>
            </a:r>
            <a:br>
              <a:rPr lang="nb-NO"/>
            </a:br>
            <a:r>
              <a:rPr lang="nb-NO"/>
              <a:t>VEIEN VIDERE</a:t>
            </a:r>
          </a:p>
        </p:txBody>
      </p:sp>
    </p:spTree>
    <p:extLst>
      <p:ext uri="{BB962C8B-B14F-4D97-AF65-F5344CB8AC3E}">
        <p14:creationId xmlns:p14="http://schemas.microsoft.com/office/powerpoint/2010/main" val="289362443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4C3C2D14-46FB-F045-8CBA-99FF6871FFB1}"/>
              </a:ext>
            </a:extLst>
          </p:cNvPr>
          <p:cNvGrpSpPr/>
          <p:nvPr/>
        </p:nvGrpSpPr>
        <p:grpSpPr>
          <a:xfrm>
            <a:off x="5330279" y="908315"/>
            <a:ext cx="6278829" cy="4960672"/>
            <a:chOff x="5638800" y="677287"/>
            <a:chExt cx="6278829" cy="4960672"/>
          </a:xfrm>
        </p:grpSpPr>
        <p:sp>
          <p:nvSpPr>
            <p:cNvPr id="11" name="Tekstfelt 10">
              <a:extLst>
                <a:ext uri="{FF2B5EF4-FFF2-40B4-BE49-F238E27FC236}">
                  <a16:creationId xmlns:a16="http://schemas.microsoft.com/office/drawing/2014/main" id="{1D8608CA-8EAA-2A4C-B85C-D95473BAC2FC}"/>
                </a:ext>
              </a:extLst>
            </p:cNvPr>
            <p:cNvSpPr txBox="1"/>
            <p:nvPr/>
          </p:nvSpPr>
          <p:spPr>
            <a:xfrm>
              <a:off x="6958625" y="811321"/>
              <a:ext cx="495789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a-NO"/>
                <a:t>Få en dypere forståelse av hvordan CRM er forankret i dagens forretningsprosesser og hvordan man benytter det</a:t>
              </a:r>
              <a:r>
                <a:rPr lang="nb-NO"/>
                <a:t>.</a:t>
              </a:r>
              <a:endParaRPr lang="da-NO"/>
            </a:p>
          </p:txBody>
        </p:sp>
        <p:pic>
          <p:nvPicPr>
            <p:cNvPr id="6" name="Grafik 5" descr="Tommelfingeren opad kontur">
              <a:extLst>
                <a:ext uri="{FF2B5EF4-FFF2-40B4-BE49-F238E27FC236}">
                  <a16:creationId xmlns:a16="http://schemas.microsoft.com/office/drawing/2014/main" id="{311EAA46-2B97-A242-9DFD-7895EEEBF25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638800" y="4580595"/>
              <a:ext cx="914400" cy="914400"/>
            </a:xfrm>
            <a:prstGeom prst="rect">
              <a:avLst/>
            </a:prstGeom>
          </p:spPr>
        </p:pic>
        <p:pic>
          <p:nvPicPr>
            <p:cNvPr id="12" name="Grafik 11" descr="Strategiplan kontur">
              <a:extLst>
                <a:ext uri="{FF2B5EF4-FFF2-40B4-BE49-F238E27FC236}">
                  <a16:creationId xmlns:a16="http://schemas.microsoft.com/office/drawing/2014/main" id="{F976911A-129F-C846-B1D3-64208D5B23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638800" y="3279493"/>
              <a:ext cx="914400" cy="914400"/>
            </a:xfrm>
            <a:prstGeom prst="rect">
              <a:avLst/>
            </a:prstGeom>
          </p:spPr>
        </p:pic>
        <p:pic>
          <p:nvPicPr>
            <p:cNvPr id="14" name="Grafik 13" descr="Fremragende kontur">
              <a:extLst>
                <a:ext uri="{FF2B5EF4-FFF2-40B4-BE49-F238E27FC236}">
                  <a16:creationId xmlns:a16="http://schemas.microsoft.com/office/drawing/2014/main" id="{3B618B92-221A-D144-8EF9-CF4E78267A4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638800" y="1978390"/>
              <a:ext cx="914400" cy="914400"/>
            </a:xfrm>
            <a:prstGeom prst="rect">
              <a:avLst/>
            </a:prstGeom>
          </p:spPr>
        </p:pic>
        <p:pic>
          <p:nvPicPr>
            <p:cNvPr id="16" name="Grafik 15" descr="Kort med knappenål kontur">
              <a:extLst>
                <a:ext uri="{FF2B5EF4-FFF2-40B4-BE49-F238E27FC236}">
                  <a16:creationId xmlns:a16="http://schemas.microsoft.com/office/drawing/2014/main" id="{40F00BE6-2D55-EC44-A2FF-70A21E8C846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5638800" y="677287"/>
              <a:ext cx="914400" cy="914400"/>
            </a:xfrm>
            <a:prstGeom prst="rect">
              <a:avLst/>
            </a:prstGeom>
          </p:spPr>
        </p:pic>
        <p:sp>
          <p:nvSpPr>
            <p:cNvPr id="25" name="Tekstfelt 24">
              <a:extLst>
                <a:ext uri="{FF2B5EF4-FFF2-40B4-BE49-F238E27FC236}">
                  <a16:creationId xmlns:a16="http://schemas.microsoft.com/office/drawing/2014/main" id="{4865A92C-0306-8545-A183-14A66329A5D4}"/>
                </a:ext>
              </a:extLst>
            </p:cNvPr>
            <p:cNvSpPr txBox="1"/>
            <p:nvPr/>
          </p:nvSpPr>
          <p:spPr>
            <a:xfrm>
              <a:off x="6958626" y="4714629"/>
              <a:ext cx="495389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a-NO"/>
                <a:t>Få en bedre forståelse av kultur og a</a:t>
              </a:r>
              <a:r>
                <a:rPr lang="nb-NO"/>
                <a:t>d</a:t>
              </a:r>
              <a:r>
                <a:rPr lang="da-NO"/>
                <a:t>ferd rundt CRM i organisasjonen. Hvordan er kompetansenivået</a:t>
              </a:r>
              <a:r>
                <a:rPr lang="nb-NO"/>
                <a:t>?</a:t>
              </a:r>
              <a:endParaRPr lang="da-NO"/>
            </a:p>
          </p:txBody>
        </p:sp>
        <p:sp>
          <p:nvSpPr>
            <p:cNvPr id="26" name="Tekstfelt 25">
              <a:extLst>
                <a:ext uri="{FF2B5EF4-FFF2-40B4-BE49-F238E27FC236}">
                  <a16:creationId xmlns:a16="http://schemas.microsoft.com/office/drawing/2014/main" id="{062A2DC2-9DBB-7746-AEFE-3E515CA685B5}"/>
                </a:ext>
              </a:extLst>
            </p:cNvPr>
            <p:cNvSpPr txBox="1"/>
            <p:nvPr/>
          </p:nvSpPr>
          <p:spPr>
            <a:xfrm>
              <a:off x="6963731" y="2112424"/>
              <a:ext cx="495389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a-NO"/>
                <a:t>Få en dypere forståelse av hva som skaper verdi for selskapet, for brukerne og for kundene deres</a:t>
              </a:r>
              <a:r>
                <a:rPr lang="nb-NO"/>
                <a:t>.</a:t>
              </a:r>
              <a:endParaRPr lang="da-NO"/>
            </a:p>
          </p:txBody>
        </p:sp>
        <p:sp>
          <p:nvSpPr>
            <p:cNvPr id="27" name="Tekstfelt 26">
              <a:extLst>
                <a:ext uri="{FF2B5EF4-FFF2-40B4-BE49-F238E27FC236}">
                  <a16:creationId xmlns:a16="http://schemas.microsoft.com/office/drawing/2014/main" id="{21D18A4C-A198-1B47-87BD-FD716314E754}"/>
                </a:ext>
              </a:extLst>
            </p:cNvPr>
            <p:cNvSpPr txBox="1"/>
            <p:nvPr/>
          </p:nvSpPr>
          <p:spPr>
            <a:xfrm>
              <a:off x="6958626" y="3413527"/>
              <a:ext cx="495389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a-NO"/>
                <a:t>Sikre at det vi utarbeider er noe som kan integreres i dagens arbe</a:t>
              </a:r>
              <a:r>
                <a:rPr lang="nb-NO"/>
                <a:t>i</a:t>
              </a:r>
              <a:r>
                <a:rPr lang="da-NO"/>
                <a:t>dsprosesser og at der er noe som gir mening for brukerne</a:t>
              </a:r>
              <a:r>
                <a:rPr lang="nb-NO"/>
                <a:t>.</a:t>
              </a:r>
              <a:endParaRPr lang="da-NO"/>
            </a:p>
          </p:txBody>
        </p:sp>
      </p:grpSp>
      <p:sp>
        <p:nvSpPr>
          <p:cNvPr id="9" name="Title 8">
            <a:extLst>
              <a:ext uri="{FF2B5EF4-FFF2-40B4-BE49-F238E27FC236}">
                <a16:creationId xmlns:a16="http://schemas.microsoft.com/office/drawing/2014/main" id="{B6C61CAE-51ED-3245-9780-75B9694865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/>
              <a:t>Hvorfor jobber vi med innsikt fra kunden?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4A5ED9F-F1EE-CB4A-8093-6BB4E9D665FD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 anchor="ctr">
            <a:normAutofit/>
          </a:bodyPr>
          <a:lstStyle/>
          <a:p>
            <a:pPr algn="ctr"/>
            <a:r>
              <a:rPr lang="nb-NO" sz="20400">
                <a:solidFill>
                  <a:schemeClr val="bg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5219354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A484762-9CEB-5346-A78F-C4BA80A89E5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nb-NO" sz="1600"/>
              <a:t>All relevant informasjon fra salgsprosessen bringes inn i prosjektet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E4A238-B7E6-0945-9684-CE70DA6434C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>
            <a:normAutofit/>
          </a:bodyPr>
          <a:lstStyle/>
          <a:p>
            <a:r>
              <a:rPr lang="nb-NO" sz="2200"/>
              <a:t>Innsikt fra salgsprosessen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D1B6AE-B829-E448-B415-22E64665797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>
            <a:normAutofit/>
          </a:bodyPr>
          <a:lstStyle/>
          <a:p>
            <a:r>
              <a:rPr lang="nb-NO" sz="1600"/>
              <a:t>All informasjon og dokumentasjon dere deler med oss benyttes som grunnlag i prosjektet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2B9A824-4E1A-7E4D-A6CD-FEB948C1BEC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>
            <a:normAutofit/>
          </a:bodyPr>
          <a:lstStyle/>
          <a:p>
            <a:r>
              <a:rPr lang="nb-NO" sz="2200"/>
              <a:t>Materiale fra dere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3EE0969-76C1-584D-AC68-92D1F297760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>
            <a:normAutofit/>
          </a:bodyPr>
          <a:lstStyle/>
          <a:p>
            <a:r>
              <a:rPr lang="nb-NO" sz="1600"/>
              <a:t>Vi gjennomfører 1:1 samtaler med deltakerne i </a:t>
            </a:r>
            <a:r>
              <a:rPr lang="nb-NO" sz="1600" err="1"/>
              <a:t>kjerneteam</a:t>
            </a:r>
            <a:r>
              <a:rPr lang="nb-NO" sz="1600"/>
              <a:t> med generisk agenda og spørreskjema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1DAB5D8-5A8A-D34F-89B6-912FBEEC6F8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>
            <a:normAutofit/>
          </a:bodyPr>
          <a:lstStyle/>
          <a:p>
            <a:r>
              <a:rPr lang="nb-NO" sz="2200"/>
              <a:t>1:1 samtaler med </a:t>
            </a:r>
            <a:r>
              <a:rPr lang="nb-NO" sz="2200" err="1"/>
              <a:t>kjerneteam</a:t>
            </a:r>
            <a:endParaRPr lang="nb-NO" sz="220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65381C08-63A3-944B-B07B-FD93E0969B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Hvordan jobber vi med å etablere innsikt?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A0BD7E2-BF4A-EF42-A5DE-3FEEA99B314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>
            <a:normAutofit/>
          </a:bodyPr>
          <a:lstStyle/>
          <a:p>
            <a:r>
              <a:rPr lang="nb-NO" sz="1600"/>
              <a:t>Kjerneteammedlemmer gjennomfører intervjuer av brukere med generisk agenda og spørreskjema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4D2BE26-EF7B-F146-B356-6C204F76B5C9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>
            <a:normAutofit/>
          </a:bodyPr>
          <a:lstStyle/>
          <a:p>
            <a:r>
              <a:rPr lang="nb-NO" sz="2200"/>
              <a:t>1:1 brukerintervjuer</a:t>
            </a:r>
          </a:p>
        </p:txBody>
      </p:sp>
    </p:spTree>
    <p:extLst>
      <p:ext uri="{BB962C8B-B14F-4D97-AF65-F5344CB8AC3E}">
        <p14:creationId xmlns:p14="http://schemas.microsoft.com/office/powerpoint/2010/main" val="10760286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40884-2B48-864A-9AFE-A0D66147E8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/>
              <a:t>Formål med Kick-</a:t>
            </a:r>
            <a:r>
              <a:rPr lang="nb-NO" err="1"/>
              <a:t>Off</a:t>
            </a:r>
            <a:endParaRPr lang="nb-NO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BBE5ED-6D6E-7845-A284-8053C9CAF4F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/>
              <a:t>Skape enighet om hvorfor vi setter i gang dette initiativet – Hvorfor gjør vi dette og hvordan støtter det strategien​?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/>
              <a:t>Skape felles forståelse for og sterk forankring av prosjektets omfang og leveranser i kjerneteamet​. Når kan vi si at prosjektet har vært en suksess?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/>
              <a:t>Skape felles bilde av de viktigste 4-5 KPI som forretningen navigerer og prioriterer ut ifra sammen med kjerneteamet.</a:t>
            </a:r>
          </a:p>
          <a:p>
            <a:endParaRPr lang="nb-NO"/>
          </a:p>
        </p:txBody>
      </p:sp>
      <p:pic>
        <p:nvPicPr>
          <p:cNvPr id="8" name="Content Placeholder 7" descr="Chart, sunburst chart&#10;&#10;Description automatically generated">
            <a:extLst>
              <a:ext uri="{FF2B5EF4-FFF2-40B4-BE49-F238E27FC236}">
                <a16:creationId xmlns:a16="http://schemas.microsoft.com/office/drawing/2014/main" id="{EC4AAB52-41D1-F046-8BE8-40FB9692EF2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493668" y="1590675"/>
            <a:ext cx="4538663" cy="4538663"/>
          </a:xfrm>
        </p:spPr>
      </p:pic>
    </p:spTree>
    <p:extLst>
      <p:ext uri="{BB962C8B-B14F-4D97-AF65-F5344CB8AC3E}">
        <p14:creationId xmlns:p14="http://schemas.microsoft.com/office/powerpoint/2010/main" val="394394289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F9433886-32EB-2044-BF51-6D9CA67F38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Autofit/>
          </a:bodyPr>
          <a:lstStyle/>
          <a:p>
            <a:r>
              <a:rPr lang="nb-NO" sz="3200"/>
              <a:t>Dette krever innsikt om mennesker &amp; prosesser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CA76BAA-3B22-5A4A-B726-B66EF10D2B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1218" y="1537442"/>
            <a:ext cx="4394864" cy="43948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65778C2-1CE2-E947-983D-49DD0195A2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7040" y="4055953"/>
            <a:ext cx="2138218" cy="2138218"/>
          </a:xfrm>
          <a:prstGeom prst="rect">
            <a:avLst/>
          </a:prstGeom>
        </p:spPr>
      </p:pic>
      <p:pic>
        <p:nvPicPr>
          <p:cNvPr id="22" name="Graphic 22" descr="Arrow Clockwise curve">
            <a:extLst>
              <a:ext uri="{FF2B5EF4-FFF2-40B4-BE49-F238E27FC236}">
                <a16:creationId xmlns:a16="http://schemas.microsoft.com/office/drawing/2014/main" id="{1DAB5B87-5D7C-254E-BA65-030C4F9527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4530414">
            <a:off x="2757624" y="3647510"/>
            <a:ext cx="827187" cy="1180439"/>
          </a:xfrm>
          <a:prstGeom prst="rect">
            <a:avLst/>
          </a:prstGeom>
        </p:spPr>
      </p:pic>
      <p:sp>
        <p:nvSpPr>
          <p:cNvPr id="23" name="TextBox 26">
            <a:extLst>
              <a:ext uri="{FF2B5EF4-FFF2-40B4-BE49-F238E27FC236}">
                <a16:creationId xmlns:a16="http://schemas.microsoft.com/office/drawing/2014/main" id="{2CE34A2A-4435-4C4C-AF4D-31C0F0E5FAEC}"/>
              </a:ext>
            </a:extLst>
          </p:cNvPr>
          <p:cNvSpPr txBox="1"/>
          <p:nvPr/>
        </p:nvSpPr>
        <p:spPr>
          <a:xfrm>
            <a:off x="975056" y="3867986"/>
            <a:ext cx="18677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/>
              <a:t>Fra </a:t>
            </a:r>
            <a:r>
              <a:rPr lang="en-GB" sz="1200" err="1"/>
              <a:t>fokus</a:t>
            </a:r>
            <a:r>
              <a:rPr lang="en-GB" sz="1200"/>
              <a:t> </a:t>
            </a:r>
            <a:r>
              <a:rPr lang="en-GB" sz="1200" err="1"/>
              <a:t>på</a:t>
            </a:r>
            <a:r>
              <a:rPr lang="en-GB" sz="1200"/>
              <a:t> </a:t>
            </a:r>
            <a:r>
              <a:rPr lang="en-GB" sz="1200" b="1">
                <a:solidFill>
                  <a:schemeClr val="accent1"/>
                </a:solidFill>
              </a:rPr>
              <a:t>TEKNOLOGI</a:t>
            </a:r>
            <a:r>
              <a:rPr lang="en-GB" sz="1200">
                <a:solidFill>
                  <a:schemeClr val="accent1"/>
                </a:solidFill>
              </a:rPr>
              <a:t>…</a:t>
            </a:r>
          </a:p>
        </p:txBody>
      </p:sp>
      <p:sp>
        <p:nvSpPr>
          <p:cNvPr id="24" name="TextBox 27">
            <a:extLst>
              <a:ext uri="{FF2B5EF4-FFF2-40B4-BE49-F238E27FC236}">
                <a16:creationId xmlns:a16="http://schemas.microsoft.com/office/drawing/2014/main" id="{7E1368CA-7F38-8D43-A821-6B04E42C7E77}"/>
              </a:ext>
            </a:extLst>
          </p:cNvPr>
          <p:cNvSpPr txBox="1"/>
          <p:nvPr/>
        </p:nvSpPr>
        <p:spPr>
          <a:xfrm>
            <a:off x="3545080" y="5283034"/>
            <a:ext cx="35287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200"/>
              <a:t>…til å inkludere </a:t>
            </a:r>
            <a:r>
              <a:rPr lang="nb-NO" sz="1200" b="1">
                <a:solidFill>
                  <a:schemeClr val="accent1"/>
                </a:solidFill>
              </a:rPr>
              <a:t>BRUKERADFERD </a:t>
            </a:r>
            <a:r>
              <a:rPr lang="nb-NO" sz="1200"/>
              <a:t>og</a:t>
            </a:r>
            <a:r>
              <a:rPr lang="nb-NO" sz="1200" b="1">
                <a:solidFill>
                  <a:schemeClr val="accent1"/>
                </a:solidFill>
              </a:rPr>
              <a:t> ARBEIDSPROSESSER </a:t>
            </a:r>
            <a:r>
              <a:rPr lang="nb-NO" sz="1200"/>
              <a:t>–</a:t>
            </a:r>
            <a:r>
              <a:rPr lang="nb-NO" sz="1200">
                <a:solidFill>
                  <a:schemeClr val="accent1"/>
                </a:solidFill>
              </a:rPr>
              <a:t> </a:t>
            </a:r>
            <a:r>
              <a:rPr lang="nb-NO" sz="1200"/>
              <a:t>for sammen kunne nå de strategiske målene</a:t>
            </a:r>
          </a:p>
        </p:txBody>
      </p:sp>
      <p:sp>
        <p:nvSpPr>
          <p:cNvPr id="25" name="TextBox 26">
            <a:extLst>
              <a:ext uri="{FF2B5EF4-FFF2-40B4-BE49-F238E27FC236}">
                <a16:creationId xmlns:a16="http://schemas.microsoft.com/office/drawing/2014/main" id="{5B2A7BF9-DB53-CC4B-9D69-EA318DFE88E3}"/>
              </a:ext>
            </a:extLst>
          </p:cNvPr>
          <p:cNvSpPr txBox="1"/>
          <p:nvPr/>
        </p:nvSpPr>
        <p:spPr>
          <a:xfrm>
            <a:off x="4434771" y="3590987"/>
            <a:ext cx="18677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>
                <a:solidFill>
                  <a:schemeClr val="accent1"/>
                </a:solidFill>
              </a:rPr>
              <a:t>CRM STRATEGI</a:t>
            </a:r>
          </a:p>
        </p:txBody>
      </p:sp>
      <p:sp>
        <p:nvSpPr>
          <p:cNvPr id="26" name="Rectangle 36">
            <a:extLst>
              <a:ext uri="{FF2B5EF4-FFF2-40B4-BE49-F238E27FC236}">
                <a16:creationId xmlns:a16="http://schemas.microsoft.com/office/drawing/2014/main" id="{F8A820DF-A8A8-444F-9AC5-EDA88F3D2EC0}"/>
              </a:ext>
            </a:extLst>
          </p:cNvPr>
          <p:cNvSpPr/>
          <p:nvPr/>
        </p:nvSpPr>
        <p:spPr>
          <a:xfrm>
            <a:off x="7893325" y="1918012"/>
            <a:ext cx="3461635" cy="1084573"/>
          </a:xfrm>
          <a:custGeom>
            <a:avLst/>
            <a:gdLst>
              <a:gd name="connsiteX0" fmla="*/ 0 w 3461635"/>
              <a:gd name="connsiteY0" fmla="*/ 0 h 1084573"/>
              <a:gd name="connsiteX1" fmla="*/ 623094 w 3461635"/>
              <a:gd name="connsiteY1" fmla="*/ 0 h 1084573"/>
              <a:gd name="connsiteX2" fmla="*/ 1384654 w 3461635"/>
              <a:gd name="connsiteY2" fmla="*/ 0 h 1084573"/>
              <a:gd name="connsiteX3" fmla="*/ 1973132 w 3461635"/>
              <a:gd name="connsiteY3" fmla="*/ 0 h 1084573"/>
              <a:gd name="connsiteX4" fmla="*/ 2665459 w 3461635"/>
              <a:gd name="connsiteY4" fmla="*/ 0 h 1084573"/>
              <a:gd name="connsiteX5" fmla="*/ 3461635 w 3461635"/>
              <a:gd name="connsiteY5" fmla="*/ 0 h 1084573"/>
              <a:gd name="connsiteX6" fmla="*/ 3461635 w 3461635"/>
              <a:gd name="connsiteY6" fmla="*/ 542287 h 1084573"/>
              <a:gd name="connsiteX7" fmla="*/ 3461635 w 3461635"/>
              <a:gd name="connsiteY7" fmla="*/ 1084573 h 1084573"/>
              <a:gd name="connsiteX8" fmla="*/ 2873157 w 3461635"/>
              <a:gd name="connsiteY8" fmla="*/ 1084573 h 1084573"/>
              <a:gd name="connsiteX9" fmla="*/ 2180830 w 3461635"/>
              <a:gd name="connsiteY9" fmla="*/ 1084573 h 1084573"/>
              <a:gd name="connsiteX10" fmla="*/ 1523119 w 3461635"/>
              <a:gd name="connsiteY10" fmla="*/ 1084573 h 1084573"/>
              <a:gd name="connsiteX11" fmla="*/ 934641 w 3461635"/>
              <a:gd name="connsiteY11" fmla="*/ 1084573 h 1084573"/>
              <a:gd name="connsiteX12" fmla="*/ 0 w 3461635"/>
              <a:gd name="connsiteY12" fmla="*/ 1084573 h 1084573"/>
              <a:gd name="connsiteX13" fmla="*/ 0 w 3461635"/>
              <a:gd name="connsiteY13" fmla="*/ 574824 h 1084573"/>
              <a:gd name="connsiteX14" fmla="*/ 0 w 3461635"/>
              <a:gd name="connsiteY14" fmla="*/ 0 h 1084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461635" h="1084573" fill="none" extrusionOk="0">
                <a:moveTo>
                  <a:pt x="0" y="0"/>
                </a:moveTo>
                <a:cubicBezTo>
                  <a:pt x="225383" y="2211"/>
                  <a:pt x="358152" y="1749"/>
                  <a:pt x="623094" y="0"/>
                </a:cubicBezTo>
                <a:cubicBezTo>
                  <a:pt x="888036" y="-1749"/>
                  <a:pt x="1167219" y="29066"/>
                  <a:pt x="1384654" y="0"/>
                </a:cubicBezTo>
                <a:cubicBezTo>
                  <a:pt x="1602089" y="-29066"/>
                  <a:pt x="1827632" y="7943"/>
                  <a:pt x="1973132" y="0"/>
                </a:cubicBezTo>
                <a:cubicBezTo>
                  <a:pt x="2118632" y="-7943"/>
                  <a:pt x="2479294" y="-2918"/>
                  <a:pt x="2665459" y="0"/>
                </a:cubicBezTo>
                <a:cubicBezTo>
                  <a:pt x="2851624" y="2918"/>
                  <a:pt x="3297566" y="-39456"/>
                  <a:pt x="3461635" y="0"/>
                </a:cubicBezTo>
                <a:cubicBezTo>
                  <a:pt x="3453887" y="150309"/>
                  <a:pt x="3461502" y="396549"/>
                  <a:pt x="3461635" y="542287"/>
                </a:cubicBezTo>
                <a:cubicBezTo>
                  <a:pt x="3461768" y="688025"/>
                  <a:pt x="3440343" y="878188"/>
                  <a:pt x="3461635" y="1084573"/>
                </a:cubicBezTo>
                <a:cubicBezTo>
                  <a:pt x="3188617" y="1109649"/>
                  <a:pt x="3078543" y="1097440"/>
                  <a:pt x="2873157" y="1084573"/>
                </a:cubicBezTo>
                <a:cubicBezTo>
                  <a:pt x="2667771" y="1071706"/>
                  <a:pt x="2420569" y="1054712"/>
                  <a:pt x="2180830" y="1084573"/>
                </a:cubicBezTo>
                <a:cubicBezTo>
                  <a:pt x="1941091" y="1114434"/>
                  <a:pt x="1764950" y="1100016"/>
                  <a:pt x="1523119" y="1084573"/>
                </a:cubicBezTo>
                <a:cubicBezTo>
                  <a:pt x="1281288" y="1069130"/>
                  <a:pt x="1184395" y="1074694"/>
                  <a:pt x="934641" y="1084573"/>
                </a:cubicBezTo>
                <a:cubicBezTo>
                  <a:pt x="684887" y="1094452"/>
                  <a:pt x="418346" y="1055678"/>
                  <a:pt x="0" y="1084573"/>
                </a:cubicBezTo>
                <a:cubicBezTo>
                  <a:pt x="-13411" y="840976"/>
                  <a:pt x="-22860" y="771847"/>
                  <a:pt x="0" y="574824"/>
                </a:cubicBezTo>
                <a:cubicBezTo>
                  <a:pt x="22860" y="377801"/>
                  <a:pt x="8344" y="192180"/>
                  <a:pt x="0" y="0"/>
                </a:cubicBezTo>
                <a:close/>
              </a:path>
              <a:path w="3461635" h="1084573" stroke="0" extrusionOk="0">
                <a:moveTo>
                  <a:pt x="0" y="0"/>
                </a:moveTo>
                <a:cubicBezTo>
                  <a:pt x="204405" y="-21920"/>
                  <a:pt x="498019" y="14907"/>
                  <a:pt x="657711" y="0"/>
                </a:cubicBezTo>
                <a:cubicBezTo>
                  <a:pt x="817403" y="-14907"/>
                  <a:pt x="1146134" y="-17621"/>
                  <a:pt x="1315421" y="0"/>
                </a:cubicBezTo>
                <a:cubicBezTo>
                  <a:pt x="1484708" y="17621"/>
                  <a:pt x="1711337" y="29344"/>
                  <a:pt x="2042365" y="0"/>
                </a:cubicBezTo>
                <a:cubicBezTo>
                  <a:pt x="2373393" y="-29344"/>
                  <a:pt x="2496909" y="-6477"/>
                  <a:pt x="2665459" y="0"/>
                </a:cubicBezTo>
                <a:cubicBezTo>
                  <a:pt x="2834009" y="6477"/>
                  <a:pt x="3123335" y="-24797"/>
                  <a:pt x="3461635" y="0"/>
                </a:cubicBezTo>
                <a:cubicBezTo>
                  <a:pt x="3459778" y="125246"/>
                  <a:pt x="3475657" y="383245"/>
                  <a:pt x="3461635" y="520595"/>
                </a:cubicBezTo>
                <a:cubicBezTo>
                  <a:pt x="3447613" y="657945"/>
                  <a:pt x="3454130" y="865467"/>
                  <a:pt x="3461635" y="1084573"/>
                </a:cubicBezTo>
                <a:cubicBezTo>
                  <a:pt x="3190473" y="1058934"/>
                  <a:pt x="3114666" y="1063369"/>
                  <a:pt x="2769308" y="1084573"/>
                </a:cubicBezTo>
                <a:cubicBezTo>
                  <a:pt x="2423950" y="1105777"/>
                  <a:pt x="2385991" y="1104447"/>
                  <a:pt x="2042365" y="1084573"/>
                </a:cubicBezTo>
                <a:cubicBezTo>
                  <a:pt x="1698739" y="1064699"/>
                  <a:pt x="1582690" y="1056757"/>
                  <a:pt x="1419270" y="1084573"/>
                </a:cubicBezTo>
                <a:cubicBezTo>
                  <a:pt x="1255850" y="1112389"/>
                  <a:pt x="811014" y="1111649"/>
                  <a:pt x="657711" y="1084573"/>
                </a:cubicBezTo>
                <a:cubicBezTo>
                  <a:pt x="504408" y="1057497"/>
                  <a:pt x="234313" y="1070502"/>
                  <a:pt x="0" y="1084573"/>
                </a:cubicBezTo>
                <a:cubicBezTo>
                  <a:pt x="9720" y="848015"/>
                  <a:pt x="-8945" y="810038"/>
                  <a:pt x="0" y="553132"/>
                </a:cubicBezTo>
                <a:cubicBezTo>
                  <a:pt x="8945" y="296226"/>
                  <a:pt x="23017" y="188236"/>
                  <a:pt x="0" y="0"/>
                </a:cubicBezTo>
                <a:close/>
              </a:path>
            </a:pathLst>
          </a:custGeom>
          <a:solidFill>
            <a:schemeClr val="bg2"/>
          </a:solidFill>
          <a:ln>
            <a:noFill/>
            <a:extLst>
              <a:ext uri="{C807C97D-BFC1-408E-A445-0C87EB9F89A2}">
                <ask:lineSketchStyleProps xmlns:ask="http://schemas.microsoft.com/office/drawing/2018/sketchyshapes" sd="3527959187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>
                <a:solidFill>
                  <a:schemeClr val="accent1"/>
                </a:solidFill>
              </a:rPr>
              <a:t>ØKT VERDISKAPNING</a:t>
            </a:r>
          </a:p>
        </p:txBody>
      </p:sp>
      <p:sp>
        <p:nvSpPr>
          <p:cNvPr id="28" name="Rectangle 36">
            <a:extLst>
              <a:ext uri="{FF2B5EF4-FFF2-40B4-BE49-F238E27FC236}">
                <a16:creationId xmlns:a16="http://schemas.microsoft.com/office/drawing/2014/main" id="{446C6940-9DD4-1648-8646-1C86F9B98A77}"/>
              </a:ext>
            </a:extLst>
          </p:cNvPr>
          <p:cNvSpPr/>
          <p:nvPr/>
        </p:nvSpPr>
        <p:spPr>
          <a:xfrm>
            <a:off x="7893325" y="3381402"/>
            <a:ext cx="3461635" cy="1084573"/>
          </a:xfrm>
          <a:custGeom>
            <a:avLst/>
            <a:gdLst>
              <a:gd name="connsiteX0" fmla="*/ 0 w 3461635"/>
              <a:gd name="connsiteY0" fmla="*/ 0 h 1084573"/>
              <a:gd name="connsiteX1" fmla="*/ 623094 w 3461635"/>
              <a:gd name="connsiteY1" fmla="*/ 0 h 1084573"/>
              <a:gd name="connsiteX2" fmla="*/ 1384654 w 3461635"/>
              <a:gd name="connsiteY2" fmla="*/ 0 h 1084573"/>
              <a:gd name="connsiteX3" fmla="*/ 1973132 w 3461635"/>
              <a:gd name="connsiteY3" fmla="*/ 0 h 1084573"/>
              <a:gd name="connsiteX4" fmla="*/ 2665459 w 3461635"/>
              <a:gd name="connsiteY4" fmla="*/ 0 h 1084573"/>
              <a:gd name="connsiteX5" fmla="*/ 3461635 w 3461635"/>
              <a:gd name="connsiteY5" fmla="*/ 0 h 1084573"/>
              <a:gd name="connsiteX6" fmla="*/ 3461635 w 3461635"/>
              <a:gd name="connsiteY6" fmla="*/ 542287 h 1084573"/>
              <a:gd name="connsiteX7" fmla="*/ 3461635 w 3461635"/>
              <a:gd name="connsiteY7" fmla="*/ 1084573 h 1084573"/>
              <a:gd name="connsiteX8" fmla="*/ 2873157 w 3461635"/>
              <a:gd name="connsiteY8" fmla="*/ 1084573 h 1084573"/>
              <a:gd name="connsiteX9" fmla="*/ 2180830 w 3461635"/>
              <a:gd name="connsiteY9" fmla="*/ 1084573 h 1084573"/>
              <a:gd name="connsiteX10" fmla="*/ 1523119 w 3461635"/>
              <a:gd name="connsiteY10" fmla="*/ 1084573 h 1084573"/>
              <a:gd name="connsiteX11" fmla="*/ 934641 w 3461635"/>
              <a:gd name="connsiteY11" fmla="*/ 1084573 h 1084573"/>
              <a:gd name="connsiteX12" fmla="*/ 0 w 3461635"/>
              <a:gd name="connsiteY12" fmla="*/ 1084573 h 1084573"/>
              <a:gd name="connsiteX13" fmla="*/ 0 w 3461635"/>
              <a:gd name="connsiteY13" fmla="*/ 574824 h 1084573"/>
              <a:gd name="connsiteX14" fmla="*/ 0 w 3461635"/>
              <a:gd name="connsiteY14" fmla="*/ 0 h 1084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461635" h="1084573" fill="none" extrusionOk="0">
                <a:moveTo>
                  <a:pt x="0" y="0"/>
                </a:moveTo>
                <a:cubicBezTo>
                  <a:pt x="225383" y="2211"/>
                  <a:pt x="358152" y="1749"/>
                  <a:pt x="623094" y="0"/>
                </a:cubicBezTo>
                <a:cubicBezTo>
                  <a:pt x="888036" y="-1749"/>
                  <a:pt x="1167219" y="29066"/>
                  <a:pt x="1384654" y="0"/>
                </a:cubicBezTo>
                <a:cubicBezTo>
                  <a:pt x="1602089" y="-29066"/>
                  <a:pt x="1827632" y="7943"/>
                  <a:pt x="1973132" y="0"/>
                </a:cubicBezTo>
                <a:cubicBezTo>
                  <a:pt x="2118632" y="-7943"/>
                  <a:pt x="2479294" y="-2918"/>
                  <a:pt x="2665459" y="0"/>
                </a:cubicBezTo>
                <a:cubicBezTo>
                  <a:pt x="2851624" y="2918"/>
                  <a:pt x="3297566" y="-39456"/>
                  <a:pt x="3461635" y="0"/>
                </a:cubicBezTo>
                <a:cubicBezTo>
                  <a:pt x="3453887" y="150309"/>
                  <a:pt x="3461502" y="396549"/>
                  <a:pt x="3461635" y="542287"/>
                </a:cubicBezTo>
                <a:cubicBezTo>
                  <a:pt x="3461768" y="688025"/>
                  <a:pt x="3440343" y="878188"/>
                  <a:pt x="3461635" y="1084573"/>
                </a:cubicBezTo>
                <a:cubicBezTo>
                  <a:pt x="3188617" y="1109649"/>
                  <a:pt x="3078543" y="1097440"/>
                  <a:pt x="2873157" y="1084573"/>
                </a:cubicBezTo>
                <a:cubicBezTo>
                  <a:pt x="2667771" y="1071706"/>
                  <a:pt x="2420569" y="1054712"/>
                  <a:pt x="2180830" y="1084573"/>
                </a:cubicBezTo>
                <a:cubicBezTo>
                  <a:pt x="1941091" y="1114434"/>
                  <a:pt x="1764950" y="1100016"/>
                  <a:pt x="1523119" y="1084573"/>
                </a:cubicBezTo>
                <a:cubicBezTo>
                  <a:pt x="1281288" y="1069130"/>
                  <a:pt x="1184395" y="1074694"/>
                  <a:pt x="934641" y="1084573"/>
                </a:cubicBezTo>
                <a:cubicBezTo>
                  <a:pt x="684887" y="1094452"/>
                  <a:pt x="418346" y="1055678"/>
                  <a:pt x="0" y="1084573"/>
                </a:cubicBezTo>
                <a:cubicBezTo>
                  <a:pt x="-13411" y="840976"/>
                  <a:pt x="-22860" y="771847"/>
                  <a:pt x="0" y="574824"/>
                </a:cubicBezTo>
                <a:cubicBezTo>
                  <a:pt x="22860" y="377801"/>
                  <a:pt x="8344" y="192180"/>
                  <a:pt x="0" y="0"/>
                </a:cubicBezTo>
                <a:close/>
              </a:path>
              <a:path w="3461635" h="1084573" stroke="0" extrusionOk="0">
                <a:moveTo>
                  <a:pt x="0" y="0"/>
                </a:moveTo>
                <a:cubicBezTo>
                  <a:pt x="204405" y="-21920"/>
                  <a:pt x="498019" y="14907"/>
                  <a:pt x="657711" y="0"/>
                </a:cubicBezTo>
                <a:cubicBezTo>
                  <a:pt x="817403" y="-14907"/>
                  <a:pt x="1146134" y="-17621"/>
                  <a:pt x="1315421" y="0"/>
                </a:cubicBezTo>
                <a:cubicBezTo>
                  <a:pt x="1484708" y="17621"/>
                  <a:pt x="1711337" y="29344"/>
                  <a:pt x="2042365" y="0"/>
                </a:cubicBezTo>
                <a:cubicBezTo>
                  <a:pt x="2373393" y="-29344"/>
                  <a:pt x="2496909" y="-6477"/>
                  <a:pt x="2665459" y="0"/>
                </a:cubicBezTo>
                <a:cubicBezTo>
                  <a:pt x="2834009" y="6477"/>
                  <a:pt x="3123335" y="-24797"/>
                  <a:pt x="3461635" y="0"/>
                </a:cubicBezTo>
                <a:cubicBezTo>
                  <a:pt x="3459778" y="125246"/>
                  <a:pt x="3475657" y="383245"/>
                  <a:pt x="3461635" y="520595"/>
                </a:cubicBezTo>
                <a:cubicBezTo>
                  <a:pt x="3447613" y="657945"/>
                  <a:pt x="3454130" y="865467"/>
                  <a:pt x="3461635" y="1084573"/>
                </a:cubicBezTo>
                <a:cubicBezTo>
                  <a:pt x="3190473" y="1058934"/>
                  <a:pt x="3114666" y="1063369"/>
                  <a:pt x="2769308" y="1084573"/>
                </a:cubicBezTo>
                <a:cubicBezTo>
                  <a:pt x="2423950" y="1105777"/>
                  <a:pt x="2385991" y="1104447"/>
                  <a:pt x="2042365" y="1084573"/>
                </a:cubicBezTo>
                <a:cubicBezTo>
                  <a:pt x="1698739" y="1064699"/>
                  <a:pt x="1582690" y="1056757"/>
                  <a:pt x="1419270" y="1084573"/>
                </a:cubicBezTo>
                <a:cubicBezTo>
                  <a:pt x="1255850" y="1112389"/>
                  <a:pt x="811014" y="1111649"/>
                  <a:pt x="657711" y="1084573"/>
                </a:cubicBezTo>
                <a:cubicBezTo>
                  <a:pt x="504408" y="1057497"/>
                  <a:pt x="234313" y="1070502"/>
                  <a:pt x="0" y="1084573"/>
                </a:cubicBezTo>
                <a:cubicBezTo>
                  <a:pt x="9720" y="848015"/>
                  <a:pt x="-8945" y="810038"/>
                  <a:pt x="0" y="553132"/>
                </a:cubicBezTo>
                <a:cubicBezTo>
                  <a:pt x="8945" y="296226"/>
                  <a:pt x="23017" y="188236"/>
                  <a:pt x="0" y="0"/>
                </a:cubicBezTo>
                <a:close/>
              </a:path>
            </a:pathLst>
          </a:custGeom>
          <a:solidFill>
            <a:schemeClr val="bg2"/>
          </a:solidFill>
          <a:ln>
            <a:noFill/>
            <a:extLst>
              <a:ext uri="{C807C97D-BFC1-408E-A445-0C87EB9F89A2}">
                <ask:lineSketchStyleProps xmlns:ask="http://schemas.microsoft.com/office/drawing/2018/sketchyshapes" sd="3527959187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>
                <a:solidFill>
                  <a:schemeClr val="accent1"/>
                </a:solidFill>
              </a:rPr>
              <a:t>ØKT KUNDETILFREDSHET</a:t>
            </a:r>
          </a:p>
        </p:txBody>
      </p:sp>
      <p:sp>
        <p:nvSpPr>
          <p:cNvPr id="29" name="Rectangle 36">
            <a:extLst>
              <a:ext uri="{FF2B5EF4-FFF2-40B4-BE49-F238E27FC236}">
                <a16:creationId xmlns:a16="http://schemas.microsoft.com/office/drawing/2014/main" id="{901B75DE-E466-A340-8D55-373AF265B235}"/>
              </a:ext>
            </a:extLst>
          </p:cNvPr>
          <p:cNvSpPr/>
          <p:nvPr/>
        </p:nvSpPr>
        <p:spPr>
          <a:xfrm>
            <a:off x="7893325" y="4844792"/>
            <a:ext cx="3461635" cy="1084573"/>
          </a:xfrm>
          <a:custGeom>
            <a:avLst/>
            <a:gdLst>
              <a:gd name="connsiteX0" fmla="*/ 0 w 3461635"/>
              <a:gd name="connsiteY0" fmla="*/ 0 h 1084573"/>
              <a:gd name="connsiteX1" fmla="*/ 623094 w 3461635"/>
              <a:gd name="connsiteY1" fmla="*/ 0 h 1084573"/>
              <a:gd name="connsiteX2" fmla="*/ 1384654 w 3461635"/>
              <a:gd name="connsiteY2" fmla="*/ 0 h 1084573"/>
              <a:gd name="connsiteX3" fmla="*/ 1973132 w 3461635"/>
              <a:gd name="connsiteY3" fmla="*/ 0 h 1084573"/>
              <a:gd name="connsiteX4" fmla="*/ 2665459 w 3461635"/>
              <a:gd name="connsiteY4" fmla="*/ 0 h 1084573"/>
              <a:gd name="connsiteX5" fmla="*/ 3461635 w 3461635"/>
              <a:gd name="connsiteY5" fmla="*/ 0 h 1084573"/>
              <a:gd name="connsiteX6" fmla="*/ 3461635 w 3461635"/>
              <a:gd name="connsiteY6" fmla="*/ 542287 h 1084573"/>
              <a:gd name="connsiteX7" fmla="*/ 3461635 w 3461635"/>
              <a:gd name="connsiteY7" fmla="*/ 1084573 h 1084573"/>
              <a:gd name="connsiteX8" fmla="*/ 2873157 w 3461635"/>
              <a:gd name="connsiteY8" fmla="*/ 1084573 h 1084573"/>
              <a:gd name="connsiteX9" fmla="*/ 2180830 w 3461635"/>
              <a:gd name="connsiteY9" fmla="*/ 1084573 h 1084573"/>
              <a:gd name="connsiteX10" fmla="*/ 1523119 w 3461635"/>
              <a:gd name="connsiteY10" fmla="*/ 1084573 h 1084573"/>
              <a:gd name="connsiteX11" fmla="*/ 934641 w 3461635"/>
              <a:gd name="connsiteY11" fmla="*/ 1084573 h 1084573"/>
              <a:gd name="connsiteX12" fmla="*/ 0 w 3461635"/>
              <a:gd name="connsiteY12" fmla="*/ 1084573 h 1084573"/>
              <a:gd name="connsiteX13" fmla="*/ 0 w 3461635"/>
              <a:gd name="connsiteY13" fmla="*/ 574824 h 1084573"/>
              <a:gd name="connsiteX14" fmla="*/ 0 w 3461635"/>
              <a:gd name="connsiteY14" fmla="*/ 0 h 1084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461635" h="1084573" fill="none" extrusionOk="0">
                <a:moveTo>
                  <a:pt x="0" y="0"/>
                </a:moveTo>
                <a:cubicBezTo>
                  <a:pt x="225383" y="2211"/>
                  <a:pt x="358152" y="1749"/>
                  <a:pt x="623094" y="0"/>
                </a:cubicBezTo>
                <a:cubicBezTo>
                  <a:pt x="888036" y="-1749"/>
                  <a:pt x="1167219" y="29066"/>
                  <a:pt x="1384654" y="0"/>
                </a:cubicBezTo>
                <a:cubicBezTo>
                  <a:pt x="1602089" y="-29066"/>
                  <a:pt x="1827632" y="7943"/>
                  <a:pt x="1973132" y="0"/>
                </a:cubicBezTo>
                <a:cubicBezTo>
                  <a:pt x="2118632" y="-7943"/>
                  <a:pt x="2479294" y="-2918"/>
                  <a:pt x="2665459" y="0"/>
                </a:cubicBezTo>
                <a:cubicBezTo>
                  <a:pt x="2851624" y="2918"/>
                  <a:pt x="3297566" y="-39456"/>
                  <a:pt x="3461635" y="0"/>
                </a:cubicBezTo>
                <a:cubicBezTo>
                  <a:pt x="3453887" y="150309"/>
                  <a:pt x="3461502" y="396549"/>
                  <a:pt x="3461635" y="542287"/>
                </a:cubicBezTo>
                <a:cubicBezTo>
                  <a:pt x="3461768" y="688025"/>
                  <a:pt x="3440343" y="878188"/>
                  <a:pt x="3461635" y="1084573"/>
                </a:cubicBezTo>
                <a:cubicBezTo>
                  <a:pt x="3188617" y="1109649"/>
                  <a:pt x="3078543" y="1097440"/>
                  <a:pt x="2873157" y="1084573"/>
                </a:cubicBezTo>
                <a:cubicBezTo>
                  <a:pt x="2667771" y="1071706"/>
                  <a:pt x="2420569" y="1054712"/>
                  <a:pt x="2180830" y="1084573"/>
                </a:cubicBezTo>
                <a:cubicBezTo>
                  <a:pt x="1941091" y="1114434"/>
                  <a:pt x="1764950" y="1100016"/>
                  <a:pt x="1523119" y="1084573"/>
                </a:cubicBezTo>
                <a:cubicBezTo>
                  <a:pt x="1281288" y="1069130"/>
                  <a:pt x="1184395" y="1074694"/>
                  <a:pt x="934641" y="1084573"/>
                </a:cubicBezTo>
                <a:cubicBezTo>
                  <a:pt x="684887" y="1094452"/>
                  <a:pt x="418346" y="1055678"/>
                  <a:pt x="0" y="1084573"/>
                </a:cubicBezTo>
                <a:cubicBezTo>
                  <a:pt x="-13411" y="840976"/>
                  <a:pt x="-22860" y="771847"/>
                  <a:pt x="0" y="574824"/>
                </a:cubicBezTo>
                <a:cubicBezTo>
                  <a:pt x="22860" y="377801"/>
                  <a:pt x="8344" y="192180"/>
                  <a:pt x="0" y="0"/>
                </a:cubicBezTo>
                <a:close/>
              </a:path>
              <a:path w="3461635" h="1084573" stroke="0" extrusionOk="0">
                <a:moveTo>
                  <a:pt x="0" y="0"/>
                </a:moveTo>
                <a:cubicBezTo>
                  <a:pt x="204405" y="-21920"/>
                  <a:pt x="498019" y="14907"/>
                  <a:pt x="657711" y="0"/>
                </a:cubicBezTo>
                <a:cubicBezTo>
                  <a:pt x="817403" y="-14907"/>
                  <a:pt x="1146134" y="-17621"/>
                  <a:pt x="1315421" y="0"/>
                </a:cubicBezTo>
                <a:cubicBezTo>
                  <a:pt x="1484708" y="17621"/>
                  <a:pt x="1711337" y="29344"/>
                  <a:pt x="2042365" y="0"/>
                </a:cubicBezTo>
                <a:cubicBezTo>
                  <a:pt x="2373393" y="-29344"/>
                  <a:pt x="2496909" y="-6477"/>
                  <a:pt x="2665459" y="0"/>
                </a:cubicBezTo>
                <a:cubicBezTo>
                  <a:pt x="2834009" y="6477"/>
                  <a:pt x="3123335" y="-24797"/>
                  <a:pt x="3461635" y="0"/>
                </a:cubicBezTo>
                <a:cubicBezTo>
                  <a:pt x="3459778" y="125246"/>
                  <a:pt x="3475657" y="383245"/>
                  <a:pt x="3461635" y="520595"/>
                </a:cubicBezTo>
                <a:cubicBezTo>
                  <a:pt x="3447613" y="657945"/>
                  <a:pt x="3454130" y="865467"/>
                  <a:pt x="3461635" y="1084573"/>
                </a:cubicBezTo>
                <a:cubicBezTo>
                  <a:pt x="3190473" y="1058934"/>
                  <a:pt x="3114666" y="1063369"/>
                  <a:pt x="2769308" y="1084573"/>
                </a:cubicBezTo>
                <a:cubicBezTo>
                  <a:pt x="2423950" y="1105777"/>
                  <a:pt x="2385991" y="1104447"/>
                  <a:pt x="2042365" y="1084573"/>
                </a:cubicBezTo>
                <a:cubicBezTo>
                  <a:pt x="1698739" y="1064699"/>
                  <a:pt x="1582690" y="1056757"/>
                  <a:pt x="1419270" y="1084573"/>
                </a:cubicBezTo>
                <a:cubicBezTo>
                  <a:pt x="1255850" y="1112389"/>
                  <a:pt x="811014" y="1111649"/>
                  <a:pt x="657711" y="1084573"/>
                </a:cubicBezTo>
                <a:cubicBezTo>
                  <a:pt x="504408" y="1057497"/>
                  <a:pt x="234313" y="1070502"/>
                  <a:pt x="0" y="1084573"/>
                </a:cubicBezTo>
                <a:cubicBezTo>
                  <a:pt x="9720" y="848015"/>
                  <a:pt x="-8945" y="810038"/>
                  <a:pt x="0" y="553132"/>
                </a:cubicBezTo>
                <a:cubicBezTo>
                  <a:pt x="8945" y="296226"/>
                  <a:pt x="23017" y="188236"/>
                  <a:pt x="0" y="0"/>
                </a:cubicBezTo>
                <a:close/>
              </a:path>
            </a:pathLst>
          </a:custGeom>
          <a:solidFill>
            <a:schemeClr val="bg2"/>
          </a:solidFill>
          <a:ln>
            <a:noFill/>
            <a:extLst>
              <a:ext uri="{C807C97D-BFC1-408E-A445-0C87EB9F89A2}">
                <ask:lineSketchStyleProps xmlns:ask="http://schemas.microsoft.com/office/drawing/2018/sketchyshapes" sd="3527959187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>
                <a:solidFill>
                  <a:schemeClr val="accent1"/>
                </a:solidFill>
              </a:rPr>
              <a:t>ØKT LEVETID PÅ KUNDENE</a:t>
            </a:r>
          </a:p>
        </p:txBody>
      </p:sp>
    </p:spTree>
    <p:extLst>
      <p:ext uri="{BB962C8B-B14F-4D97-AF65-F5344CB8AC3E}">
        <p14:creationId xmlns:p14="http://schemas.microsoft.com/office/powerpoint/2010/main" val="24945620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3">
            <a:extLst>
              <a:ext uri="{FF2B5EF4-FFF2-40B4-BE49-F238E27FC236}">
                <a16:creationId xmlns:a16="http://schemas.microsoft.com/office/drawing/2014/main" id="{881F7BF8-9D9B-7F45-9831-28BEE9C54D80}"/>
              </a:ext>
            </a:extLst>
          </p:cNvPr>
          <p:cNvSpPr txBox="1">
            <a:spLocks/>
          </p:cNvSpPr>
          <p:nvPr/>
        </p:nvSpPr>
        <p:spPr>
          <a:xfrm>
            <a:off x="838200" y="780945"/>
            <a:ext cx="10515600" cy="8519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005E5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nb-NO" sz="3600">
                <a:latin typeface="+mn-lt"/>
              </a:rPr>
              <a:t>For å komme godt i gang med innsikt ber vi dere sende oss hva dere har allerede...</a:t>
            </a:r>
          </a:p>
        </p:txBody>
      </p:sp>
      <p:sp>
        <p:nvSpPr>
          <p:cNvPr id="67" name="Rektangel 66">
            <a:extLst>
              <a:ext uri="{FF2B5EF4-FFF2-40B4-BE49-F238E27FC236}">
                <a16:creationId xmlns:a16="http://schemas.microsoft.com/office/drawing/2014/main" id="{35A4505B-17B5-ED4B-91A7-97632DF2F049}"/>
              </a:ext>
            </a:extLst>
          </p:cNvPr>
          <p:cNvSpPr/>
          <p:nvPr/>
        </p:nvSpPr>
        <p:spPr>
          <a:xfrm>
            <a:off x="838200" y="1855157"/>
            <a:ext cx="1051560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975" indent="-180975">
              <a:buFont typeface="+mj-lt"/>
              <a:buAutoNum type="arabicPeriod"/>
            </a:pPr>
            <a:r>
              <a:rPr lang="nb-NO" sz="1400"/>
              <a:t>Beskrivelse av prosesser, rutiner og programmer vi skal jobbe med i dette prosjektet</a:t>
            </a:r>
            <a:br>
              <a:rPr lang="nb-NO" sz="1400"/>
            </a:br>
            <a:r>
              <a:rPr lang="nb-NO" sz="1400" i="1"/>
              <a:t>Eksempel: Salgsprosesser, </a:t>
            </a:r>
            <a:r>
              <a:rPr lang="nb-NO" sz="1400" i="1" err="1"/>
              <a:t>serviceprosesser</a:t>
            </a:r>
            <a:r>
              <a:rPr lang="nb-NO" sz="1400" i="1"/>
              <a:t>, kundeprogrammer o.l.</a:t>
            </a:r>
            <a:endParaRPr lang="nb-NO" sz="1400"/>
          </a:p>
          <a:p>
            <a:pPr marL="180975" indent="-180975">
              <a:buFont typeface="+mj-lt"/>
              <a:buAutoNum type="arabicPeriod"/>
            </a:pPr>
            <a:endParaRPr lang="nb-NO" sz="1400"/>
          </a:p>
          <a:p>
            <a:pPr marL="180975" indent="-180975">
              <a:buFont typeface="+mj-lt"/>
              <a:buAutoNum type="arabicPeriod"/>
            </a:pPr>
            <a:r>
              <a:rPr lang="nb-NO" sz="1400"/>
              <a:t>Skjermbilder eller beskrivelse av hvilken informasjon dere har behov for på et prospekt, kunde, leverandør, salg, prosjekt o.l.</a:t>
            </a:r>
          </a:p>
          <a:p>
            <a:pPr marL="180975" indent="-180975">
              <a:buFont typeface="+mj-lt"/>
              <a:buAutoNum type="arabicPeriod"/>
            </a:pPr>
            <a:endParaRPr lang="nb-NO" sz="1400"/>
          </a:p>
          <a:p>
            <a:pPr marL="180975" indent="-180975">
              <a:buFont typeface="+mj-lt"/>
              <a:buAutoNum type="arabicPeriod"/>
            </a:pPr>
            <a:r>
              <a:rPr lang="nb-NO" sz="1400"/>
              <a:t>Oversikt over kundeklassifiseringer/-typer samt kriterier for hver kategori</a:t>
            </a:r>
          </a:p>
          <a:p>
            <a:pPr marL="180975" indent="-180975">
              <a:buFont typeface="+mj-lt"/>
              <a:buAutoNum type="arabicPeriod"/>
            </a:pPr>
            <a:endParaRPr lang="nb-NO" sz="1400"/>
          </a:p>
          <a:p>
            <a:pPr marL="180975" indent="-180975">
              <a:buFont typeface="+mj-lt"/>
              <a:buAutoNum type="arabicPeriod"/>
            </a:pPr>
            <a:r>
              <a:rPr lang="nb-NO" sz="1400"/>
              <a:t>Oversikt over og eksempler på hvilke rapporter/</a:t>
            </a:r>
            <a:r>
              <a:rPr lang="nb-NO" sz="1400" err="1"/>
              <a:t>dashboards</a:t>
            </a:r>
            <a:r>
              <a:rPr lang="nb-NO" sz="1400"/>
              <a:t> dere primært styrer etter i dag på hhv. ansatt- og ledernivå.</a:t>
            </a:r>
          </a:p>
          <a:p>
            <a:pPr marL="180975" indent="-180975">
              <a:buFont typeface="+mj-lt"/>
              <a:buAutoNum type="arabicPeriod"/>
            </a:pPr>
            <a:endParaRPr lang="nb-NO" sz="1400"/>
          </a:p>
          <a:p>
            <a:pPr marL="180975" indent="-180975">
              <a:buFont typeface="+mj-lt"/>
              <a:buAutoNum type="arabicPeriod"/>
            </a:pPr>
            <a:r>
              <a:rPr lang="nb-NO" sz="1400"/>
              <a:t>Innblikk i belønningsmodeller på de ulike nivåer av organisasjonen (om det er aktuelt)</a:t>
            </a:r>
          </a:p>
          <a:p>
            <a:pPr marL="180975" indent="-180975">
              <a:buFont typeface="+mj-lt"/>
              <a:buAutoNum type="arabicPeriod"/>
            </a:pPr>
            <a:endParaRPr lang="nb-NO" sz="1400"/>
          </a:p>
          <a:p>
            <a:pPr marL="180975" indent="-180975">
              <a:buFont typeface="+mj-lt"/>
              <a:buAutoNum type="arabicPeriod"/>
            </a:pPr>
            <a:r>
              <a:rPr lang="nb-NO" sz="1400"/>
              <a:t>Har dere en fast møtestruktur for interne møter mellom ansatte og ledere? Hvis ja, ønsker vi gjerne en oversikt og beskrivelse av disse. Inkluder gjerne også agenda og deltakere i disse møtene.</a:t>
            </a:r>
          </a:p>
          <a:p>
            <a:pPr marL="180975" indent="-180975">
              <a:buFont typeface="+mj-lt"/>
              <a:buAutoNum type="arabicPeriod"/>
            </a:pPr>
            <a:endParaRPr lang="nb-NO" sz="1400"/>
          </a:p>
          <a:p>
            <a:pPr marL="180975" indent="-180975">
              <a:buFont typeface="+mj-lt"/>
              <a:buAutoNum type="arabicPeriod"/>
            </a:pPr>
            <a:r>
              <a:rPr lang="nb-NO" sz="1400"/>
              <a:t>Har dere en fast møtestruktur mot deres kunder? Hvis ja, ønsker vi gjerne en oversikt og beskrivelse av disse. Inkluder gjerne også agenda og deltakere i disse møtene.</a:t>
            </a:r>
            <a:br>
              <a:rPr lang="nb-NO" sz="1400"/>
            </a:br>
            <a:endParaRPr lang="nb-NO" sz="1400"/>
          </a:p>
          <a:p>
            <a:pPr marL="180975" indent="-180975">
              <a:buFont typeface="+mj-lt"/>
              <a:buAutoNum type="arabicPeriod"/>
            </a:pPr>
            <a:r>
              <a:rPr lang="nb-NO" sz="1400"/>
              <a:t>Presentasjoner/dokumenter som beskriver strategien deres.</a:t>
            </a:r>
          </a:p>
          <a:p>
            <a:pPr marL="180975" indent="-180975">
              <a:buFont typeface="+mj-lt"/>
              <a:buAutoNum type="arabicPeriod"/>
            </a:pPr>
            <a:endParaRPr lang="nb-NO" sz="1400"/>
          </a:p>
          <a:p>
            <a:pPr marL="180975" indent="-180975">
              <a:buFont typeface="+mj-lt"/>
              <a:buAutoNum type="arabicPeriod"/>
            </a:pPr>
            <a:r>
              <a:rPr lang="nb-NO" sz="1400"/>
              <a:t>Oversikt over nåværende CRM-organisering, samt hvordan dere ivaretar endringer internt.</a:t>
            </a:r>
          </a:p>
        </p:txBody>
      </p:sp>
    </p:spTree>
    <p:extLst>
      <p:ext uri="{BB962C8B-B14F-4D97-AF65-F5344CB8AC3E}">
        <p14:creationId xmlns:p14="http://schemas.microsoft.com/office/powerpoint/2010/main" val="393994729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4AE1C406-EB42-8248-9A39-943CB63B839B}"/>
              </a:ext>
            </a:extLst>
          </p:cNvPr>
          <p:cNvGrpSpPr/>
          <p:nvPr/>
        </p:nvGrpSpPr>
        <p:grpSpPr>
          <a:xfrm>
            <a:off x="2878124" y="4616716"/>
            <a:ext cx="8381805" cy="231196"/>
            <a:chOff x="2878124" y="4616716"/>
            <a:chExt cx="8381805" cy="231196"/>
          </a:xfrm>
        </p:grpSpPr>
        <p:sp>
          <p:nvSpPr>
            <p:cNvPr id="62" name="Højrepil 16">
              <a:extLst>
                <a:ext uri="{FF2B5EF4-FFF2-40B4-BE49-F238E27FC236}">
                  <a16:creationId xmlns:a16="http://schemas.microsoft.com/office/drawing/2014/main" id="{05F11473-218A-FE42-80B3-0A04CAFED928}"/>
                </a:ext>
              </a:extLst>
            </p:cNvPr>
            <p:cNvSpPr/>
            <p:nvPr/>
          </p:nvSpPr>
          <p:spPr>
            <a:xfrm>
              <a:off x="3755947" y="4652838"/>
              <a:ext cx="7503982" cy="151884"/>
            </a:xfrm>
            <a:prstGeom prst="rightArrow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sz="800"/>
            </a:p>
          </p:txBody>
        </p:sp>
        <p:sp>
          <p:nvSpPr>
            <p:cNvPr id="63" name="Rektangel 63">
              <a:extLst>
                <a:ext uri="{FF2B5EF4-FFF2-40B4-BE49-F238E27FC236}">
                  <a16:creationId xmlns:a16="http://schemas.microsoft.com/office/drawing/2014/main" id="{FE01FD14-C063-7A43-B993-4C63FC35D183}"/>
                </a:ext>
              </a:extLst>
            </p:cNvPr>
            <p:cNvSpPr/>
            <p:nvPr/>
          </p:nvSpPr>
          <p:spPr>
            <a:xfrm>
              <a:off x="2878124" y="4616716"/>
              <a:ext cx="1056658" cy="23119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b-NO" sz="700" b="1">
                  <a:solidFill>
                    <a:schemeClr val="tx1"/>
                  </a:solidFill>
                </a:rPr>
                <a:t>AVDELING</a:t>
              </a:r>
              <a:endParaRPr lang="nb-NO" sz="800" b="1">
                <a:solidFill>
                  <a:schemeClr val="tx1"/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FF27DD90-9F6B-5C41-BACD-EA28198D8143}"/>
              </a:ext>
            </a:extLst>
          </p:cNvPr>
          <p:cNvGrpSpPr/>
          <p:nvPr/>
        </p:nvGrpSpPr>
        <p:grpSpPr>
          <a:xfrm>
            <a:off x="2891870" y="5135420"/>
            <a:ext cx="8381805" cy="231196"/>
            <a:chOff x="2891870" y="5135420"/>
            <a:chExt cx="8381805" cy="231196"/>
          </a:xfrm>
        </p:grpSpPr>
        <p:sp>
          <p:nvSpPr>
            <p:cNvPr id="70" name="Højrepil 16">
              <a:extLst>
                <a:ext uri="{FF2B5EF4-FFF2-40B4-BE49-F238E27FC236}">
                  <a16:creationId xmlns:a16="http://schemas.microsoft.com/office/drawing/2014/main" id="{B3F4C2B5-1081-B946-8B68-7927C217C252}"/>
                </a:ext>
              </a:extLst>
            </p:cNvPr>
            <p:cNvSpPr/>
            <p:nvPr/>
          </p:nvSpPr>
          <p:spPr>
            <a:xfrm>
              <a:off x="3769693" y="5171542"/>
              <a:ext cx="7503982" cy="151884"/>
            </a:xfrm>
            <a:prstGeom prst="rightArrow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sz="800"/>
            </a:p>
          </p:txBody>
        </p:sp>
        <p:sp>
          <p:nvSpPr>
            <p:cNvPr id="71" name="Rektangel 63">
              <a:extLst>
                <a:ext uri="{FF2B5EF4-FFF2-40B4-BE49-F238E27FC236}">
                  <a16:creationId xmlns:a16="http://schemas.microsoft.com/office/drawing/2014/main" id="{2EB2E946-BC72-D842-9F74-D15522B87145}"/>
                </a:ext>
              </a:extLst>
            </p:cNvPr>
            <p:cNvSpPr/>
            <p:nvPr/>
          </p:nvSpPr>
          <p:spPr>
            <a:xfrm>
              <a:off x="2891870" y="5135420"/>
              <a:ext cx="1056658" cy="23119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b-NO" sz="700" b="1">
                  <a:solidFill>
                    <a:schemeClr val="tx1"/>
                  </a:solidFill>
                </a:rPr>
                <a:t>AVDELING</a:t>
              </a:r>
              <a:endParaRPr lang="nb-NO" sz="800" b="1">
                <a:solidFill>
                  <a:schemeClr val="tx1"/>
                </a:solidFill>
              </a:endParaRPr>
            </a:p>
          </p:txBody>
        </p:sp>
      </p:grpSp>
      <p:sp>
        <p:nvSpPr>
          <p:cNvPr id="64" name="Rektangel 36">
            <a:extLst>
              <a:ext uri="{FF2B5EF4-FFF2-40B4-BE49-F238E27FC236}">
                <a16:creationId xmlns:a16="http://schemas.microsoft.com/office/drawing/2014/main" id="{7256636E-6728-E740-9E6E-EFAAEBFAFC9F}"/>
              </a:ext>
            </a:extLst>
          </p:cNvPr>
          <p:cNvSpPr/>
          <p:nvPr/>
        </p:nvSpPr>
        <p:spPr>
          <a:xfrm>
            <a:off x="7146928" y="2306430"/>
            <a:ext cx="1471637" cy="3293456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800"/>
          </a:p>
        </p:txBody>
      </p:sp>
      <p:sp>
        <p:nvSpPr>
          <p:cNvPr id="22" name="Rektangel 36">
            <a:extLst>
              <a:ext uri="{FF2B5EF4-FFF2-40B4-BE49-F238E27FC236}">
                <a16:creationId xmlns:a16="http://schemas.microsoft.com/office/drawing/2014/main" id="{5434348C-EF94-5A4D-B299-727F2CDCB45A}"/>
              </a:ext>
            </a:extLst>
          </p:cNvPr>
          <p:cNvSpPr/>
          <p:nvPr/>
        </p:nvSpPr>
        <p:spPr>
          <a:xfrm>
            <a:off x="8732835" y="2306426"/>
            <a:ext cx="2617000" cy="3293460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800"/>
          </a:p>
        </p:txBody>
      </p:sp>
      <p:sp>
        <p:nvSpPr>
          <p:cNvPr id="21" name="Rektangel 35">
            <a:extLst>
              <a:ext uri="{FF2B5EF4-FFF2-40B4-BE49-F238E27FC236}">
                <a16:creationId xmlns:a16="http://schemas.microsoft.com/office/drawing/2014/main" id="{3A353E3B-06E0-044E-A70D-75E75A4D5693}"/>
              </a:ext>
            </a:extLst>
          </p:cNvPr>
          <p:cNvSpPr/>
          <p:nvPr/>
        </p:nvSpPr>
        <p:spPr>
          <a:xfrm>
            <a:off x="2769662" y="2306426"/>
            <a:ext cx="4257303" cy="3293460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800"/>
          </a:p>
        </p:txBody>
      </p:sp>
      <p:sp>
        <p:nvSpPr>
          <p:cNvPr id="10" name="Pentagon 9">
            <a:extLst>
              <a:ext uri="{FF2B5EF4-FFF2-40B4-BE49-F238E27FC236}">
                <a16:creationId xmlns:a16="http://schemas.microsoft.com/office/drawing/2014/main" id="{9AB053A3-0D6F-FC4F-9074-7776716E9707}"/>
              </a:ext>
            </a:extLst>
          </p:cNvPr>
          <p:cNvSpPr/>
          <p:nvPr/>
        </p:nvSpPr>
        <p:spPr>
          <a:xfrm>
            <a:off x="834235" y="1507316"/>
            <a:ext cx="1935427" cy="419100"/>
          </a:xfrm>
          <a:prstGeom prst="homePlat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b-NO" sz="1000" b="1">
                <a:solidFill>
                  <a:schemeClr val="tx1"/>
                </a:solidFill>
              </a:rPr>
              <a:t>INITIATE</a:t>
            </a:r>
          </a:p>
        </p:txBody>
      </p:sp>
      <p:sp>
        <p:nvSpPr>
          <p:cNvPr id="11" name="Vinkel 19">
            <a:extLst>
              <a:ext uri="{FF2B5EF4-FFF2-40B4-BE49-F238E27FC236}">
                <a16:creationId xmlns:a16="http://schemas.microsoft.com/office/drawing/2014/main" id="{5B33451A-57F1-8249-B507-A4844AC40C45}"/>
              </a:ext>
            </a:extLst>
          </p:cNvPr>
          <p:cNvSpPr/>
          <p:nvPr/>
        </p:nvSpPr>
        <p:spPr>
          <a:xfrm>
            <a:off x="2649699" y="1507315"/>
            <a:ext cx="4497230" cy="419097"/>
          </a:xfrm>
          <a:prstGeom prst="chevron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b-NO" sz="1000" b="1">
                <a:solidFill>
                  <a:schemeClr val="tx1"/>
                </a:solidFill>
              </a:rPr>
              <a:t>DESIGN</a:t>
            </a:r>
          </a:p>
        </p:txBody>
      </p:sp>
      <p:sp>
        <p:nvSpPr>
          <p:cNvPr id="12" name="Vinkel 20">
            <a:extLst>
              <a:ext uri="{FF2B5EF4-FFF2-40B4-BE49-F238E27FC236}">
                <a16:creationId xmlns:a16="http://schemas.microsoft.com/office/drawing/2014/main" id="{37E8F9DC-D9ED-0F4A-8340-B5DA6F39791C}"/>
              </a:ext>
            </a:extLst>
          </p:cNvPr>
          <p:cNvSpPr/>
          <p:nvPr/>
        </p:nvSpPr>
        <p:spPr>
          <a:xfrm>
            <a:off x="7026964" y="1507315"/>
            <a:ext cx="1705871" cy="419097"/>
          </a:xfrm>
          <a:prstGeom prst="chevron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b-NO" sz="1000" b="1">
                <a:solidFill>
                  <a:schemeClr val="tx1"/>
                </a:solidFill>
              </a:rPr>
              <a:t>IMPLEMENT</a:t>
            </a:r>
          </a:p>
        </p:txBody>
      </p:sp>
      <p:sp>
        <p:nvSpPr>
          <p:cNvPr id="13" name="Vinkel 26">
            <a:extLst>
              <a:ext uri="{FF2B5EF4-FFF2-40B4-BE49-F238E27FC236}">
                <a16:creationId xmlns:a16="http://schemas.microsoft.com/office/drawing/2014/main" id="{FDF21220-4952-1C4C-9783-2DE32A514A50}"/>
              </a:ext>
            </a:extLst>
          </p:cNvPr>
          <p:cNvSpPr/>
          <p:nvPr/>
        </p:nvSpPr>
        <p:spPr>
          <a:xfrm>
            <a:off x="8618566" y="1507315"/>
            <a:ext cx="2731270" cy="419097"/>
          </a:xfrm>
          <a:prstGeom prst="chevron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b-NO" sz="1000" b="1">
                <a:solidFill>
                  <a:schemeClr val="tx1"/>
                </a:solidFill>
              </a:rPr>
              <a:t>ONBOARDING</a:t>
            </a:r>
          </a:p>
        </p:txBody>
      </p:sp>
      <p:sp>
        <p:nvSpPr>
          <p:cNvPr id="14" name="Tekstfelt 27">
            <a:extLst>
              <a:ext uri="{FF2B5EF4-FFF2-40B4-BE49-F238E27FC236}">
                <a16:creationId xmlns:a16="http://schemas.microsoft.com/office/drawing/2014/main" id="{D5666E1F-4473-784C-9DAD-B0FA207A15E5}"/>
              </a:ext>
            </a:extLst>
          </p:cNvPr>
          <p:cNvSpPr txBox="1"/>
          <p:nvPr/>
        </p:nvSpPr>
        <p:spPr>
          <a:xfrm>
            <a:off x="829467" y="1996526"/>
            <a:ext cx="181546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900" b="1"/>
              <a:t>U XX-XX</a:t>
            </a:r>
          </a:p>
        </p:txBody>
      </p:sp>
      <p:sp>
        <p:nvSpPr>
          <p:cNvPr id="15" name="Tekstfelt 28">
            <a:extLst>
              <a:ext uri="{FF2B5EF4-FFF2-40B4-BE49-F238E27FC236}">
                <a16:creationId xmlns:a16="http://schemas.microsoft.com/office/drawing/2014/main" id="{6B211A9D-49AE-CD4C-9517-DEBF33364666}"/>
              </a:ext>
            </a:extLst>
          </p:cNvPr>
          <p:cNvSpPr txBox="1"/>
          <p:nvPr/>
        </p:nvSpPr>
        <p:spPr>
          <a:xfrm>
            <a:off x="2769661" y="1996360"/>
            <a:ext cx="425730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900" b="1"/>
              <a:t>U XX-XX</a:t>
            </a:r>
          </a:p>
        </p:txBody>
      </p:sp>
      <p:sp>
        <p:nvSpPr>
          <p:cNvPr id="16" name="Tekstfelt 30">
            <a:extLst>
              <a:ext uri="{FF2B5EF4-FFF2-40B4-BE49-F238E27FC236}">
                <a16:creationId xmlns:a16="http://schemas.microsoft.com/office/drawing/2014/main" id="{558DE961-BB9A-A449-B907-46A7500590C9}"/>
              </a:ext>
            </a:extLst>
          </p:cNvPr>
          <p:cNvSpPr txBox="1"/>
          <p:nvPr/>
        </p:nvSpPr>
        <p:spPr>
          <a:xfrm>
            <a:off x="7146928" y="1989750"/>
            <a:ext cx="147163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900" b="1"/>
              <a:t>U XX-XX</a:t>
            </a:r>
          </a:p>
        </p:txBody>
      </p:sp>
      <p:sp>
        <p:nvSpPr>
          <p:cNvPr id="17" name="Tekstfelt 31">
            <a:extLst>
              <a:ext uri="{FF2B5EF4-FFF2-40B4-BE49-F238E27FC236}">
                <a16:creationId xmlns:a16="http://schemas.microsoft.com/office/drawing/2014/main" id="{054BAE7E-EBE7-DC40-99AE-85AE843FE8A4}"/>
              </a:ext>
            </a:extLst>
          </p:cNvPr>
          <p:cNvSpPr txBox="1"/>
          <p:nvPr/>
        </p:nvSpPr>
        <p:spPr>
          <a:xfrm>
            <a:off x="8732835" y="1989193"/>
            <a:ext cx="261699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900" b="1"/>
              <a:t>U XX-XX</a:t>
            </a:r>
          </a:p>
        </p:txBody>
      </p:sp>
      <p:cxnSp>
        <p:nvCxnSpPr>
          <p:cNvPr id="18" name="Lige forbindelse 32">
            <a:extLst>
              <a:ext uri="{FF2B5EF4-FFF2-40B4-BE49-F238E27FC236}">
                <a16:creationId xmlns:a16="http://schemas.microsoft.com/office/drawing/2014/main" id="{546D0C69-5645-6D4F-93C5-1072A9AA3C5A}"/>
              </a:ext>
            </a:extLst>
          </p:cNvPr>
          <p:cNvCxnSpPr>
            <a:cxnSpLocks/>
          </p:cNvCxnSpPr>
          <p:nvPr/>
        </p:nvCxnSpPr>
        <p:spPr>
          <a:xfrm flipH="1">
            <a:off x="846935" y="1971126"/>
            <a:ext cx="10515600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Lige forbindelse 33">
            <a:extLst>
              <a:ext uri="{FF2B5EF4-FFF2-40B4-BE49-F238E27FC236}">
                <a16:creationId xmlns:a16="http://schemas.microsoft.com/office/drawing/2014/main" id="{317D3DD6-7960-004B-9480-E59940688021}"/>
              </a:ext>
            </a:extLst>
          </p:cNvPr>
          <p:cNvCxnSpPr>
            <a:cxnSpLocks/>
          </p:cNvCxnSpPr>
          <p:nvPr/>
        </p:nvCxnSpPr>
        <p:spPr>
          <a:xfrm flipH="1">
            <a:off x="834235" y="2225126"/>
            <a:ext cx="10515600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ktangel 34">
            <a:extLst>
              <a:ext uri="{FF2B5EF4-FFF2-40B4-BE49-F238E27FC236}">
                <a16:creationId xmlns:a16="http://schemas.microsoft.com/office/drawing/2014/main" id="{04BC902F-347A-ED40-831E-7708BC56B389}"/>
              </a:ext>
            </a:extLst>
          </p:cNvPr>
          <p:cNvSpPr/>
          <p:nvPr/>
        </p:nvSpPr>
        <p:spPr>
          <a:xfrm>
            <a:off x="834236" y="2306439"/>
            <a:ext cx="1815462" cy="3293460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800"/>
          </a:p>
        </p:txBody>
      </p:sp>
      <p:sp>
        <p:nvSpPr>
          <p:cNvPr id="36" name="Tekstfelt 49">
            <a:extLst>
              <a:ext uri="{FF2B5EF4-FFF2-40B4-BE49-F238E27FC236}">
                <a16:creationId xmlns:a16="http://schemas.microsoft.com/office/drawing/2014/main" id="{D3C72531-EF32-1246-AA48-F28918DE24DC}"/>
              </a:ext>
            </a:extLst>
          </p:cNvPr>
          <p:cNvSpPr txBox="1"/>
          <p:nvPr/>
        </p:nvSpPr>
        <p:spPr>
          <a:xfrm>
            <a:off x="2769661" y="2354704"/>
            <a:ext cx="425730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800" b="1"/>
              <a:t>CO-CREATIVE WORKSHOPS FOR SPESIFISERING AV DESIGN</a:t>
            </a:r>
          </a:p>
        </p:txBody>
      </p:sp>
      <p:sp>
        <p:nvSpPr>
          <p:cNvPr id="37" name="Pentagon 36">
            <a:extLst>
              <a:ext uri="{FF2B5EF4-FFF2-40B4-BE49-F238E27FC236}">
                <a16:creationId xmlns:a16="http://schemas.microsoft.com/office/drawing/2014/main" id="{4D385C64-F9E2-3A4E-ABE1-0CA557EBCD49}"/>
              </a:ext>
            </a:extLst>
          </p:cNvPr>
          <p:cNvSpPr/>
          <p:nvPr/>
        </p:nvSpPr>
        <p:spPr>
          <a:xfrm>
            <a:off x="834235" y="5671570"/>
            <a:ext cx="10515600" cy="213535"/>
          </a:xfrm>
          <a:prstGeom prst="homePlat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800" b="1">
                <a:solidFill>
                  <a:schemeClr val="bg1"/>
                </a:solidFill>
              </a:rPr>
              <a:t>KJERNETEAM</a:t>
            </a:r>
          </a:p>
        </p:txBody>
      </p:sp>
      <p:sp>
        <p:nvSpPr>
          <p:cNvPr id="38" name="Pentagon 37">
            <a:extLst>
              <a:ext uri="{FF2B5EF4-FFF2-40B4-BE49-F238E27FC236}">
                <a16:creationId xmlns:a16="http://schemas.microsoft.com/office/drawing/2014/main" id="{C52FEEFA-52F1-1147-A811-33896E8B08F4}"/>
              </a:ext>
            </a:extLst>
          </p:cNvPr>
          <p:cNvSpPr/>
          <p:nvPr/>
        </p:nvSpPr>
        <p:spPr>
          <a:xfrm>
            <a:off x="834235" y="5956788"/>
            <a:ext cx="10515600" cy="186890"/>
          </a:xfrm>
          <a:prstGeom prst="homePlat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800" b="1">
                <a:solidFill>
                  <a:schemeClr val="bg1"/>
                </a:solidFill>
              </a:rPr>
              <a:t>STYRINGSGRUPPEMØTE (HVER MND)</a:t>
            </a:r>
          </a:p>
        </p:txBody>
      </p:sp>
      <p:sp>
        <p:nvSpPr>
          <p:cNvPr id="39" name="Trekant 52">
            <a:extLst>
              <a:ext uri="{FF2B5EF4-FFF2-40B4-BE49-F238E27FC236}">
                <a16:creationId xmlns:a16="http://schemas.microsoft.com/office/drawing/2014/main" id="{48B8A08F-FFFC-C040-BF0D-DD7BD375ECB2}"/>
              </a:ext>
            </a:extLst>
          </p:cNvPr>
          <p:cNvSpPr/>
          <p:nvPr/>
        </p:nvSpPr>
        <p:spPr>
          <a:xfrm>
            <a:off x="1193117" y="5995492"/>
            <a:ext cx="131269" cy="113163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0" name="Trekant 53">
            <a:extLst>
              <a:ext uri="{FF2B5EF4-FFF2-40B4-BE49-F238E27FC236}">
                <a16:creationId xmlns:a16="http://schemas.microsoft.com/office/drawing/2014/main" id="{20A039D4-42BE-E84C-9617-D02B83D412AD}"/>
              </a:ext>
            </a:extLst>
          </p:cNvPr>
          <p:cNvSpPr/>
          <p:nvPr/>
        </p:nvSpPr>
        <p:spPr>
          <a:xfrm>
            <a:off x="2415520" y="5992784"/>
            <a:ext cx="131269" cy="113163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1" name="Trekant 54">
            <a:extLst>
              <a:ext uri="{FF2B5EF4-FFF2-40B4-BE49-F238E27FC236}">
                <a16:creationId xmlns:a16="http://schemas.microsoft.com/office/drawing/2014/main" id="{827A65D7-DF54-3F41-8772-CD19F72E0EDC}"/>
              </a:ext>
            </a:extLst>
          </p:cNvPr>
          <p:cNvSpPr/>
          <p:nvPr/>
        </p:nvSpPr>
        <p:spPr>
          <a:xfrm>
            <a:off x="3634801" y="5990067"/>
            <a:ext cx="131269" cy="113163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3" name="Trekant 56">
            <a:extLst>
              <a:ext uri="{FF2B5EF4-FFF2-40B4-BE49-F238E27FC236}">
                <a16:creationId xmlns:a16="http://schemas.microsoft.com/office/drawing/2014/main" id="{D64F5FC7-A77F-8740-8F88-230E9B3294C5}"/>
              </a:ext>
            </a:extLst>
          </p:cNvPr>
          <p:cNvSpPr/>
          <p:nvPr/>
        </p:nvSpPr>
        <p:spPr>
          <a:xfrm>
            <a:off x="8442787" y="5990067"/>
            <a:ext cx="131269" cy="113163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4" name="Trekant 57">
            <a:extLst>
              <a:ext uri="{FF2B5EF4-FFF2-40B4-BE49-F238E27FC236}">
                <a16:creationId xmlns:a16="http://schemas.microsoft.com/office/drawing/2014/main" id="{89553682-F568-904C-A175-022D8872516B}"/>
              </a:ext>
            </a:extLst>
          </p:cNvPr>
          <p:cNvSpPr/>
          <p:nvPr/>
        </p:nvSpPr>
        <p:spPr>
          <a:xfrm>
            <a:off x="9665190" y="5990204"/>
            <a:ext cx="131269" cy="113163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5" name="Trekant 58">
            <a:extLst>
              <a:ext uri="{FF2B5EF4-FFF2-40B4-BE49-F238E27FC236}">
                <a16:creationId xmlns:a16="http://schemas.microsoft.com/office/drawing/2014/main" id="{C9640D86-7C3A-7746-928E-D8C81701153D}"/>
              </a:ext>
            </a:extLst>
          </p:cNvPr>
          <p:cNvSpPr/>
          <p:nvPr/>
        </p:nvSpPr>
        <p:spPr>
          <a:xfrm>
            <a:off x="10884471" y="5990067"/>
            <a:ext cx="131269" cy="113163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4B0D580-93A8-4C48-BF95-CAF50D91C21E}"/>
              </a:ext>
            </a:extLst>
          </p:cNvPr>
          <p:cNvGrpSpPr/>
          <p:nvPr/>
        </p:nvGrpSpPr>
        <p:grpSpPr>
          <a:xfrm>
            <a:off x="2878124" y="3080034"/>
            <a:ext cx="8381805" cy="231196"/>
            <a:chOff x="2878124" y="3080034"/>
            <a:chExt cx="8381805" cy="231196"/>
          </a:xfrm>
        </p:grpSpPr>
        <p:sp>
          <p:nvSpPr>
            <p:cNvPr id="5" name="Højrepil 10">
              <a:extLst>
                <a:ext uri="{FF2B5EF4-FFF2-40B4-BE49-F238E27FC236}">
                  <a16:creationId xmlns:a16="http://schemas.microsoft.com/office/drawing/2014/main" id="{CEA41ED1-BB71-EA47-B14D-34189281EBC0}"/>
                </a:ext>
              </a:extLst>
            </p:cNvPr>
            <p:cNvSpPr/>
            <p:nvPr/>
          </p:nvSpPr>
          <p:spPr>
            <a:xfrm>
              <a:off x="3755947" y="3119962"/>
              <a:ext cx="7503982" cy="150954"/>
            </a:xfrm>
            <a:prstGeom prst="rightArrow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sz="800"/>
            </a:p>
          </p:txBody>
        </p:sp>
        <p:sp>
          <p:nvSpPr>
            <p:cNvPr id="47" name="Rektangel 61">
              <a:extLst>
                <a:ext uri="{FF2B5EF4-FFF2-40B4-BE49-F238E27FC236}">
                  <a16:creationId xmlns:a16="http://schemas.microsoft.com/office/drawing/2014/main" id="{614B2E3E-0C93-5845-8C39-FE3384E99E56}"/>
                </a:ext>
              </a:extLst>
            </p:cNvPr>
            <p:cNvSpPr/>
            <p:nvPr/>
          </p:nvSpPr>
          <p:spPr>
            <a:xfrm>
              <a:off x="2878124" y="3080034"/>
              <a:ext cx="1056658" cy="23119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b-NO" sz="700" b="1">
                  <a:solidFill>
                    <a:schemeClr val="tx1"/>
                  </a:solidFill>
                </a:rPr>
                <a:t>AVDELING</a:t>
              </a:r>
              <a:endParaRPr lang="nb-NO" sz="800" b="1">
                <a:solidFill>
                  <a:schemeClr val="tx1"/>
                </a:solidFill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0C44429C-0B16-6A42-93B0-0E6962FEA52E}"/>
              </a:ext>
            </a:extLst>
          </p:cNvPr>
          <p:cNvGrpSpPr/>
          <p:nvPr/>
        </p:nvGrpSpPr>
        <p:grpSpPr>
          <a:xfrm>
            <a:off x="2878124" y="3604743"/>
            <a:ext cx="8381805" cy="231196"/>
            <a:chOff x="2878124" y="3604743"/>
            <a:chExt cx="8381805" cy="231196"/>
          </a:xfrm>
        </p:grpSpPr>
        <p:sp>
          <p:nvSpPr>
            <p:cNvPr id="7" name="Højrepil 11">
              <a:extLst>
                <a:ext uri="{FF2B5EF4-FFF2-40B4-BE49-F238E27FC236}">
                  <a16:creationId xmlns:a16="http://schemas.microsoft.com/office/drawing/2014/main" id="{06DF34CF-23C9-6641-8D9B-D4E324B413C9}"/>
                </a:ext>
              </a:extLst>
            </p:cNvPr>
            <p:cNvSpPr/>
            <p:nvPr/>
          </p:nvSpPr>
          <p:spPr>
            <a:xfrm>
              <a:off x="3755947" y="3646525"/>
              <a:ext cx="7503982" cy="143440"/>
            </a:xfrm>
            <a:prstGeom prst="rightArrow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sz="800"/>
            </a:p>
          </p:txBody>
        </p:sp>
        <p:sp>
          <p:nvSpPr>
            <p:cNvPr id="48" name="Rektangel 62">
              <a:extLst>
                <a:ext uri="{FF2B5EF4-FFF2-40B4-BE49-F238E27FC236}">
                  <a16:creationId xmlns:a16="http://schemas.microsoft.com/office/drawing/2014/main" id="{8C0883EB-57A9-E746-8818-F925D9A4D3A6}"/>
                </a:ext>
              </a:extLst>
            </p:cNvPr>
            <p:cNvSpPr/>
            <p:nvPr/>
          </p:nvSpPr>
          <p:spPr>
            <a:xfrm>
              <a:off x="2878124" y="3604743"/>
              <a:ext cx="1056658" cy="23119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b-NO" sz="700" b="1">
                  <a:solidFill>
                    <a:schemeClr val="tx1"/>
                  </a:solidFill>
                </a:rPr>
                <a:t>AVDELING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EE53A8CB-F293-0148-9789-1C49C5733922}"/>
              </a:ext>
            </a:extLst>
          </p:cNvPr>
          <p:cNvGrpSpPr/>
          <p:nvPr/>
        </p:nvGrpSpPr>
        <p:grpSpPr>
          <a:xfrm>
            <a:off x="2878124" y="4129452"/>
            <a:ext cx="8381805" cy="231196"/>
            <a:chOff x="2878124" y="4129452"/>
            <a:chExt cx="8381805" cy="231196"/>
          </a:xfrm>
        </p:grpSpPr>
        <p:sp>
          <p:nvSpPr>
            <p:cNvPr id="8" name="Højrepil 16">
              <a:extLst>
                <a:ext uri="{FF2B5EF4-FFF2-40B4-BE49-F238E27FC236}">
                  <a16:creationId xmlns:a16="http://schemas.microsoft.com/office/drawing/2014/main" id="{52721489-EBFC-244A-9305-29EA42B3D571}"/>
                </a:ext>
              </a:extLst>
            </p:cNvPr>
            <p:cNvSpPr/>
            <p:nvPr/>
          </p:nvSpPr>
          <p:spPr>
            <a:xfrm>
              <a:off x="3755947" y="4165574"/>
              <a:ext cx="7503982" cy="151884"/>
            </a:xfrm>
            <a:prstGeom prst="rightArrow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sz="800"/>
            </a:p>
          </p:txBody>
        </p:sp>
        <p:sp>
          <p:nvSpPr>
            <p:cNvPr id="49" name="Rektangel 63">
              <a:extLst>
                <a:ext uri="{FF2B5EF4-FFF2-40B4-BE49-F238E27FC236}">
                  <a16:creationId xmlns:a16="http://schemas.microsoft.com/office/drawing/2014/main" id="{1B164D1F-CE29-F94B-8E84-C45D7EE8D599}"/>
                </a:ext>
              </a:extLst>
            </p:cNvPr>
            <p:cNvSpPr/>
            <p:nvPr/>
          </p:nvSpPr>
          <p:spPr>
            <a:xfrm>
              <a:off x="2878124" y="4129452"/>
              <a:ext cx="1056658" cy="23119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b-NO" sz="700" b="1">
                  <a:solidFill>
                    <a:schemeClr val="tx1"/>
                  </a:solidFill>
                </a:rPr>
                <a:t>AVDELING</a:t>
              </a:r>
              <a:endParaRPr lang="nb-NO" sz="800" b="1">
                <a:solidFill>
                  <a:schemeClr val="tx1"/>
                </a:solidFill>
              </a:endParaRPr>
            </a:p>
          </p:txBody>
        </p:sp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7E8A5E09-31B3-F446-AC12-8566116575BF}"/>
              </a:ext>
            </a:extLst>
          </p:cNvPr>
          <p:cNvSpPr txBox="1"/>
          <p:nvPr/>
        </p:nvSpPr>
        <p:spPr>
          <a:xfrm>
            <a:off x="930863" y="2773361"/>
            <a:ext cx="1620075" cy="722562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noFill/>
          </a:ln>
        </p:spPr>
        <p:txBody>
          <a:bodyPr wrap="square" lIns="108000" tIns="108000" rIns="108000" bIns="108000" rtlCol="0" anchor="ctr">
            <a:noAutofit/>
          </a:bodyPr>
          <a:lstStyle/>
          <a:p>
            <a:pPr algn="ctr"/>
            <a:r>
              <a:rPr lang="nb-NO" sz="800" b="1">
                <a:solidFill>
                  <a:schemeClr val="bg1"/>
                </a:solidFill>
              </a:rPr>
              <a:t>SCOPING WORKSHOP</a:t>
            </a:r>
            <a:endParaRPr lang="nb-NO" sz="1000" b="1">
              <a:solidFill>
                <a:schemeClr val="bg1"/>
              </a:solidFill>
            </a:endParaRPr>
          </a:p>
          <a:p>
            <a:pPr algn="ctr"/>
            <a:r>
              <a:rPr lang="nb-NO" sz="700"/>
              <a:t>Ledergruppe / Styringsgruppe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4F2CCA2A-B579-DE41-9DE5-4B03A53BF641}"/>
              </a:ext>
            </a:extLst>
          </p:cNvPr>
          <p:cNvSpPr txBox="1"/>
          <p:nvPr/>
        </p:nvSpPr>
        <p:spPr>
          <a:xfrm>
            <a:off x="930863" y="3584007"/>
            <a:ext cx="1620074" cy="722562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noFill/>
          </a:ln>
        </p:spPr>
        <p:txBody>
          <a:bodyPr wrap="square" lIns="108000" tIns="108000" rIns="108000" bIns="108000" rtlCol="0">
            <a:noAutofit/>
          </a:bodyPr>
          <a:lstStyle/>
          <a:p>
            <a:pPr algn="ctr"/>
            <a:r>
              <a:rPr lang="nb-NO" sz="800" b="1">
                <a:solidFill>
                  <a:schemeClr val="bg1"/>
                </a:solidFill>
              </a:rPr>
              <a:t>KICK-OFF</a:t>
            </a:r>
            <a:endParaRPr lang="nb-NO" sz="1000" b="1"/>
          </a:p>
          <a:p>
            <a:pPr algn="ctr"/>
            <a:r>
              <a:rPr lang="nb-NO" sz="700"/>
              <a:t>Kjerneteam</a:t>
            </a: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CBEF19B6-CC40-0743-A8CA-6C27130ABA7A}"/>
              </a:ext>
            </a:extLst>
          </p:cNvPr>
          <p:cNvSpPr/>
          <p:nvPr/>
        </p:nvSpPr>
        <p:spPr>
          <a:xfrm>
            <a:off x="7146928" y="2347925"/>
            <a:ext cx="147163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b-NO" sz="800" b="1"/>
              <a:t>UTVIKLING OG IMPLEMENTERING</a:t>
            </a:r>
            <a:endParaRPr lang="nb-NO" sz="800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BDDA7F4C-9E5C-684A-ABDC-1FB1CCEE94A5}"/>
              </a:ext>
            </a:extLst>
          </p:cNvPr>
          <p:cNvSpPr/>
          <p:nvPr/>
        </p:nvSpPr>
        <p:spPr>
          <a:xfrm>
            <a:off x="9153322" y="2347218"/>
            <a:ext cx="2196511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b-NO" sz="800" b="1"/>
              <a:t>ADOPSJON OG OPPLÆRING</a:t>
            </a:r>
            <a:endParaRPr lang="nb-NO" sz="800"/>
          </a:p>
        </p:txBody>
      </p:sp>
      <p:sp>
        <p:nvSpPr>
          <p:cNvPr id="68" name="Tekstfelt 49">
            <a:extLst>
              <a:ext uri="{FF2B5EF4-FFF2-40B4-BE49-F238E27FC236}">
                <a16:creationId xmlns:a16="http://schemas.microsoft.com/office/drawing/2014/main" id="{1D40E3F6-A0AD-F04F-BD9D-B181637A0B72}"/>
              </a:ext>
            </a:extLst>
          </p:cNvPr>
          <p:cNvSpPr txBox="1"/>
          <p:nvPr/>
        </p:nvSpPr>
        <p:spPr>
          <a:xfrm>
            <a:off x="875707" y="2354082"/>
            <a:ext cx="17125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800" b="1"/>
              <a:t>KONKRETISERE OG MOBILISERE PROSJEKT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099B97F3-BE7A-0E45-9575-71E73B909328}"/>
              </a:ext>
            </a:extLst>
          </p:cNvPr>
          <p:cNvSpPr txBox="1"/>
          <p:nvPr/>
        </p:nvSpPr>
        <p:spPr>
          <a:xfrm rot="5400000">
            <a:off x="3716711" y="3680566"/>
            <a:ext cx="2290293" cy="475881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noFill/>
          </a:ln>
        </p:spPr>
        <p:txBody>
          <a:bodyPr wrap="square" lIns="108000" tIns="108000" rIns="108000" bIns="108000" rtlCol="0" anchor="ctr">
            <a:noAutofit/>
          </a:bodyPr>
          <a:lstStyle/>
          <a:p>
            <a:pPr algn="ctr"/>
            <a:r>
              <a:rPr lang="nb-NO" sz="800" b="1">
                <a:solidFill>
                  <a:schemeClr val="bg1"/>
                </a:solidFill>
              </a:rPr>
              <a:t>STRUCTURE WORKSHOP</a:t>
            </a:r>
          </a:p>
          <a:p>
            <a:pPr algn="ctr"/>
            <a:r>
              <a:rPr lang="nb-NO" sz="700"/>
              <a:t>Kjerneteam</a:t>
            </a:r>
            <a:endParaRPr lang="nb-NO" sz="900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0DF581DA-86DF-384C-BB72-80927CA79CBA}"/>
              </a:ext>
            </a:extLst>
          </p:cNvPr>
          <p:cNvSpPr txBox="1"/>
          <p:nvPr/>
        </p:nvSpPr>
        <p:spPr>
          <a:xfrm rot="5400000">
            <a:off x="4704604" y="3906999"/>
            <a:ext cx="2742560" cy="475881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noFill/>
          </a:ln>
        </p:spPr>
        <p:txBody>
          <a:bodyPr wrap="square" lIns="108000" tIns="108000" rIns="108000" bIns="108000" rtlCol="0" anchor="ctr">
            <a:noAutofit/>
          </a:bodyPr>
          <a:lstStyle/>
          <a:p>
            <a:pPr algn="ctr"/>
            <a:r>
              <a:rPr lang="nb-NO" sz="800" b="1">
                <a:solidFill>
                  <a:schemeClr val="bg1"/>
                </a:solidFill>
              </a:rPr>
              <a:t>CONFIGURATION WORKSHOP</a:t>
            </a:r>
            <a:br>
              <a:rPr lang="nb-NO" sz="800" b="1">
                <a:solidFill>
                  <a:schemeClr val="bg1"/>
                </a:solidFill>
              </a:rPr>
            </a:br>
            <a:r>
              <a:rPr lang="nb-NO" sz="700"/>
              <a:t>Kjerneteam</a:t>
            </a:r>
            <a:endParaRPr lang="nb-NO" sz="800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889DD67A-3ABC-BC4E-85A4-114A578D2CB8}"/>
              </a:ext>
            </a:extLst>
          </p:cNvPr>
          <p:cNvSpPr txBox="1"/>
          <p:nvPr/>
        </p:nvSpPr>
        <p:spPr>
          <a:xfrm rot="5400000">
            <a:off x="4320473" y="3682189"/>
            <a:ext cx="2293532" cy="47588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noFill/>
          </a:ln>
        </p:spPr>
        <p:txBody>
          <a:bodyPr wrap="square" lIns="108000" tIns="108000" rIns="108000" bIns="108000" rtlCol="0" anchor="ctr">
            <a:noAutofit/>
          </a:bodyPr>
          <a:lstStyle/>
          <a:p>
            <a:pPr algn="ctr"/>
            <a:r>
              <a:rPr lang="nb-NO" sz="800" b="1">
                <a:solidFill>
                  <a:schemeClr val="bg1"/>
                </a:solidFill>
              </a:rPr>
              <a:t>WORKFLOW WORKSHOP</a:t>
            </a:r>
          </a:p>
          <a:p>
            <a:pPr algn="ctr"/>
            <a:r>
              <a:rPr lang="nb-NO" sz="700"/>
              <a:t>Kjerneteam</a:t>
            </a:r>
            <a:endParaRPr lang="nb-NO" sz="900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DE9BCD24-3A71-2E4E-AFE7-74162BF74EE1}"/>
              </a:ext>
            </a:extLst>
          </p:cNvPr>
          <p:cNvSpPr txBox="1"/>
          <p:nvPr/>
        </p:nvSpPr>
        <p:spPr>
          <a:xfrm rot="5400000">
            <a:off x="5304695" y="3912507"/>
            <a:ext cx="2754175" cy="475881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noFill/>
          </a:ln>
        </p:spPr>
        <p:txBody>
          <a:bodyPr wrap="square" lIns="108000" tIns="108000" rIns="108000" bIns="108000" rtlCol="0" anchor="ctr">
            <a:noAutofit/>
          </a:bodyPr>
          <a:lstStyle/>
          <a:p>
            <a:pPr algn="ctr"/>
            <a:r>
              <a:rPr lang="nb-NO" sz="800" b="1">
                <a:solidFill>
                  <a:schemeClr val="bg1"/>
                </a:solidFill>
              </a:rPr>
              <a:t>PROTOTYPEVISNING</a:t>
            </a:r>
            <a:br>
              <a:rPr lang="nb-NO" sz="800" b="1">
                <a:solidFill>
                  <a:schemeClr val="bg1"/>
                </a:solidFill>
              </a:rPr>
            </a:br>
            <a:r>
              <a:rPr lang="nb-NO" sz="700"/>
              <a:t>Kjerneteam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B87D70D8-C34D-3741-88FA-19443DD24AA0}"/>
              </a:ext>
            </a:extLst>
          </p:cNvPr>
          <p:cNvSpPr txBox="1"/>
          <p:nvPr/>
        </p:nvSpPr>
        <p:spPr>
          <a:xfrm rot="5400000">
            <a:off x="6547352" y="3553307"/>
            <a:ext cx="2684632" cy="1256942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>
            <a:defPPr>
              <a:defRPr lang="en-DK"/>
            </a:defPPr>
            <a:lvl1pPr algn="ctr">
              <a:defRPr sz="700" b="1"/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nb-NO">
                <a:solidFill>
                  <a:schemeClr val="tx1"/>
                </a:solidFill>
              </a:rPr>
              <a:t>INTEGRATIONS</a:t>
            </a:r>
          </a:p>
          <a:p>
            <a:r>
              <a:rPr lang="nb-NO">
                <a:solidFill>
                  <a:schemeClr val="tx1"/>
                </a:solidFill>
              </a:rPr>
              <a:t>SCRIPTING</a:t>
            </a:r>
          </a:p>
          <a:p>
            <a:r>
              <a:rPr lang="nb-NO">
                <a:solidFill>
                  <a:schemeClr val="tx1"/>
                </a:solidFill>
              </a:rPr>
              <a:t>DATAIMPORT</a:t>
            </a:r>
          </a:p>
          <a:p>
            <a:r>
              <a:rPr lang="nb-NO">
                <a:solidFill>
                  <a:schemeClr val="tx1"/>
                </a:solidFill>
              </a:rPr>
              <a:t>ETC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76B5E401-7E37-DE4B-98DD-8C277DE1BECD}"/>
              </a:ext>
            </a:extLst>
          </p:cNvPr>
          <p:cNvSpPr txBox="1"/>
          <p:nvPr/>
        </p:nvSpPr>
        <p:spPr>
          <a:xfrm rot="5400000">
            <a:off x="7690761" y="3906850"/>
            <a:ext cx="2742857" cy="475881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noFill/>
          </a:ln>
        </p:spPr>
        <p:txBody>
          <a:bodyPr wrap="square" lIns="108000" tIns="108000" rIns="108000" bIns="108000" rtlCol="0" anchor="ctr">
            <a:noAutofit/>
          </a:bodyPr>
          <a:lstStyle/>
          <a:p>
            <a:pPr algn="ctr"/>
            <a:r>
              <a:rPr lang="nb-NO" sz="800" b="1">
                <a:solidFill>
                  <a:schemeClr val="bg1"/>
                </a:solidFill>
              </a:rPr>
              <a:t>ONBOARDING WORKSHOP</a:t>
            </a:r>
            <a:br>
              <a:rPr lang="nb-NO" sz="800" b="1">
                <a:solidFill>
                  <a:schemeClr val="bg1"/>
                </a:solidFill>
              </a:rPr>
            </a:br>
            <a:r>
              <a:rPr lang="nb-NO" sz="700"/>
              <a:t>Kjerneteam</a:t>
            </a:r>
            <a:endParaRPr lang="nb-NO" sz="800"/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E399BD62-A29C-F94D-A784-6D2228E10CC3}"/>
              </a:ext>
            </a:extLst>
          </p:cNvPr>
          <p:cNvSpPr txBox="1"/>
          <p:nvPr/>
        </p:nvSpPr>
        <p:spPr>
          <a:xfrm rot="5400000">
            <a:off x="8288849" y="3914724"/>
            <a:ext cx="2742858" cy="47588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noFill/>
          </a:ln>
        </p:spPr>
        <p:txBody>
          <a:bodyPr wrap="square" lIns="108000" tIns="108000" rIns="108000" bIns="108000" rtlCol="0" anchor="ctr">
            <a:noAutofit/>
          </a:bodyPr>
          <a:lstStyle/>
          <a:p>
            <a:pPr algn="ctr"/>
            <a:r>
              <a:rPr lang="nb-NO" sz="800" b="1">
                <a:solidFill>
                  <a:schemeClr val="bg1"/>
                </a:solidFill>
              </a:rPr>
              <a:t>TRAIN THE TRAINER</a:t>
            </a:r>
          </a:p>
          <a:p>
            <a:pPr algn="ctr"/>
            <a:r>
              <a:rPr lang="nb-NO" sz="700"/>
              <a:t>Blackbelts</a:t>
            </a:r>
            <a:endParaRPr lang="nb-NO" sz="800"/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7ED82DA0-797A-364F-BC80-BABE4CF5D54C}"/>
              </a:ext>
            </a:extLst>
          </p:cNvPr>
          <p:cNvSpPr txBox="1"/>
          <p:nvPr/>
        </p:nvSpPr>
        <p:spPr>
          <a:xfrm rot="5400000">
            <a:off x="8878998" y="3906850"/>
            <a:ext cx="2742859" cy="47588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noFill/>
          </a:ln>
        </p:spPr>
        <p:txBody>
          <a:bodyPr wrap="square" lIns="108000" tIns="108000" rIns="108000" bIns="108000" rtlCol="0" anchor="ctr">
            <a:noAutofit/>
          </a:bodyPr>
          <a:lstStyle/>
          <a:p>
            <a:pPr algn="ctr"/>
            <a:r>
              <a:rPr lang="nb-NO" sz="800" b="1"/>
              <a:t>TRAINING PROGRAMS</a:t>
            </a:r>
            <a:br>
              <a:rPr lang="nb-NO" sz="800" b="1"/>
            </a:br>
            <a:r>
              <a:rPr lang="nb-NO" sz="700"/>
              <a:t>Brukere</a:t>
            </a:r>
            <a:endParaRPr lang="nb-NO" sz="800"/>
          </a:p>
        </p:txBody>
      </p:sp>
      <p:sp>
        <p:nvSpPr>
          <p:cNvPr id="78" name="Title 1">
            <a:extLst>
              <a:ext uri="{FF2B5EF4-FFF2-40B4-BE49-F238E27FC236}">
                <a16:creationId xmlns:a16="http://schemas.microsoft.com/office/drawing/2014/main" id="{7DF80794-3E8F-6247-B10E-86B868CCFD4E}"/>
              </a:ext>
            </a:extLst>
          </p:cNvPr>
          <p:cNvSpPr txBox="1">
            <a:spLocks/>
          </p:cNvSpPr>
          <p:nvPr/>
        </p:nvSpPr>
        <p:spPr>
          <a:xfrm>
            <a:off x="838200" y="602820"/>
            <a:ext cx="10515600" cy="85194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005E5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nb-NO" sz="3600">
                <a:latin typeface="+mn-lt"/>
              </a:rPr>
              <a:t>Neste steg...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4C4B5A22-9A01-BE43-B855-D2861B8C194C}"/>
              </a:ext>
            </a:extLst>
          </p:cNvPr>
          <p:cNvSpPr txBox="1"/>
          <p:nvPr/>
        </p:nvSpPr>
        <p:spPr>
          <a:xfrm rot="5400000">
            <a:off x="9436556" y="3914724"/>
            <a:ext cx="2742859" cy="47588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noFill/>
          </a:ln>
        </p:spPr>
        <p:txBody>
          <a:bodyPr wrap="square" lIns="108000" tIns="108000" rIns="108000" bIns="108000" rtlCol="0" anchor="ctr">
            <a:noAutofit/>
          </a:bodyPr>
          <a:lstStyle/>
          <a:p>
            <a:pPr algn="ctr"/>
            <a:r>
              <a:rPr lang="nb-NO" sz="800" b="1">
                <a:solidFill>
                  <a:schemeClr val="bg1"/>
                </a:solidFill>
              </a:rPr>
              <a:t>GO-LIVE</a:t>
            </a:r>
            <a:br>
              <a:rPr lang="nb-NO" sz="800" b="1">
                <a:solidFill>
                  <a:schemeClr val="bg1"/>
                </a:solidFill>
              </a:rPr>
            </a:br>
            <a:r>
              <a:rPr lang="nb-NO" sz="700"/>
              <a:t>Bistand og støtte den dagen løsningen settes i drift</a:t>
            </a:r>
            <a:endParaRPr lang="nb-NO" sz="800"/>
          </a:p>
        </p:txBody>
      </p:sp>
      <p:sp>
        <p:nvSpPr>
          <p:cNvPr id="56" name="Text Placeholder 3">
            <a:extLst>
              <a:ext uri="{FF2B5EF4-FFF2-40B4-BE49-F238E27FC236}">
                <a16:creationId xmlns:a16="http://schemas.microsoft.com/office/drawing/2014/main" id="{6BD9E9AF-8989-5049-8D0A-31B5F06367A9}"/>
              </a:ext>
            </a:extLst>
          </p:cNvPr>
          <p:cNvSpPr txBox="1">
            <a:spLocks/>
          </p:cNvSpPr>
          <p:nvPr/>
        </p:nvSpPr>
        <p:spPr>
          <a:xfrm>
            <a:off x="834235" y="1163412"/>
            <a:ext cx="10515600" cy="3244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rgbClr val="005E5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rgbClr val="2B2A2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rgbClr val="2B2A2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rgbClr val="2B2A2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rgbClr val="2B2A2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sz="1600">
                <a:solidFill>
                  <a:schemeClr val="accent3"/>
                </a:solidFill>
              </a:rPr>
              <a:t>Hva skjer neste gang vi møtes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FC8ACAF5-3B09-FC44-BA62-F17390513A57}"/>
              </a:ext>
            </a:extLst>
          </p:cNvPr>
          <p:cNvSpPr txBox="1"/>
          <p:nvPr/>
        </p:nvSpPr>
        <p:spPr>
          <a:xfrm rot="5400000">
            <a:off x="3111660" y="3683808"/>
            <a:ext cx="2290292" cy="475879"/>
          </a:xfrm>
          <a:prstGeom prst="roundRect">
            <a:avLst/>
          </a:prstGeom>
          <a:solidFill>
            <a:schemeClr val="accent6"/>
          </a:solidFill>
          <a:ln w="12700">
            <a:noFill/>
          </a:ln>
        </p:spPr>
        <p:txBody>
          <a:bodyPr wrap="square" lIns="108000" tIns="108000" rIns="108000" bIns="108000" rtlCol="0" anchor="ctr">
            <a:noAutofit/>
          </a:bodyPr>
          <a:lstStyle/>
          <a:p>
            <a:pPr algn="ctr"/>
            <a:r>
              <a:rPr lang="nb-NO" sz="800" b="1">
                <a:solidFill>
                  <a:schemeClr val="bg1"/>
                </a:solidFill>
              </a:rPr>
              <a:t>KPI WORKSHOP</a:t>
            </a:r>
          </a:p>
          <a:p>
            <a:pPr algn="ctr"/>
            <a:r>
              <a:rPr lang="nb-NO" sz="700"/>
              <a:t>Kjerneteam</a:t>
            </a:r>
            <a:endParaRPr lang="nb-NO" sz="900"/>
          </a:p>
        </p:txBody>
      </p:sp>
      <p:sp>
        <p:nvSpPr>
          <p:cNvPr id="23" name="Rounded Rectangular Callout 22">
            <a:extLst>
              <a:ext uri="{FF2B5EF4-FFF2-40B4-BE49-F238E27FC236}">
                <a16:creationId xmlns:a16="http://schemas.microsoft.com/office/drawing/2014/main" id="{FF871E11-DB6E-D440-A615-80F2B4406387}"/>
              </a:ext>
            </a:extLst>
          </p:cNvPr>
          <p:cNvSpPr/>
          <p:nvPr/>
        </p:nvSpPr>
        <p:spPr>
          <a:xfrm>
            <a:off x="5286449" y="2087453"/>
            <a:ext cx="4723654" cy="1570542"/>
          </a:xfrm>
          <a:prstGeom prst="wedgeRoundRectCallout">
            <a:avLst>
              <a:gd name="adj1" fmla="val -68697"/>
              <a:gd name="adj2" fmla="val 22389"/>
              <a:gd name="adj3" fmla="val 16667"/>
            </a:avLst>
          </a:prstGeom>
          <a:solidFill>
            <a:schemeClr val="accent6"/>
          </a:solidFill>
          <a:ln>
            <a:noFill/>
          </a:ln>
          <a:effectLst>
            <a:outerShdw blurRad="917802" sx="102000" sy="102000" algn="ctr" rotWithShape="0">
              <a:prstClr val="black">
                <a:alpha val="19221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360000" rIns="360000" bIns="360000" rtlCol="0" anchor="ctr">
            <a:spAutoFit/>
          </a:bodyPr>
          <a:lstStyle/>
          <a:p>
            <a:r>
              <a:rPr lang="nb-NO" sz="2000" b="1">
                <a:solidFill>
                  <a:schemeClr val="bg1"/>
                </a:solidFill>
              </a:rPr>
              <a:t>KPI Workshop</a:t>
            </a:r>
            <a:br>
              <a:rPr lang="nb-NO" sz="1400">
                <a:solidFill>
                  <a:schemeClr val="bg1"/>
                </a:solidFill>
              </a:rPr>
            </a:br>
            <a:r>
              <a:rPr lang="nb-NO" sz="1400" err="1">
                <a:solidFill>
                  <a:schemeClr val="bg1"/>
                </a:solidFill>
              </a:rPr>
              <a:t>X</a:t>
            </a:r>
            <a:r>
              <a:rPr lang="nb-NO" sz="1400">
                <a:solidFill>
                  <a:schemeClr val="bg1"/>
                </a:solidFill>
              </a:rPr>
              <a:t> timers workshop med kjerneteam</a:t>
            </a:r>
            <a:endParaRPr lang="nb-NO" sz="1100">
              <a:solidFill>
                <a:schemeClr val="bg1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sz="1100">
                <a:solidFill>
                  <a:schemeClr val="accent3"/>
                </a:solidFill>
              </a:rPr>
              <a:t>TO BE CONTINUED</a:t>
            </a:r>
          </a:p>
        </p:txBody>
      </p:sp>
    </p:spTree>
    <p:extLst>
      <p:ext uri="{BB962C8B-B14F-4D97-AF65-F5344CB8AC3E}">
        <p14:creationId xmlns:p14="http://schemas.microsoft.com/office/powerpoint/2010/main" val="307257121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A3DD50-67C7-DA46-A99A-295E9338AA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162374"/>
            <a:ext cx="10515600" cy="4549657"/>
          </a:xfrm>
        </p:spPr>
        <p:txBody>
          <a:bodyPr anchor="ctr">
            <a:normAutofit/>
          </a:bodyPr>
          <a:lstStyle/>
          <a:p>
            <a:pPr algn="ctr"/>
            <a:r>
              <a:rPr lang="nb-NO" sz="258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+/-</a:t>
            </a:r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B8F3D795-E710-3F47-9B6A-96E6BF082790}"/>
              </a:ext>
            </a:extLst>
          </p:cNvPr>
          <p:cNvSpPr txBox="1">
            <a:spLocks/>
          </p:cNvSpPr>
          <p:nvPr/>
        </p:nvSpPr>
        <p:spPr>
          <a:xfrm>
            <a:off x="838200" y="780945"/>
            <a:ext cx="10515600" cy="8519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005E5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3600" b="1" i="0" u="none" strike="noStrike" kern="1200" cap="none" spc="0" normalizeH="0" baseline="0" noProof="0">
                <a:ln>
                  <a:noFill/>
                </a:ln>
                <a:solidFill>
                  <a:srgbClr val="005E5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Vi ønsker kort å evaluere hva som fungerte bra i dagens økt og hvordan vi kan bli enda bedre neste gang...</a:t>
            </a:r>
          </a:p>
        </p:txBody>
      </p:sp>
    </p:spTree>
    <p:extLst>
      <p:ext uri="{BB962C8B-B14F-4D97-AF65-F5344CB8AC3E}">
        <p14:creationId xmlns:p14="http://schemas.microsoft.com/office/powerpoint/2010/main" val="6746632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1577D4F-F5DF-1D4C-8B62-C43F634EFC3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b-NO"/>
              <a:t>Gleder oss til videre samarbeid!</a:t>
            </a:r>
          </a:p>
        </p:txBody>
      </p:sp>
    </p:spTree>
    <p:extLst>
      <p:ext uri="{BB962C8B-B14F-4D97-AF65-F5344CB8AC3E}">
        <p14:creationId xmlns:p14="http://schemas.microsoft.com/office/powerpoint/2010/main" val="6772374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CE5CC1-A615-A34D-8268-97B9060CA3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VÅR </a:t>
            </a:r>
            <a:r>
              <a:rPr lang="nb-NO" b="0"/>
              <a:t>TILNÆRMING</a:t>
            </a:r>
            <a:r>
              <a:rPr lang="nb-NO"/>
              <a:t> TIL</a:t>
            </a:r>
            <a:br>
              <a:rPr lang="nb-NO"/>
            </a:br>
            <a:r>
              <a:rPr lang="nb-NO"/>
              <a:t>CRM IMPLEMENTERING &amp; ADOPSJON</a:t>
            </a:r>
          </a:p>
        </p:txBody>
      </p:sp>
    </p:spTree>
    <p:extLst>
      <p:ext uri="{BB962C8B-B14F-4D97-AF65-F5344CB8AC3E}">
        <p14:creationId xmlns:p14="http://schemas.microsoft.com/office/powerpoint/2010/main" val="12019656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50F189E9-384F-2146-A091-CE4D2A31A6AB}"/>
              </a:ext>
            </a:extLst>
          </p:cNvPr>
          <p:cNvGraphicFramePr/>
          <p:nvPr/>
        </p:nvGraphicFramePr>
        <p:xfrm>
          <a:off x="838200" y="1697731"/>
          <a:ext cx="4483100" cy="42284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0247238-BC0C-7548-9D42-7661B5DEB9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317335" y="1947112"/>
            <a:ext cx="6032499" cy="823912"/>
          </a:xfrm>
        </p:spPr>
        <p:txBody>
          <a:bodyPr>
            <a:normAutofit/>
          </a:bodyPr>
          <a:lstStyle/>
          <a:p>
            <a:r>
              <a:rPr lang="nb-NO" sz="1800">
                <a:solidFill>
                  <a:srgbClr val="EF7445"/>
                </a:solidFill>
                <a:latin typeface="Arial" panose="020B0604020202020204"/>
              </a:rPr>
              <a:t>Det er primært 3 grunner til at CRM ikke leverer </a:t>
            </a:r>
            <a:r>
              <a:rPr lang="nb-NO" sz="1800" err="1">
                <a:solidFill>
                  <a:srgbClr val="EF7445"/>
                </a:solidFill>
                <a:latin typeface="Arial" panose="020B0604020202020204"/>
              </a:rPr>
              <a:t>iht</a:t>
            </a:r>
            <a:r>
              <a:rPr lang="nb-NO" sz="1800">
                <a:solidFill>
                  <a:srgbClr val="EF7445"/>
                </a:solidFill>
                <a:latin typeface="Arial" panose="020B0604020202020204"/>
              </a:rPr>
              <a:t> forventet ROI: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4D72FF4-3829-494F-8D63-4DE33AB953A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317335" y="2771023"/>
            <a:ext cx="6032499" cy="3624263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buClr>
                <a:schemeClr val="accent1"/>
              </a:buClr>
            </a:pPr>
            <a:r>
              <a:rPr lang="nb-NO" sz="1800" b="1">
                <a:solidFill>
                  <a:schemeClr val="accent1"/>
                </a:solidFill>
              </a:rPr>
              <a:t>Manglende kommersiell strategi</a:t>
            </a:r>
            <a:br>
              <a:rPr lang="nb-NO" sz="1800"/>
            </a:br>
            <a:r>
              <a:rPr lang="nb-NO" sz="1400"/>
              <a:t>Vet vi hvilke markeder og segmenter vi skal vinne, hvilke produkter og tjenester som vil bidra til det, og hvordan det skal gjennomføres?</a:t>
            </a:r>
          </a:p>
          <a:p>
            <a:pPr>
              <a:lnSpc>
                <a:spcPct val="110000"/>
              </a:lnSpc>
            </a:pPr>
            <a:r>
              <a:rPr lang="nb-NO" sz="1800" b="1">
                <a:solidFill>
                  <a:schemeClr val="accent1"/>
                </a:solidFill>
              </a:rPr>
              <a:t>Manglende brukeradopsjon</a:t>
            </a:r>
            <a:br>
              <a:rPr lang="nb-NO" sz="1800"/>
            </a:br>
            <a:r>
              <a:rPr lang="nb-NO" sz="1400"/>
              <a:t>Tilpasser vi arbeidsprosessene slik at de understøtter strategien og er den nye måten å jobbe på akseptert av brukerne/ansatte? </a:t>
            </a:r>
          </a:p>
          <a:p>
            <a:pPr>
              <a:lnSpc>
                <a:spcPct val="110000"/>
              </a:lnSpc>
            </a:pPr>
            <a:r>
              <a:rPr lang="nb-NO" sz="1800" b="1">
                <a:solidFill>
                  <a:schemeClr val="accent1"/>
                </a:solidFill>
              </a:rPr>
              <a:t>Manglende endringsledelse</a:t>
            </a:r>
            <a:br>
              <a:rPr lang="nb-NO" sz="1800"/>
            </a:br>
            <a:r>
              <a:rPr lang="nb-NO" sz="1400"/>
              <a:t>Har brukerne en klar oppfatning av hvilken verdi CRM skaper og hvordan den vil hjelpe dere med å realisere strategien?</a:t>
            </a:r>
          </a:p>
          <a:p>
            <a:endParaRPr lang="nb-NO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F9433886-32EB-2044-BF51-6D9CA67F38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nb-NO" sz="3200"/>
              <a:t>Vår tilnærming til CRM implementering og adopsjon</a:t>
            </a:r>
          </a:p>
        </p:txBody>
      </p:sp>
      <p:sp>
        <p:nvSpPr>
          <p:cNvPr id="8" name="TextBox 11">
            <a:extLst>
              <a:ext uri="{FF2B5EF4-FFF2-40B4-BE49-F238E27FC236}">
                <a16:creationId xmlns:a16="http://schemas.microsoft.com/office/drawing/2014/main" id="{1392E40C-1C68-DB41-94B6-AA3C7E60C3F6}"/>
              </a:ext>
            </a:extLst>
          </p:cNvPr>
          <p:cNvSpPr txBox="1"/>
          <p:nvPr/>
        </p:nvSpPr>
        <p:spPr>
          <a:xfrm>
            <a:off x="838199" y="5710373"/>
            <a:ext cx="2576634" cy="215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802" b="0" i="0" u="none" strike="noStrike" kern="1200" cap="none" spc="0" normalizeH="0" baseline="0" noProof="0">
                <a:ln>
                  <a:noFill/>
                </a:ln>
                <a:solidFill>
                  <a:srgbClr val="2B292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  </a:t>
            </a:r>
            <a:r>
              <a:rPr kumimoji="0" lang="da-DK" sz="802" b="1" i="0" u="none" strike="noStrike" kern="1200" cap="none" spc="0" normalizeH="0" baseline="0" noProof="0">
                <a:ln>
                  <a:noFill/>
                </a:ln>
                <a:solidFill>
                  <a:srgbClr val="005E5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Source</a:t>
            </a:r>
            <a:r>
              <a:rPr kumimoji="0" lang="da-DK" sz="802" b="0" i="0" u="none" strike="noStrike" kern="1200" cap="none" spc="0" normalizeH="0" baseline="0" noProof="0">
                <a:ln>
                  <a:noFill/>
                </a:ln>
                <a:solidFill>
                  <a:srgbClr val="2B292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Harvard Business Review</a:t>
            </a:r>
          </a:p>
        </p:txBody>
      </p:sp>
      <p:sp>
        <p:nvSpPr>
          <p:cNvPr id="9" name="TextBox 16">
            <a:extLst>
              <a:ext uri="{FF2B5EF4-FFF2-40B4-BE49-F238E27FC236}">
                <a16:creationId xmlns:a16="http://schemas.microsoft.com/office/drawing/2014/main" id="{D90CB58A-0E7B-864A-B76B-8E4E5A2EB824}"/>
              </a:ext>
            </a:extLst>
          </p:cNvPr>
          <p:cNvSpPr txBox="1"/>
          <p:nvPr/>
        </p:nvSpPr>
        <p:spPr>
          <a:xfrm>
            <a:off x="1990227" y="3324906"/>
            <a:ext cx="21750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1" i="0" u="none" strike="noStrike" kern="1200" cap="none" spc="0" normalizeH="0" baseline="0">
                <a:ln>
                  <a:noFill/>
                </a:ln>
                <a:solidFill>
                  <a:srgbClr val="2B292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 av 3 CRM- implementeringer greier ikke å realisere potensialet i investeringen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B1EFD72-C1F3-AB44-88F7-D76ADC2CEBEF}"/>
              </a:ext>
            </a:extLst>
          </p:cNvPr>
          <p:cNvSpPr txBox="1"/>
          <p:nvPr/>
        </p:nvSpPr>
        <p:spPr>
          <a:xfrm>
            <a:off x="8035881" y="-207230"/>
            <a:ext cx="4384964" cy="369332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r>
              <a:rPr lang="nb-NO" b="1">
                <a:solidFill>
                  <a:schemeClr val="bg1"/>
                </a:solidFill>
              </a:rPr>
              <a:t>Trenger ny fengende heading</a:t>
            </a:r>
          </a:p>
        </p:txBody>
      </p:sp>
    </p:spTree>
    <p:extLst>
      <p:ext uri="{BB962C8B-B14F-4D97-AF65-F5344CB8AC3E}">
        <p14:creationId xmlns:p14="http://schemas.microsoft.com/office/powerpoint/2010/main" val="24642758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F9433886-32EB-2044-BF51-6D9CA67F38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Autofit/>
          </a:bodyPr>
          <a:lstStyle/>
          <a:p>
            <a:r>
              <a:rPr lang="nb-NO" sz="3200"/>
              <a:t>CRM &amp; Strategi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CA76BAA-3B22-5A4A-B726-B66EF10D2B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1218" y="1537442"/>
            <a:ext cx="4394864" cy="43948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65778C2-1CE2-E947-983D-49DD0195A2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7040" y="4055953"/>
            <a:ext cx="2138218" cy="2138218"/>
          </a:xfrm>
          <a:prstGeom prst="rect">
            <a:avLst/>
          </a:prstGeom>
        </p:spPr>
      </p:pic>
      <p:pic>
        <p:nvPicPr>
          <p:cNvPr id="22" name="Graphic 22" descr="Arrow Clockwise curve">
            <a:extLst>
              <a:ext uri="{FF2B5EF4-FFF2-40B4-BE49-F238E27FC236}">
                <a16:creationId xmlns:a16="http://schemas.microsoft.com/office/drawing/2014/main" id="{1DAB5B87-5D7C-254E-BA65-030C4F9527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4530414">
            <a:off x="2757624" y="3647510"/>
            <a:ext cx="827187" cy="1180439"/>
          </a:xfrm>
          <a:prstGeom prst="rect">
            <a:avLst/>
          </a:prstGeom>
        </p:spPr>
      </p:pic>
      <p:sp>
        <p:nvSpPr>
          <p:cNvPr id="23" name="TextBox 26">
            <a:extLst>
              <a:ext uri="{FF2B5EF4-FFF2-40B4-BE49-F238E27FC236}">
                <a16:creationId xmlns:a16="http://schemas.microsoft.com/office/drawing/2014/main" id="{2CE34A2A-4435-4C4C-AF4D-31C0F0E5FAEC}"/>
              </a:ext>
            </a:extLst>
          </p:cNvPr>
          <p:cNvSpPr txBox="1"/>
          <p:nvPr/>
        </p:nvSpPr>
        <p:spPr>
          <a:xfrm>
            <a:off x="975056" y="3867986"/>
            <a:ext cx="18677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/>
              <a:t>Fra </a:t>
            </a:r>
            <a:r>
              <a:rPr lang="en-GB" sz="1200" err="1"/>
              <a:t>fokus</a:t>
            </a:r>
            <a:r>
              <a:rPr lang="en-GB" sz="1200"/>
              <a:t> </a:t>
            </a:r>
            <a:r>
              <a:rPr lang="en-GB" sz="1200" err="1"/>
              <a:t>på</a:t>
            </a:r>
            <a:r>
              <a:rPr lang="en-GB" sz="1200"/>
              <a:t> </a:t>
            </a:r>
            <a:r>
              <a:rPr lang="en-GB" sz="1200" b="1">
                <a:solidFill>
                  <a:schemeClr val="accent1"/>
                </a:solidFill>
              </a:rPr>
              <a:t>TEKNOLOGI</a:t>
            </a:r>
            <a:r>
              <a:rPr lang="en-GB" sz="1200">
                <a:solidFill>
                  <a:schemeClr val="accent1"/>
                </a:solidFill>
              </a:rPr>
              <a:t>…</a:t>
            </a:r>
          </a:p>
        </p:txBody>
      </p:sp>
      <p:sp>
        <p:nvSpPr>
          <p:cNvPr id="24" name="TextBox 27">
            <a:extLst>
              <a:ext uri="{FF2B5EF4-FFF2-40B4-BE49-F238E27FC236}">
                <a16:creationId xmlns:a16="http://schemas.microsoft.com/office/drawing/2014/main" id="{7E1368CA-7F38-8D43-A821-6B04E42C7E77}"/>
              </a:ext>
            </a:extLst>
          </p:cNvPr>
          <p:cNvSpPr txBox="1"/>
          <p:nvPr/>
        </p:nvSpPr>
        <p:spPr>
          <a:xfrm>
            <a:off x="3545080" y="5283034"/>
            <a:ext cx="35287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200"/>
              <a:t>…til å inkludere </a:t>
            </a:r>
            <a:r>
              <a:rPr lang="nb-NO" sz="1200" b="1">
                <a:solidFill>
                  <a:schemeClr val="accent1"/>
                </a:solidFill>
              </a:rPr>
              <a:t>BRUKERADFERD </a:t>
            </a:r>
            <a:r>
              <a:rPr lang="nb-NO" sz="1200"/>
              <a:t>og</a:t>
            </a:r>
            <a:r>
              <a:rPr lang="nb-NO" sz="1200" b="1">
                <a:solidFill>
                  <a:schemeClr val="accent1"/>
                </a:solidFill>
              </a:rPr>
              <a:t> ARBEIDSPROSESSER </a:t>
            </a:r>
            <a:r>
              <a:rPr lang="nb-NO" sz="1200"/>
              <a:t>–</a:t>
            </a:r>
            <a:r>
              <a:rPr lang="nb-NO" sz="1200">
                <a:solidFill>
                  <a:schemeClr val="accent1"/>
                </a:solidFill>
              </a:rPr>
              <a:t> </a:t>
            </a:r>
            <a:r>
              <a:rPr lang="nb-NO" sz="1200"/>
              <a:t>for sammen kunne nå de strategiske målene</a:t>
            </a:r>
          </a:p>
        </p:txBody>
      </p:sp>
      <p:sp>
        <p:nvSpPr>
          <p:cNvPr id="25" name="TextBox 26">
            <a:extLst>
              <a:ext uri="{FF2B5EF4-FFF2-40B4-BE49-F238E27FC236}">
                <a16:creationId xmlns:a16="http://schemas.microsoft.com/office/drawing/2014/main" id="{5B2A7BF9-DB53-CC4B-9D69-EA318DFE88E3}"/>
              </a:ext>
            </a:extLst>
          </p:cNvPr>
          <p:cNvSpPr txBox="1"/>
          <p:nvPr/>
        </p:nvSpPr>
        <p:spPr>
          <a:xfrm>
            <a:off x="4434771" y="3590987"/>
            <a:ext cx="18677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>
                <a:solidFill>
                  <a:schemeClr val="accent1"/>
                </a:solidFill>
              </a:rPr>
              <a:t>CRM STRATEGI</a:t>
            </a:r>
          </a:p>
        </p:txBody>
      </p:sp>
      <p:sp>
        <p:nvSpPr>
          <p:cNvPr id="26" name="Rectangle 36">
            <a:extLst>
              <a:ext uri="{FF2B5EF4-FFF2-40B4-BE49-F238E27FC236}">
                <a16:creationId xmlns:a16="http://schemas.microsoft.com/office/drawing/2014/main" id="{F8A820DF-A8A8-444F-9AC5-EDA88F3D2EC0}"/>
              </a:ext>
            </a:extLst>
          </p:cNvPr>
          <p:cNvSpPr/>
          <p:nvPr/>
        </p:nvSpPr>
        <p:spPr>
          <a:xfrm>
            <a:off x="7893325" y="1918012"/>
            <a:ext cx="3461635" cy="1084573"/>
          </a:xfrm>
          <a:custGeom>
            <a:avLst/>
            <a:gdLst>
              <a:gd name="connsiteX0" fmla="*/ 0 w 3461635"/>
              <a:gd name="connsiteY0" fmla="*/ 0 h 1084573"/>
              <a:gd name="connsiteX1" fmla="*/ 623094 w 3461635"/>
              <a:gd name="connsiteY1" fmla="*/ 0 h 1084573"/>
              <a:gd name="connsiteX2" fmla="*/ 1384654 w 3461635"/>
              <a:gd name="connsiteY2" fmla="*/ 0 h 1084573"/>
              <a:gd name="connsiteX3" fmla="*/ 1973132 w 3461635"/>
              <a:gd name="connsiteY3" fmla="*/ 0 h 1084573"/>
              <a:gd name="connsiteX4" fmla="*/ 2665459 w 3461635"/>
              <a:gd name="connsiteY4" fmla="*/ 0 h 1084573"/>
              <a:gd name="connsiteX5" fmla="*/ 3461635 w 3461635"/>
              <a:gd name="connsiteY5" fmla="*/ 0 h 1084573"/>
              <a:gd name="connsiteX6" fmla="*/ 3461635 w 3461635"/>
              <a:gd name="connsiteY6" fmla="*/ 542287 h 1084573"/>
              <a:gd name="connsiteX7" fmla="*/ 3461635 w 3461635"/>
              <a:gd name="connsiteY7" fmla="*/ 1084573 h 1084573"/>
              <a:gd name="connsiteX8" fmla="*/ 2873157 w 3461635"/>
              <a:gd name="connsiteY8" fmla="*/ 1084573 h 1084573"/>
              <a:gd name="connsiteX9" fmla="*/ 2180830 w 3461635"/>
              <a:gd name="connsiteY9" fmla="*/ 1084573 h 1084573"/>
              <a:gd name="connsiteX10" fmla="*/ 1523119 w 3461635"/>
              <a:gd name="connsiteY10" fmla="*/ 1084573 h 1084573"/>
              <a:gd name="connsiteX11" fmla="*/ 934641 w 3461635"/>
              <a:gd name="connsiteY11" fmla="*/ 1084573 h 1084573"/>
              <a:gd name="connsiteX12" fmla="*/ 0 w 3461635"/>
              <a:gd name="connsiteY12" fmla="*/ 1084573 h 1084573"/>
              <a:gd name="connsiteX13" fmla="*/ 0 w 3461635"/>
              <a:gd name="connsiteY13" fmla="*/ 574824 h 1084573"/>
              <a:gd name="connsiteX14" fmla="*/ 0 w 3461635"/>
              <a:gd name="connsiteY14" fmla="*/ 0 h 1084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461635" h="1084573" fill="none" extrusionOk="0">
                <a:moveTo>
                  <a:pt x="0" y="0"/>
                </a:moveTo>
                <a:cubicBezTo>
                  <a:pt x="225383" y="2211"/>
                  <a:pt x="358152" y="1749"/>
                  <a:pt x="623094" y="0"/>
                </a:cubicBezTo>
                <a:cubicBezTo>
                  <a:pt x="888036" y="-1749"/>
                  <a:pt x="1167219" y="29066"/>
                  <a:pt x="1384654" y="0"/>
                </a:cubicBezTo>
                <a:cubicBezTo>
                  <a:pt x="1602089" y="-29066"/>
                  <a:pt x="1827632" y="7943"/>
                  <a:pt x="1973132" y="0"/>
                </a:cubicBezTo>
                <a:cubicBezTo>
                  <a:pt x="2118632" y="-7943"/>
                  <a:pt x="2479294" y="-2918"/>
                  <a:pt x="2665459" y="0"/>
                </a:cubicBezTo>
                <a:cubicBezTo>
                  <a:pt x="2851624" y="2918"/>
                  <a:pt x="3297566" y="-39456"/>
                  <a:pt x="3461635" y="0"/>
                </a:cubicBezTo>
                <a:cubicBezTo>
                  <a:pt x="3453887" y="150309"/>
                  <a:pt x="3461502" y="396549"/>
                  <a:pt x="3461635" y="542287"/>
                </a:cubicBezTo>
                <a:cubicBezTo>
                  <a:pt x="3461768" y="688025"/>
                  <a:pt x="3440343" y="878188"/>
                  <a:pt x="3461635" y="1084573"/>
                </a:cubicBezTo>
                <a:cubicBezTo>
                  <a:pt x="3188617" y="1109649"/>
                  <a:pt x="3078543" y="1097440"/>
                  <a:pt x="2873157" y="1084573"/>
                </a:cubicBezTo>
                <a:cubicBezTo>
                  <a:pt x="2667771" y="1071706"/>
                  <a:pt x="2420569" y="1054712"/>
                  <a:pt x="2180830" y="1084573"/>
                </a:cubicBezTo>
                <a:cubicBezTo>
                  <a:pt x="1941091" y="1114434"/>
                  <a:pt x="1764950" y="1100016"/>
                  <a:pt x="1523119" y="1084573"/>
                </a:cubicBezTo>
                <a:cubicBezTo>
                  <a:pt x="1281288" y="1069130"/>
                  <a:pt x="1184395" y="1074694"/>
                  <a:pt x="934641" y="1084573"/>
                </a:cubicBezTo>
                <a:cubicBezTo>
                  <a:pt x="684887" y="1094452"/>
                  <a:pt x="418346" y="1055678"/>
                  <a:pt x="0" y="1084573"/>
                </a:cubicBezTo>
                <a:cubicBezTo>
                  <a:pt x="-13411" y="840976"/>
                  <a:pt x="-22860" y="771847"/>
                  <a:pt x="0" y="574824"/>
                </a:cubicBezTo>
                <a:cubicBezTo>
                  <a:pt x="22860" y="377801"/>
                  <a:pt x="8344" y="192180"/>
                  <a:pt x="0" y="0"/>
                </a:cubicBezTo>
                <a:close/>
              </a:path>
              <a:path w="3461635" h="1084573" stroke="0" extrusionOk="0">
                <a:moveTo>
                  <a:pt x="0" y="0"/>
                </a:moveTo>
                <a:cubicBezTo>
                  <a:pt x="204405" y="-21920"/>
                  <a:pt x="498019" y="14907"/>
                  <a:pt x="657711" y="0"/>
                </a:cubicBezTo>
                <a:cubicBezTo>
                  <a:pt x="817403" y="-14907"/>
                  <a:pt x="1146134" y="-17621"/>
                  <a:pt x="1315421" y="0"/>
                </a:cubicBezTo>
                <a:cubicBezTo>
                  <a:pt x="1484708" y="17621"/>
                  <a:pt x="1711337" y="29344"/>
                  <a:pt x="2042365" y="0"/>
                </a:cubicBezTo>
                <a:cubicBezTo>
                  <a:pt x="2373393" y="-29344"/>
                  <a:pt x="2496909" y="-6477"/>
                  <a:pt x="2665459" y="0"/>
                </a:cubicBezTo>
                <a:cubicBezTo>
                  <a:pt x="2834009" y="6477"/>
                  <a:pt x="3123335" y="-24797"/>
                  <a:pt x="3461635" y="0"/>
                </a:cubicBezTo>
                <a:cubicBezTo>
                  <a:pt x="3459778" y="125246"/>
                  <a:pt x="3475657" y="383245"/>
                  <a:pt x="3461635" y="520595"/>
                </a:cubicBezTo>
                <a:cubicBezTo>
                  <a:pt x="3447613" y="657945"/>
                  <a:pt x="3454130" y="865467"/>
                  <a:pt x="3461635" y="1084573"/>
                </a:cubicBezTo>
                <a:cubicBezTo>
                  <a:pt x="3190473" y="1058934"/>
                  <a:pt x="3114666" y="1063369"/>
                  <a:pt x="2769308" y="1084573"/>
                </a:cubicBezTo>
                <a:cubicBezTo>
                  <a:pt x="2423950" y="1105777"/>
                  <a:pt x="2385991" y="1104447"/>
                  <a:pt x="2042365" y="1084573"/>
                </a:cubicBezTo>
                <a:cubicBezTo>
                  <a:pt x="1698739" y="1064699"/>
                  <a:pt x="1582690" y="1056757"/>
                  <a:pt x="1419270" y="1084573"/>
                </a:cubicBezTo>
                <a:cubicBezTo>
                  <a:pt x="1255850" y="1112389"/>
                  <a:pt x="811014" y="1111649"/>
                  <a:pt x="657711" y="1084573"/>
                </a:cubicBezTo>
                <a:cubicBezTo>
                  <a:pt x="504408" y="1057497"/>
                  <a:pt x="234313" y="1070502"/>
                  <a:pt x="0" y="1084573"/>
                </a:cubicBezTo>
                <a:cubicBezTo>
                  <a:pt x="9720" y="848015"/>
                  <a:pt x="-8945" y="810038"/>
                  <a:pt x="0" y="553132"/>
                </a:cubicBezTo>
                <a:cubicBezTo>
                  <a:pt x="8945" y="296226"/>
                  <a:pt x="23017" y="188236"/>
                  <a:pt x="0" y="0"/>
                </a:cubicBezTo>
                <a:close/>
              </a:path>
            </a:pathLst>
          </a:custGeom>
          <a:solidFill>
            <a:schemeClr val="bg2"/>
          </a:solidFill>
          <a:ln>
            <a:noFill/>
            <a:extLst>
              <a:ext uri="{C807C97D-BFC1-408E-A445-0C87EB9F89A2}">
                <ask:lineSketchStyleProps xmlns:ask="http://schemas.microsoft.com/office/drawing/2018/sketchyshapes" sd="3527959187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>
                <a:solidFill>
                  <a:schemeClr val="accent1"/>
                </a:solidFill>
              </a:rPr>
              <a:t>ØKT VERDISKAPNING</a:t>
            </a:r>
          </a:p>
        </p:txBody>
      </p:sp>
      <p:sp>
        <p:nvSpPr>
          <p:cNvPr id="28" name="Rectangle 36">
            <a:extLst>
              <a:ext uri="{FF2B5EF4-FFF2-40B4-BE49-F238E27FC236}">
                <a16:creationId xmlns:a16="http://schemas.microsoft.com/office/drawing/2014/main" id="{446C6940-9DD4-1648-8646-1C86F9B98A77}"/>
              </a:ext>
            </a:extLst>
          </p:cNvPr>
          <p:cNvSpPr/>
          <p:nvPr/>
        </p:nvSpPr>
        <p:spPr>
          <a:xfrm>
            <a:off x="7893325" y="3381402"/>
            <a:ext cx="3461635" cy="1084573"/>
          </a:xfrm>
          <a:custGeom>
            <a:avLst/>
            <a:gdLst>
              <a:gd name="connsiteX0" fmla="*/ 0 w 3461635"/>
              <a:gd name="connsiteY0" fmla="*/ 0 h 1084573"/>
              <a:gd name="connsiteX1" fmla="*/ 623094 w 3461635"/>
              <a:gd name="connsiteY1" fmla="*/ 0 h 1084573"/>
              <a:gd name="connsiteX2" fmla="*/ 1384654 w 3461635"/>
              <a:gd name="connsiteY2" fmla="*/ 0 h 1084573"/>
              <a:gd name="connsiteX3" fmla="*/ 1973132 w 3461635"/>
              <a:gd name="connsiteY3" fmla="*/ 0 h 1084573"/>
              <a:gd name="connsiteX4" fmla="*/ 2665459 w 3461635"/>
              <a:gd name="connsiteY4" fmla="*/ 0 h 1084573"/>
              <a:gd name="connsiteX5" fmla="*/ 3461635 w 3461635"/>
              <a:gd name="connsiteY5" fmla="*/ 0 h 1084573"/>
              <a:gd name="connsiteX6" fmla="*/ 3461635 w 3461635"/>
              <a:gd name="connsiteY6" fmla="*/ 542287 h 1084573"/>
              <a:gd name="connsiteX7" fmla="*/ 3461635 w 3461635"/>
              <a:gd name="connsiteY7" fmla="*/ 1084573 h 1084573"/>
              <a:gd name="connsiteX8" fmla="*/ 2873157 w 3461635"/>
              <a:gd name="connsiteY8" fmla="*/ 1084573 h 1084573"/>
              <a:gd name="connsiteX9" fmla="*/ 2180830 w 3461635"/>
              <a:gd name="connsiteY9" fmla="*/ 1084573 h 1084573"/>
              <a:gd name="connsiteX10" fmla="*/ 1523119 w 3461635"/>
              <a:gd name="connsiteY10" fmla="*/ 1084573 h 1084573"/>
              <a:gd name="connsiteX11" fmla="*/ 934641 w 3461635"/>
              <a:gd name="connsiteY11" fmla="*/ 1084573 h 1084573"/>
              <a:gd name="connsiteX12" fmla="*/ 0 w 3461635"/>
              <a:gd name="connsiteY12" fmla="*/ 1084573 h 1084573"/>
              <a:gd name="connsiteX13" fmla="*/ 0 w 3461635"/>
              <a:gd name="connsiteY13" fmla="*/ 574824 h 1084573"/>
              <a:gd name="connsiteX14" fmla="*/ 0 w 3461635"/>
              <a:gd name="connsiteY14" fmla="*/ 0 h 1084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461635" h="1084573" fill="none" extrusionOk="0">
                <a:moveTo>
                  <a:pt x="0" y="0"/>
                </a:moveTo>
                <a:cubicBezTo>
                  <a:pt x="225383" y="2211"/>
                  <a:pt x="358152" y="1749"/>
                  <a:pt x="623094" y="0"/>
                </a:cubicBezTo>
                <a:cubicBezTo>
                  <a:pt x="888036" y="-1749"/>
                  <a:pt x="1167219" y="29066"/>
                  <a:pt x="1384654" y="0"/>
                </a:cubicBezTo>
                <a:cubicBezTo>
                  <a:pt x="1602089" y="-29066"/>
                  <a:pt x="1827632" y="7943"/>
                  <a:pt x="1973132" y="0"/>
                </a:cubicBezTo>
                <a:cubicBezTo>
                  <a:pt x="2118632" y="-7943"/>
                  <a:pt x="2479294" y="-2918"/>
                  <a:pt x="2665459" y="0"/>
                </a:cubicBezTo>
                <a:cubicBezTo>
                  <a:pt x="2851624" y="2918"/>
                  <a:pt x="3297566" y="-39456"/>
                  <a:pt x="3461635" y="0"/>
                </a:cubicBezTo>
                <a:cubicBezTo>
                  <a:pt x="3453887" y="150309"/>
                  <a:pt x="3461502" y="396549"/>
                  <a:pt x="3461635" y="542287"/>
                </a:cubicBezTo>
                <a:cubicBezTo>
                  <a:pt x="3461768" y="688025"/>
                  <a:pt x="3440343" y="878188"/>
                  <a:pt x="3461635" y="1084573"/>
                </a:cubicBezTo>
                <a:cubicBezTo>
                  <a:pt x="3188617" y="1109649"/>
                  <a:pt x="3078543" y="1097440"/>
                  <a:pt x="2873157" y="1084573"/>
                </a:cubicBezTo>
                <a:cubicBezTo>
                  <a:pt x="2667771" y="1071706"/>
                  <a:pt x="2420569" y="1054712"/>
                  <a:pt x="2180830" y="1084573"/>
                </a:cubicBezTo>
                <a:cubicBezTo>
                  <a:pt x="1941091" y="1114434"/>
                  <a:pt x="1764950" y="1100016"/>
                  <a:pt x="1523119" y="1084573"/>
                </a:cubicBezTo>
                <a:cubicBezTo>
                  <a:pt x="1281288" y="1069130"/>
                  <a:pt x="1184395" y="1074694"/>
                  <a:pt x="934641" y="1084573"/>
                </a:cubicBezTo>
                <a:cubicBezTo>
                  <a:pt x="684887" y="1094452"/>
                  <a:pt x="418346" y="1055678"/>
                  <a:pt x="0" y="1084573"/>
                </a:cubicBezTo>
                <a:cubicBezTo>
                  <a:pt x="-13411" y="840976"/>
                  <a:pt x="-22860" y="771847"/>
                  <a:pt x="0" y="574824"/>
                </a:cubicBezTo>
                <a:cubicBezTo>
                  <a:pt x="22860" y="377801"/>
                  <a:pt x="8344" y="192180"/>
                  <a:pt x="0" y="0"/>
                </a:cubicBezTo>
                <a:close/>
              </a:path>
              <a:path w="3461635" h="1084573" stroke="0" extrusionOk="0">
                <a:moveTo>
                  <a:pt x="0" y="0"/>
                </a:moveTo>
                <a:cubicBezTo>
                  <a:pt x="204405" y="-21920"/>
                  <a:pt x="498019" y="14907"/>
                  <a:pt x="657711" y="0"/>
                </a:cubicBezTo>
                <a:cubicBezTo>
                  <a:pt x="817403" y="-14907"/>
                  <a:pt x="1146134" y="-17621"/>
                  <a:pt x="1315421" y="0"/>
                </a:cubicBezTo>
                <a:cubicBezTo>
                  <a:pt x="1484708" y="17621"/>
                  <a:pt x="1711337" y="29344"/>
                  <a:pt x="2042365" y="0"/>
                </a:cubicBezTo>
                <a:cubicBezTo>
                  <a:pt x="2373393" y="-29344"/>
                  <a:pt x="2496909" y="-6477"/>
                  <a:pt x="2665459" y="0"/>
                </a:cubicBezTo>
                <a:cubicBezTo>
                  <a:pt x="2834009" y="6477"/>
                  <a:pt x="3123335" y="-24797"/>
                  <a:pt x="3461635" y="0"/>
                </a:cubicBezTo>
                <a:cubicBezTo>
                  <a:pt x="3459778" y="125246"/>
                  <a:pt x="3475657" y="383245"/>
                  <a:pt x="3461635" y="520595"/>
                </a:cubicBezTo>
                <a:cubicBezTo>
                  <a:pt x="3447613" y="657945"/>
                  <a:pt x="3454130" y="865467"/>
                  <a:pt x="3461635" y="1084573"/>
                </a:cubicBezTo>
                <a:cubicBezTo>
                  <a:pt x="3190473" y="1058934"/>
                  <a:pt x="3114666" y="1063369"/>
                  <a:pt x="2769308" y="1084573"/>
                </a:cubicBezTo>
                <a:cubicBezTo>
                  <a:pt x="2423950" y="1105777"/>
                  <a:pt x="2385991" y="1104447"/>
                  <a:pt x="2042365" y="1084573"/>
                </a:cubicBezTo>
                <a:cubicBezTo>
                  <a:pt x="1698739" y="1064699"/>
                  <a:pt x="1582690" y="1056757"/>
                  <a:pt x="1419270" y="1084573"/>
                </a:cubicBezTo>
                <a:cubicBezTo>
                  <a:pt x="1255850" y="1112389"/>
                  <a:pt x="811014" y="1111649"/>
                  <a:pt x="657711" y="1084573"/>
                </a:cubicBezTo>
                <a:cubicBezTo>
                  <a:pt x="504408" y="1057497"/>
                  <a:pt x="234313" y="1070502"/>
                  <a:pt x="0" y="1084573"/>
                </a:cubicBezTo>
                <a:cubicBezTo>
                  <a:pt x="9720" y="848015"/>
                  <a:pt x="-8945" y="810038"/>
                  <a:pt x="0" y="553132"/>
                </a:cubicBezTo>
                <a:cubicBezTo>
                  <a:pt x="8945" y="296226"/>
                  <a:pt x="23017" y="188236"/>
                  <a:pt x="0" y="0"/>
                </a:cubicBezTo>
                <a:close/>
              </a:path>
            </a:pathLst>
          </a:custGeom>
          <a:solidFill>
            <a:schemeClr val="bg2"/>
          </a:solidFill>
          <a:ln>
            <a:noFill/>
            <a:extLst>
              <a:ext uri="{C807C97D-BFC1-408E-A445-0C87EB9F89A2}">
                <ask:lineSketchStyleProps xmlns:ask="http://schemas.microsoft.com/office/drawing/2018/sketchyshapes" sd="3527959187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>
                <a:solidFill>
                  <a:schemeClr val="accent1"/>
                </a:solidFill>
              </a:rPr>
              <a:t>ØKT KUNDETILFREDSHET</a:t>
            </a:r>
          </a:p>
        </p:txBody>
      </p:sp>
      <p:sp>
        <p:nvSpPr>
          <p:cNvPr id="29" name="Rectangle 36">
            <a:extLst>
              <a:ext uri="{FF2B5EF4-FFF2-40B4-BE49-F238E27FC236}">
                <a16:creationId xmlns:a16="http://schemas.microsoft.com/office/drawing/2014/main" id="{901B75DE-E466-A340-8D55-373AF265B235}"/>
              </a:ext>
            </a:extLst>
          </p:cNvPr>
          <p:cNvSpPr/>
          <p:nvPr/>
        </p:nvSpPr>
        <p:spPr>
          <a:xfrm>
            <a:off x="7893325" y="4844792"/>
            <a:ext cx="3461635" cy="1084573"/>
          </a:xfrm>
          <a:custGeom>
            <a:avLst/>
            <a:gdLst>
              <a:gd name="connsiteX0" fmla="*/ 0 w 3461635"/>
              <a:gd name="connsiteY0" fmla="*/ 0 h 1084573"/>
              <a:gd name="connsiteX1" fmla="*/ 623094 w 3461635"/>
              <a:gd name="connsiteY1" fmla="*/ 0 h 1084573"/>
              <a:gd name="connsiteX2" fmla="*/ 1384654 w 3461635"/>
              <a:gd name="connsiteY2" fmla="*/ 0 h 1084573"/>
              <a:gd name="connsiteX3" fmla="*/ 1973132 w 3461635"/>
              <a:gd name="connsiteY3" fmla="*/ 0 h 1084573"/>
              <a:gd name="connsiteX4" fmla="*/ 2665459 w 3461635"/>
              <a:gd name="connsiteY4" fmla="*/ 0 h 1084573"/>
              <a:gd name="connsiteX5" fmla="*/ 3461635 w 3461635"/>
              <a:gd name="connsiteY5" fmla="*/ 0 h 1084573"/>
              <a:gd name="connsiteX6" fmla="*/ 3461635 w 3461635"/>
              <a:gd name="connsiteY6" fmla="*/ 542287 h 1084573"/>
              <a:gd name="connsiteX7" fmla="*/ 3461635 w 3461635"/>
              <a:gd name="connsiteY7" fmla="*/ 1084573 h 1084573"/>
              <a:gd name="connsiteX8" fmla="*/ 2873157 w 3461635"/>
              <a:gd name="connsiteY8" fmla="*/ 1084573 h 1084573"/>
              <a:gd name="connsiteX9" fmla="*/ 2180830 w 3461635"/>
              <a:gd name="connsiteY9" fmla="*/ 1084573 h 1084573"/>
              <a:gd name="connsiteX10" fmla="*/ 1523119 w 3461635"/>
              <a:gd name="connsiteY10" fmla="*/ 1084573 h 1084573"/>
              <a:gd name="connsiteX11" fmla="*/ 934641 w 3461635"/>
              <a:gd name="connsiteY11" fmla="*/ 1084573 h 1084573"/>
              <a:gd name="connsiteX12" fmla="*/ 0 w 3461635"/>
              <a:gd name="connsiteY12" fmla="*/ 1084573 h 1084573"/>
              <a:gd name="connsiteX13" fmla="*/ 0 w 3461635"/>
              <a:gd name="connsiteY13" fmla="*/ 574824 h 1084573"/>
              <a:gd name="connsiteX14" fmla="*/ 0 w 3461635"/>
              <a:gd name="connsiteY14" fmla="*/ 0 h 1084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461635" h="1084573" fill="none" extrusionOk="0">
                <a:moveTo>
                  <a:pt x="0" y="0"/>
                </a:moveTo>
                <a:cubicBezTo>
                  <a:pt x="225383" y="2211"/>
                  <a:pt x="358152" y="1749"/>
                  <a:pt x="623094" y="0"/>
                </a:cubicBezTo>
                <a:cubicBezTo>
                  <a:pt x="888036" y="-1749"/>
                  <a:pt x="1167219" y="29066"/>
                  <a:pt x="1384654" y="0"/>
                </a:cubicBezTo>
                <a:cubicBezTo>
                  <a:pt x="1602089" y="-29066"/>
                  <a:pt x="1827632" y="7943"/>
                  <a:pt x="1973132" y="0"/>
                </a:cubicBezTo>
                <a:cubicBezTo>
                  <a:pt x="2118632" y="-7943"/>
                  <a:pt x="2479294" y="-2918"/>
                  <a:pt x="2665459" y="0"/>
                </a:cubicBezTo>
                <a:cubicBezTo>
                  <a:pt x="2851624" y="2918"/>
                  <a:pt x="3297566" y="-39456"/>
                  <a:pt x="3461635" y="0"/>
                </a:cubicBezTo>
                <a:cubicBezTo>
                  <a:pt x="3453887" y="150309"/>
                  <a:pt x="3461502" y="396549"/>
                  <a:pt x="3461635" y="542287"/>
                </a:cubicBezTo>
                <a:cubicBezTo>
                  <a:pt x="3461768" y="688025"/>
                  <a:pt x="3440343" y="878188"/>
                  <a:pt x="3461635" y="1084573"/>
                </a:cubicBezTo>
                <a:cubicBezTo>
                  <a:pt x="3188617" y="1109649"/>
                  <a:pt x="3078543" y="1097440"/>
                  <a:pt x="2873157" y="1084573"/>
                </a:cubicBezTo>
                <a:cubicBezTo>
                  <a:pt x="2667771" y="1071706"/>
                  <a:pt x="2420569" y="1054712"/>
                  <a:pt x="2180830" y="1084573"/>
                </a:cubicBezTo>
                <a:cubicBezTo>
                  <a:pt x="1941091" y="1114434"/>
                  <a:pt x="1764950" y="1100016"/>
                  <a:pt x="1523119" y="1084573"/>
                </a:cubicBezTo>
                <a:cubicBezTo>
                  <a:pt x="1281288" y="1069130"/>
                  <a:pt x="1184395" y="1074694"/>
                  <a:pt x="934641" y="1084573"/>
                </a:cubicBezTo>
                <a:cubicBezTo>
                  <a:pt x="684887" y="1094452"/>
                  <a:pt x="418346" y="1055678"/>
                  <a:pt x="0" y="1084573"/>
                </a:cubicBezTo>
                <a:cubicBezTo>
                  <a:pt x="-13411" y="840976"/>
                  <a:pt x="-22860" y="771847"/>
                  <a:pt x="0" y="574824"/>
                </a:cubicBezTo>
                <a:cubicBezTo>
                  <a:pt x="22860" y="377801"/>
                  <a:pt x="8344" y="192180"/>
                  <a:pt x="0" y="0"/>
                </a:cubicBezTo>
                <a:close/>
              </a:path>
              <a:path w="3461635" h="1084573" stroke="0" extrusionOk="0">
                <a:moveTo>
                  <a:pt x="0" y="0"/>
                </a:moveTo>
                <a:cubicBezTo>
                  <a:pt x="204405" y="-21920"/>
                  <a:pt x="498019" y="14907"/>
                  <a:pt x="657711" y="0"/>
                </a:cubicBezTo>
                <a:cubicBezTo>
                  <a:pt x="817403" y="-14907"/>
                  <a:pt x="1146134" y="-17621"/>
                  <a:pt x="1315421" y="0"/>
                </a:cubicBezTo>
                <a:cubicBezTo>
                  <a:pt x="1484708" y="17621"/>
                  <a:pt x="1711337" y="29344"/>
                  <a:pt x="2042365" y="0"/>
                </a:cubicBezTo>
                <a:cubicBezTo>
                  <a:pt x="2373393" y="-29344"/>
                  <a:pt x="2496909" y="-6477"/>
                  <a:pt x="2665459" y="0"/>
                </a:cubicBezTo>
                <a:cubicBezTo>
                  <a:pt x="2834009" y="6477"/>
                  <a:pt x="3123335" y="-24797"/>
                  <a:pt x="3461635" y="0"/>
                </a:cubicBezTo>
                <a:cubicBezTo>
                  <a:pt x="3459778" y="125246"/>
                  <a:pt x="3475657" y="383245"/>
                  <a:pt x="3461635" y="520595"/>
                </a:cubicBezTo>
                <a:cubicBezTo>
                  <a:pt x="3447613" y="657945"/>
                  <a:pt x="3454130" y="865467"/>
                  <a:pt x="3461635" y="1084573"/>
                </a:cubicBezTo>
                <a:cubicBezTo>
                  <a:pt x="3190473" y="1058934"/>
                  <a:pt x="3114666" y="1063369"/>
                  <a:pt x="2769308" y="1084573"/>
                </a:cubicBezTo>
                <a:cubicBezTo>
                  <a:pt x="2423950" y="1105777"/>
                  <a:pt x="2385991" y="1104447"/>
                  <a:pt x="2042365" y="1084573"/>
                </a:cubicBezTo>
                <a:cubicBezTo>
                  <a:pt x="1698739" y="1064699"/>
                  <a:pt x="1582690" y="1056757"/>
                  <a:pt x="1419270" y="1084573"/>
                </a:cubicBezTo>
                <a:cubicBezTo>
                  <a:pt x="1255850" y="1112389"/>
                  <a:pt x="811014" y="1111649"/>
                  <a:pt x="657711" y="1084573"/>
                </a:cubicBezTo>
                <a:cubicBezTo>
                  <a:pt x="504408" y="1057497"/>
                  <a:pt x="234313" y="1070502"/>
                  <a:pt x="0" y="1084573"/>
                </a:cubicBezTo>
                <a:cubicBezTo>
                  <a:pt x="9720" y="848015"/>
                  <a:pt x="-8945" y="810038"/>
                  <a:pt x="0" y="553132"/>
                </a:cubicBezTo>
                <a:cubicBezTo>
                  <a:pt x="8945" y="296226"/>
                  <a:pt x="23017" y="188236"/>
                  <a:pt x="0" y="0"/>
                </a:cubicBezTo>
                <a:close/>
              </a:path>
            </a:pathLst>
          </a:custGeom>
          <a:solidFill>
            <a:schemeClr val="bg2"/>
          </a:solidFill>
          <a:ln>
            <a:noFill/>
            <a:extLst>
              <a:ext uri="{C807C97D-BFC1-408E-A445-0C87EB9F89A2}">
                <ask:lineSketchStyleProps xmlns:ask="http://schemas.microsoft.com/office/drawing/2018/sketchyshapes" sd="3527959187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>
                <a:solidFill>
                  <a:schemeClr val="accent1"/>
                </a:solidFill>
              </a:rPr>
              <a:t>ØKT LEVETID PÅ KUNDENE</a:t>
            </a:r>
          </a:p>
        </p:txBody>
      </p:sp>
      <p:sp>
        <p:nvSpPr>
          <p:cNvPr id="34" name="Text Placeholder 3">
            <a:extLst>
              <a:ext uri="{FF2B5EF4-FFF2-40B4-BE49-F238E27FC236}">
                <a16:creationId xmlns:a16="http://schemas.microsoft.com/office/drawing/2014/main" id="{2B7D349D-B0B0-B74A-8398-E345F6E43643}"/>
              </a:ext>
            </a:extLst>
          </p:cNvPr>
          <p:cNvSpPr txBox="1">
            <a:spLocks/>
          </p:cNvSpPr>
          <p:nvPr/>
        </p:nvSpPr>
        <p:spPr>
          <a:xfrm>
            <a:off x="834235" y="1715279"/>
            <a:ext cx="10515600" cy="3244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rgbClr val="005E5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rgbClr val="2B2A2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rgbClr val="2B2A2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rgbClr val="2B2A2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rgbClr val="2B2A2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sz="1600">
                <a:solidFill>
                  <a:schemeClr val="accent3"/>
                </a:solidFill>
              </a:rPr>
              <a:t>Vi sørger for at CRM er i tråd med deres strategi</a:t>
            </a:r>
          </a:p>
        </p:txBody>
      </p:sp>
    </p:spTree>
    <p:extLst>
      <p:ext uri="{BB962C8B-B14F-4D97-AF65-F5344CB8AC3E}">
        <p14:creationId xmlns:p14="http://schemas.microsoft.com/office/powerpoint/2010/main" val="39357044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EC6114F-85E4-D54F-AF9B-F56CDA2CDAD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b-NO">
                <a:solidFill>
                  <a:schemeClr val="accent3"/>
                </a:solidFill>
              </a:rPr>
              <a:t>Strukturere prosesser, rutiner og programmer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3C339F-78F9-4E4E-8A6B-C0061566481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nb-NO"/>
              <a:t>Etablere </a:t>
            </a:r>
            <a:r>
              <a:rPr lang="nb-NO">
                <a:solidFill>
                  <a:schemeClr val="tx1"/>
                </a:solidFill>
              </a:rPr>
              <a:t>tydelige prosesser, rutiner og programmer </a:t>
            </a:r>
            <a:r>
              <a:rPr lang="nb-NO"/>
              <a:t>med aktiviteter som gir verdi både for kunde og ansatt, for å sikre en god kundeopplevelse.</a:t>
            </a:r>
          </a:p>
          <a:p>
            <a:r>
              <a:rPr lang="nb-NO"/>
              <a:t>Definere faser med tydelige bekreftelser om hvor i prosessen kunden befinner seg.</a:t>
            </a:r>
          </a:p>
          <a:p>
            <a:r>
              <a:rPr lang="nb-NO"/>
              <a:t>Tydeliggjøre hvilke støtteverktøy den ansatte kan benytte i hverdagen.</a:t>
            </a:r>
          </a:p>
          <a:p>
            <a:r>
              <a:rPr lang="nb-NO"/>
              <a:t>Sette møtestrukturer for å sikre at vi leverer verdi i alle ledd.</a:t>
            </a:r>
          </a:p>
          <a:p>
            <a:endParaRPr lang="nb-NO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7F3882-DCB4-A84D-837F-AE7E3EF9256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nb-NO">
                <a:solidFill>
                  <a:schemeClr val="accent3"/>
                </a:solidFill>
              </a:rPr>
              <a:t>Sikre vedvarende endring i adferd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3F554A1-6C96-3545-87C5-4BCAF0A864F8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nb-NO">
                <a:solidFill>
                  <a:schemeClr val="tx1"/>
                </a:solidFill>
              </a:rPr>
              <a:t>Designe og implementere verktøy som påvirker atferd til den ansatte</a:t>
            </a:r>
          </a:p>
          <a:p>
            <a:r>
              <a:rPr lang="nb-NO">
                <a:solidFill>
                  <a:schemeClr val="tx1"/>
                </a:solidFill>
              </a:rPr>
              <a:t>Definere KPI, insentiver og </a:t>
            </a:r>
            <a:r>
              <a:rPr lang="nb-NO" err="1">
                <a:solidFill>
                  <a:schemeClr val="tx1"/>
                </a:solidFill>
              </a:rPr>
              <a:t>dashboards</a:t>
            </a:r>
            <a:r>
              <a:rPr lang="nb-NO">
                <a:solidFill>
                  <a:schemeClr val="tx1"/>
                </a:solidFill>
              </a:rPr>
              <a:t> for å </a:t>
            </a:r>
            <a:r>
              <a:rPr lang="nb-NO" err="1">
                <a:solidFill>
                  <a:schemeClr val="tx1"/>
                </a:solidFill>
              </a:rPr>
              <a:t>målrette</a:t>
            </a:r>
            <a:r>
              <a:rPr lang="nb-NO">
                <a:solidFill>
                  <a:schemeClr val="tx1"/>
                </a:solidFill>
              </a:rPr>
              <a:t> samtaler og aktiviteter</a:t>
            </a:r>
          </a:p>
          <a:p>
            <a:r>
              <a:rPr lang="nb-NO">
                <a:solidFill>
                  <a:schemeClr val="tx1"/>
                </a:solidFill>
              </a:rPr>
              <a:t>Distribuere SuperOffice rutineguider og håndbøker</a:t>
            </a:r>
          </a:p>
          <a:p>
            <a:r>
              <a:rPr lang="nb-NO">
                <a:solidFill>
                  <a:schemeClr val="tx1"/>
                </a:solidFill>
              </a:rPr>
              <a:t>Sikre at organisasjonen selv er i stand til å lære opp egne ansatte og implementere  rutiner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28C1432A-C7DB-A540-AA35-3EDAAE4B77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nb-NO" sz="3200"/>
              <a:t>For å skape vedvarende effekt må vi jobbe både med å etablere struktur og endring i atferd</a:t>
            </a:r>
          </a:p>
        </p:txBody>
      </p:sp>
    </p:spTree>
    <p:extLst>
      <p:ext uri="{BB962C8B-B14F-4D97-AF65-F5344CB8AC3E}">
        <p14:creationId xmlns:p14="http://schemas.microsoft.com/office/powerpoint/2010/main" val="42073382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EC6114F-85E4-D54F-AF9B-F56CDA2CDA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10512424" cy="823912"/>
          </a:xfrm>
        </p:spPr>
        <p:txBody>
          <a:bodyPr>
            <a:normAutofit fontScale="92500"/>
          </a:bodyPr>
          <a:lstStyle/>
          <a:p>
            <a:r>
              <a:rPr lang="nb-NO" err="1">
                <a:solidFill>
                  <a:schemeClr val="accent3"/>
                </a:solidFill>
              </a:rPr>
              <a:t>KPI’ene</a:t>
            </a:r>
            <a:r>
              <a:rPr lang="nb-NO">
                <a:solidFill>
                  <a:schemeClr val="accent3"/>
                </a:solidFill>
              </a:rPr>
              <a:t> er helt sentrale i måten vi designer prosessen og utvikler løsningen, derfor gjør vi dette tidlig i en </a:t>
            </a:r>
            <a:r>
              <a:rPr lang="nb-NO" err="1">
                <a:solidFill>
                  <a:schemeClr val="accent3"/>
                </a:solidFill>
              </a:rPr>
              <a:t>Scoping</a:t>
            </a:r>
            <a:r>
              <a:rPr lang="nb-NO">
                <a:solidFill>
                  <a:schemeClr val="accent3"/>
                </a:solidFill>
              </a:rPr>
              <a:t> workshop med ledelsen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3C339F-78F9-4E4E-8A6B-C006156648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4"/>
            <a:ext cx="10352468" cy="3624263"/>
          </a:xfrm>
        </p:spPr>
        <p:txBody>
          <a:bodyPr>
            <a:normAutofit fontScale="92500" lnSpcReduction="20000"/>
          </a:bodyPr>
          <a:lstStyle/>
          <a:p>
            <a:pPr marL="342900" indent="-342900">
              <a:buAutoNum type="arabicPeriod"/>
            </a:pPr>
            <a:r>
              <a:rPr lang="nb-NO"/>
              <a:t>Innledningsvis identifiseres de 4-5 viktigste </a:t>
            </a:r>
            <a:r>
              <a:rPr lang="nb-NO" err="1"/>
              <a:t>KPI’er</a:t>
            </a:r>
            <a:r>
              <a:rPr lang="nb-NO"/>
              <a:t> med ledelsen. Disse </a:t>
            </a:r>
            <a:r>
              <a:rPr lang="nb-NO" err="1"/>
              <a:t>KPI’er</a:t>
            </a:r>
            <a:r>
              <a:rPr lang="nb-NO"/>
              <a:t> blir da sentrale i måten vi designer og utvikler løsningen.</a:t>
            </a:r>
            <a:br>
              <a:rPr lang="nb-NO"/>
            </a:br>
            <a:endParaRPr lang="nb-NO"/>
          </a:p>
          <a:p>
            <a:pPr marL="342900" indent="-342900">
              <a:buAutoNum type="arabicPeriod"/>
            </a:pPr>
            <a:r>
              <a:rPr lang="nb-NO"/>
              <a:t>Med utgangspunkt i eksisterende rapportering definerer vi hvilke datapunkter og </a:t>
            </a:r>
            <a:r>
              <a:rPr lang="nb-NO" err="1"/>
              <a:t>dashboards</a:t>
            </a:r>
            <a:r>
              <a:rPr lang="nb-NO"/>
              <a:t> vi trenger for å støtte denne strukturen.</a:t>
            </a:r>
            <a:br>
              <a:rPr lang="nb-NO"/>
            </a:br>
            <a:endParaRPr lang="nb-NO"/>
          </a:p>
          <a:p>
            <a:pPr marL="342900" indent="-342900">
              <a:buAutoNum type="arabicPeriod"/>
            </a:pPr>
            <a:r>
              <a:rPr lang="nb-NO"/>
              <a:t>Vi definerer målepunkter for å sikre at adferden faktisk tilpasser seg den ønskede aktivitet i SuperOffice.</a:t>
            </a:r>
            <a:br>
              <a:rPr lang="nb-NO"/>
            </a:br>
            <a:endParaRPr lang="nb-NO"/>
          </a:p>
          <a:p>
            <a:pPr marL="342900" indent="-342900">
              <a:buAutoNum type="arabicPeriod"/>
            </a:pPr>
            <a:r>
              <a:rPr lang="nb-NO"/>
              <a:t>Deretter etablerer vi forståelse for samtalene rundt </a:t>
            </a:r>
            <a:r>
              <a:rPr lang="nb-NO" err="1"/>
              <a:t>dashboards</a:t>
            </a:r>
            <a:r>
              <a:rPr lang="nb-NO"/>
              <a:t> som sikrer en positiv utvikling av medarbeidere og </a:t>
            </a:r>
            <a:r>
              <a:rPr lang="nb-NO" err="1"/>
              <a:t>resultatskaping</a:t>
            </a:r>
            <a:r>
              <a:rPr lang="nb-NO"/>
              <a:t>.</a:t>
            </a:r>
            <a:br>
              <a:rPr lang="nb-NO"/>
            </a:br>
            <a:endParaRPr lang="nb-NO"/>
          </a:p>
          <a:p>
            <a:pPr marL="342900" indent="-342900">
              <a:buAutoNum type="arabicPeriod"/>
            </a:pPr>
            <a:r>
              <a:rPr lang="nb-NO"/>
              <a:t>Med utgangspunkt i eksisterende møtestruktur etableres en tydelig ramme rundt de samtalene, på tvers av teams og i ledelsen.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28C1432A-C7DB-A540-AA35-3EDAAE4B77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nb-NO" sz="3200" err="1"/>
              <a:t>KPI’er</a:t>
            </a:r>
            <a:r>
              <a:rPr lang="nb-NO" sz="3200"/>
              <a:t> i sentrum for design av løsning</a:t>
            </a:r>
          </a:p>
        </p:txBody>
      </p:sp>
    </p:spTree>
    <p:extLst>
      <p:ext uri="{BB962C8B-B14F-4D97-AF65-F5344CB8AC3E}">
        <p14:creationId xmlns:p14="http://schemas.microsoft.com/office/powerpoint/2010/main" val="268029435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8TsGz4NiL.kOpjbNEG7xw"/>
</p:tagLst>
</file>

<file path=ppt/theme/theme1.xml><?xml version="1.0" encoding="utf-8"?>
<a:theme xmlns:a="http://schemas.openxmlformats.org/drawingml/2006/main" name="Title slides and deviders ">
  <a:themeElements>
    <a:clrScheme name="Custom 2">
      <a:dk1>
        <a:srgbClr val="2B2929"/>
      </a:dk1>
      <a:lt1>
        <a:srgbClr val="FFFFFF"/>
      </a:lt1>
      <a:dk2>
        <a:srgbClr val="F1F7F5"/>
      </a:dk2>
      <a:lt2>
        <a:srgbClr val="A6D3DD"/>
      </a:lt2>
      <a:accent1>
        <a:srgbClr val="005E58"/>
      </a:accent1>
      <a:accent2>
        <a:srgbClr val="F1F7F5"/>
      </a:accent2>
      <a:accent3>
        <a:srgbClr val="EF7445"/>
      </a:accent3>
      <a:accent4>
        <a:srgbClr val="FC8A5E"/>
      </a:accent4>
      <a:accent5>
        <a:srgbClr val="A6D3DD"/>
      </a:accent5>
      <a:accent6>
        <a:srgbClr val="30B393"/>
      </a:accent6>
      <a:hlink>
        <a:srgbClr val="005E58"/>
      </a:hlink>
      <a:folHlink>
        <a:srgbClr val="D4450D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itle slides and deviders ">
  <a:themeElements>
    <a:clrScheme name="Custom 2">
      <a:dk1>
        <a:srgbClr val="2B2929"/>
      </a:dk1>
      <a:lt1>
        <a:srgbClr val="FFFFFF"/>
      </a:lt1>
      <a:dk2>
        <a:srgbClr val="F1F7F5"/>
      </a:dk2>
      <a:lt2>
        <a:srgbClr val="A6D3DD"/>
      </a:lt2>
      <a:accent1>
        <a:srgbClr val="005E58"/>
      </a:accent1>
      <a:accent2>
        <a:srgbClr val="F1F7F5"/>
      </a:accent2>
      <a:accent3>
        <a:srgbClr val="EF7445"/>
      </a:accent3>
      <a:accent4>
        <a:srgbClr val="FC8A5E"/>
      </a:accent4>
      <a:accent5>
        <a:srgbClr val="A6D3DD"/>
      </a:accent5>
      <a:accent6>
        <a:srgbClr val="30B393"/>
      </a:accent6>
      <a:hlink>
        <a:srgbClr val="005E58"/>
      </a:hlink>
      <a:folHlink>
        <a:srgbClr val="D4450D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Content slides">
  <a:themeElements>
    <a:clrScheme name="SuperOffice">
      <a:dk1>
        <a:srgbClr val="2B2929"/>
      </a:dk1>
      <a:lt1>
        <a:srgbClr val="FFFFFF"/>
      </a:lt1>
      <a:dk2>
        <a:srgbClr val="F1F7F5"/>
      </a:dk2>
      <a:lt2>
        <a:srgbClr val="A6D3DD"/>
      </a:lt2>
      <a:accent1>
        <a:srgbClr val="005E58"/>
      </a:accent1>
      <a:accent2>
        <a:srgbClr val="F1F7F5"/>
      </a:accent2>
      <a:accent3>
        <a:srgbClr val="EF7445"/>
      </a:accent3>
      <a:accent4>
        <a:srgbClr val="FC8A5E"/>
      </a:accent4>
      <a:accent5>
        <a:srgbClr val="A6D3DD"/>
      </a:accent5>
      <a:accent6>
        <a:srgbClr val="30B393"/>
      </a:accent6>
      <a:hlink>
        <a:srgbClr val="005E58"/>
      </a:hlink>
      <a:folHlink>
        <a:srgbClr val="D4450D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F8DDB2A6F8E7D2458FF5853B25AC807C" ma:contentTypeVersion="6" ma:contentTypeDescription="Opprett et nytt dokument." ma:contentTypeScope="" ma:versionID="d1e826d0b216da67e0d48f0643f7d27c">
  <xsd:schema xmlns:xsd="http://www.w3.org/2001/XMLSchema" xmlns:xs="http://www.w3.org/2001/XMLSchema" xmlns:p="http://schemas.microsoft.com/office/2006/metadata/properties" xmlns:ns2="efd2af32-ac93-4c82-8fdd-7c4dbca48b46" xmlns:ns3="cdd43a3e-81f5-428d-93ff-d3ea02b7e06d" targetNamespace="http://schemas.microsoft.com/office/2006/metadata/properties" ma:root="true" ma:fieldsID="0fad10e66390838717f78eb4376d9638" ns2:_="" ns3:_="">
    <xsd:import namespace="efd2af32-ac93-4c82-8fdd-7c4dbca48b46"/>
    <xsd:import namespace="cdd43a3e-81f5-428d-93ff-d3ea02b7e06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fd2af32-ac93-4c82-8fdd-7c4dbca48b4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dd43a3e-81f5-428d-93ff-d3ea02b7e06d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BD12BC1-D915-4EA3-BDFB-473D07A0BE21}">
  <ds:schemaRefs>
    <ds:schemaRef ds:uri="7f39bb16-fd68-45bf-bae2-c6816d6a4299"/>
    <ds:schemaRef ds:uri="bd3b1102-7859-4ec0-9fbc-131478542fc4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2DAE4715-1471-42F2-87D8-68F375FDF98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883F49C-3E83-4530-920D-F4BE3FA394B7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2924</Words>
  <Application>Microsoft Office PowerPoint</Application>
  <PresentationFormat>Widescreen</PresentationFormat>
  <Paragraphs>539</Paragraphs>
  <Slides>44</Slides>
  <Notes>22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5" baseType="lpstr">
      <vt:lpstr>Arial</vt:lpstr>
      <vt:lpstr>Arial</vt:lpstr>
      <vt:lpstr>Arial Black</vt:lpstr>
      <vt:lpstr>Calibri</vt:lpstr>
      <vt:lpstr>Lato</vt:lpstr>
      <vt:lpstr>Roobert</vt:lpstr>
      <vt:lpstr>Verdana</vt:lpstr>
      <vt:lpstr>Title slides and deviders </vt:lpstr>
      <vt:lpstr>1_Title slides and deviders </vt:lpstr>
      <vt:lpstr>4_Content slides</vt:lpstr>
      <vt:lpstr>think-cell Slide</vt:lpstr>
      <vt:lpstr>KICK-OFF WORKSHOP</vt:lpstr>
      <vt:lpstr>Agenda</vt:lpstr>
      <vt:lpstr>FORMÅL MED KICK-OFF</vt:lpstr>
      <vt:lpstr>Formål med Kick-Off</vt:lpstr>
      <vt:lpstr>VÅR TILNÆRMING TIL CRM IMPLEMENTERING &amp; ADOPSJON</vt:lpstr>
      <vt:lpstr>Vår tilnærming til CRM implementering og adopsjon</vt:lpstr>
      <vt:lpstr>CRM &amp; Strategi</vt:lpstr>
      <vt:lpstr>For å skape vedvarende effekt må vi jobbe både med å etablere struktur og endring i atferd</vt:lpstr>
      <vt:lpstr>KPI’er i sentrum for design av løsning</vt:lpstr>
      <vt:lpstr>Dette oppnår vi sammen gjennom vår implementeringsmetodikk</vt:lpstr>
      <vt:lpstr>HVORFOR ETABLERE KJERNETEAM</vt:lpstr>
      <vt:lpstr>Overordnet sett er det tre grunner til å etablere og jobbe tett sammen med et kjerneteam</vt:lpstr>
      <vt:lpstr>Hvorfor ønsker vi å etablere og jobbe sammen med et sterkt kjerneteam?</vt:lpstr>
      <vt:lpstr>PowerPoint Presentation</vt:lpstr>
      <vt:lpstr>PowerPoint Presentation</vt:lpstr>
      <vt:lpstr>FORMÅL, OMFANG &amp; PLAN FOR PROSJEKTET</vt:lpstr>
      <vt:lpstr>Formål</vt:lpstr>
      <vt:lpstr>SPØRSMÅL 1 HVA ER FORVENTNINGENE DINE TIL PROSJEKTET?  SPØRSMÅL 2 HVA VIL VÆRE DITT PERSONLIG BIDRAG?</vt:lpstr>
      <vt:lpstr>PowerPoint Presentation</vt:lpstr>
      <vt:lpstr>Slides som forklarer de enkelte aktivitetene</vt:lpstr>
      <vt:lpstr>PowerPoint Presentation</vt:lpstr>
      <vt:lpstr>Leveranser</vt:lpstr>
      <vt:lpstr>Q&amp;A</vt:lpstr>
      <vt:lpstr>PowerPoint Presentation</vt:lpstr>
      <vt:lpstr>PRESENTASJON AV DE VIKTIGSTE KPI’ER HOS {name}</vt:lpstr>
      <vt:lpstr>Inspirasjon: Hva gjør de som har etablert «beste praksis» på CRM KPIer? </vt:lpstr>
      <vt:lpstr>Hvilke KPI ble vi enige om med ledelsen...</vt:lpstr>
      <vt:lpstr>PRESENTASJON AV SUKSESSKRITERIER</vt:lpstr>
      <vt:lpstr>Hva er den langsiktige effekten av å gjennomføre dette prosjektet</vt:lpstr>
      <vt:lpstr>DEFINERE  SUKSESSFAKTORER &amp; RISIKO FOR PROSJEKTET</vt:lpstr>
      <vt:lpstr>Suksessfaktorer VS risiko for prosjekt</vt:lpstr>
      <vt:lpstr>Diskuter hva som vil være de viktigste suksessfaktorer for dette prosjektet</vt:lpstr>
      <vt:lpstr>PROSJEKTORGANISASJON &amp; MØTESTRUKTUR</vt:lpstr>
      <vt:lpstr>Prosjektorganisering</vt:lpstr>
      <vt:lpstr>La oss definere prosjektgruppen sammen</vt:lpstr>
      <vt:lpstr>Praktisk informasjon</vt:lpstr>
      <vt:lpstr>OPPSUMMERING &amp; VEIEN VIDERE</vt:lpstr>
      <vt:lpstr>Hvorfor jobber vi med innsikt fra kunden?</vt:lpstr>
      <vt:lpstr>Hvordan jobber vi med å etablere innsikt?</vt:lpstr>
      <vt:lpstr>Dette krever innsikt om mennesker &amp; prosesser</vt:lpstr>
      <vt:lpstr>PowerPoint Presentation</vt:lpstr>
      <vt:lpstr>PowerPoint Presentation</vt:lpstr>
      <vt:lpstr>+/-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IN02 - Kick-off meeting - Presentation</dc:title>
  <dc:creator>Søren Fur Fischer</dc:creator>
  <cp:lastModifiedBy>Øivind Urdal</cp:lastModifiedBy>
  <cp:revision>1</cp:revision>
  <dcterms:created xsi:type="dcterms:W3CDTF">2020-06-05T10:46:50Z</dcterms:created>
  <dcterms:modified xsi:type="dcterms:W3CDTF">2021-09-29T08:00:16Z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0x01010013538467E9EEBF408A391D29135D74C4</vt:lpwstr>
  </property>
</Properties>
</file>