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17"/>
  </p:notesMasterIdLst>
  <p:sldIdLst>
    <p:sldId id="257" r:id="rId8"/>
    <p:sldId id="1731651317" r:id="rId9"/>
    <p:sldId id="1731651325" r:id="rId10"/>
    <p:sldId id="1731651324" r:id="rId11"/>
    <p:sldId id="1731651323" r:id="rId12"/>
    <p:sldId id="1731651322" r:id="rId13"/>
    <p:sldId id="1731651328" r:id="rId14"/>
    <p:sldId id="1731651319" r:id="rId15"/>
    <p:sldId id="173165125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9"/>
    <a:srgbClr val="FC8B5F"/>
    <a:srgbClr val="38B293"/>
    <a:srgbClr val="0B5F59"/>
    <a:srgbClr val="7B7B7B"/>
    <a:srgbClr val="B2B2B2"/>
    <a:srgbClr val="A6D3DD"/>
    <a:srgbClr val="304D6C"/>
    <a:srgbClr val="D34516"/>
    <a:srgbClr val="EF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C8D4D-FF14-4D1F-AD07-753E6A9CCDC1}" v="2" dt="2022-09-16T10:47:37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7"/>
  </p:normalViewPr>
  <p:slideViewPr>
    <p:cSldViewPr snapToGrid="0">
      <p:cViewPr varScale="1">
        <p:scale>
          <a:sx n="148" d="100"/>
          <a:sy n="148" d="100"/>
        </p:scale>
        <p:origin x="12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ivind Urdal" userId="a519fee0-b56b-489a-8ee4-66b2d8616237" providerId="ADAL" clId="{6DDC8D4D-FF14-4D1F-AD07-753E6A9CCDC1}"/>
    <pc:docChg chg="modSld">
      <pc:chgData name="Øivind Urdal" userId="a519fee0-b56b-489a-8ee4-66b2d8616237" providerId="ADAL" clId="{6DDC8D4D-FF14-4D1F-AD07-753E6A9CCDC1}" dt="2022-09-16T10:47:43.872" v="13" actId="20577"/>
      <pc:docMkLst>
        <pc:docMk/>
      </pc:docMkLst>
      <pc:sldChg chg="modSp mod">
        <pc:chgData name="Øivind Urdal" userId="a519fee0-b56b-489a-8ee4-66b2d8616237" providerId="ADAL" clId="{6DDC8D4D-FF14-4D1F-AD07-753E6A9CCDC1}" dt="2022-09-16T10:47:43.872" v="13" actId="20577"/>
        <pc:sldMkLst>
          <pc:docMk/>
          <pc:sldMk cId="1262267687" sldId="1731651317"/>
        </pc:sldMkLst>
        <pc:spChg chg="mod">
          <ac:chgData name="Øivind Urdal" userId="a519fee0-b56b-489a-8ee4-66b2d8616237" providerId="ADAL" clId="{6DDC8D4D-FF14-4D1F-AD07-753E6A9CCDC1}" dt="2022-09-16T10:47:43.872" v="13" actId="20577"/>
          <ac:spMkLst>
            <pc:docMk/>
            <pc:sldMk cId="1262267687" sldId="1731651317"/>
            <ac:spMk id="9" creationId="{B5A25D11-979C-4ADC-AF06-FD360B79F87E}"/>
          </ac:spMkLst>
        </pc:spChg>
      </pc:sldChg>
    </pc:docChg>
  </pc:docChgLst>
  <pc:docChgLst>
    <pc:chgData name="Daniel Nguyen" userId="717b64e3-9310-44b9-a5c8-b434d093a5ec" providerId="ADAL" clId="{F009B3CC-66BB-4F25-AD56-699841093504}"/>
    <pc:docChg chg="undo custSel addSld delSld modSld sldOrd">
      <pc:chgData name="Daniel Nguyen" userId="717b64e3-9310-44b9-a5c8-b434d093a5ec" providerId="ADAL" clId="{F009B3CC-66BB-4F25-AD56-699841093504}" dt="2021-11-22T09:00:48.590" v="559" actId="20577"/>
      <pc:docMkLst>
        <pc:docMk/>
      </pc:docMkLst>
      <pc:sldChg chg="modSp mod">
        <pc:chgData name="Daniel Nguyen" userId="717b64e3-9310-44b9-a5c8-b434d093a5ec" providerId="ADAL" clId="{F009B3CC-66BB-4F25-AD56-699841093504}" dt="2021-11-22T08:27:44.152" v="54" actId="14100"/>
        <pc:sldMkLst>
          <pc:docMk/>
          <pc:sldMk cId="148608899" sldId="257"/>
        </pc:sldMkLst>
        <pc:spChg chg="mod">
          <ac:chgData name="Daniel Nguyen" userId="717b64e3-9310-44b9-a5c8-b434d093a5ec" providerId="ADAL" clId="{F009B3CC-66BB-4F25-AD56-699841093504}" dt="2021-11-22T08:27:44.152" v="54" actId="14100"/>
          <ac:spMkLst>
            <pc:docMk/>
            <pc:sldMk cId="148608899" sldId="257"/>
            <ac:spMk id="2" creationId="{159EF414-56B9-5646-9FB2-67D62E13AE48}"/>
          </ac:spMkLst>
        </pc:spChg>
        <pc:spChg chg="mod">
          <ac:chgData name="Daniel Nguyen" userId="717b64e3-9310-44b9-a5c8-b434d093a5ec" providerId="ADAL" clId="{F009B3CC-66BB-4F25-AD56-699841093504}" dt="2021-11-22T08:25:48.603" v="43" actId="20577"/>
          <ac:spMkLst>
            <pc:docMk/>
            <pc:sldMk cId="148608899" sldId="257"/>
            <ac:spMk id="3" creationId="{6EBE632B-89EB-CA4E-8148-46AF72B3DFBA}"/>
          </ac:spMkLst>
        </pc:spChg>
        <pc:spChg chg="mod">
          <ac:chgData name="Daniel Nguyen" userId="717b64e3-9310-44b9-a5c8-b434d093a5ec" providerId="ADAL" clId="{F009B3CC-66BB-4F25-AD56-699841093504}" dt="2021-11-22T08:25:18.418" v="22" actId="20577"/>
          <ac:spMkLst>
            <pc:docMk/>
            <pc:sldMk cId="148608899" sldId="257"/>
            <ac:spMk id="4" creationId="{742B9E3A-1F53-4750-BCCB-3F12AAA9C209}"/>
          </ac:spMkLst>
        </pc:spChg>
      </pc:sldChg>
      <pc:sldChg chg="delSp modSp mod">
        <pc:chgData name="Daniel Nguyen" userId="717b64e3-9310-44b9-a5c8-b434d093a5ec" providerId="ADAL" clId="{F009B3CC-66BB-4F25-AD56-699841093504}" dt="2021-11-22T08:30:54.214" v="99" actId="20577"/>
        <pc:sldMkLst>
          <pc:docMk/>
          <pc:sldMk cId="1262267687" sldId="1731651317"/>
        </pc:sldMkLst>
        <pc:spChg chg="mod">
          <ac:chgData name="Daniel Nguyen" userId="717b64e3-9310-44b9-a5c8-b434d093a5ec" providerId="ADAL" clId="{F009B3CC-66BB-4F25-AD56-699841093504}" dt="2021-11-22T08:30:54.214" v="99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717b64e3-9310-44b9-a5c8-b434d093a5ec" providerId="ADAL" clId="{F009B3CC-66BB-4F25-AD56-699841093504}" dt="2021-11-22T08:30:39.673" v="94"/>
          <ac:spMkLst>
            <pc:docMk/>
            <pc:sldMk cId="1262267687" sldId="1731651317"/>
            <ac:spMk id="9" creationId="{B5A25D11-979C-4ADC-AF06-FD360B79F87E}"/>
          </ac:spMkLst>
        </pc:spChg>
        <pc:spChg chg="del mod">
          <ac:chgData name="Daniel Nguyen" userId="717b64e3-9310-44b9-a5c8-b434d093a5ec" providerId="ADAL" clId="{F009B3CC-66BB-4F25-AD56-699841093504}" dt="2021-11-22T08:30:46.877" v="97" actId="478"/>
          <ac:spMkLst>
            <pc:docMk/>
            <pc:sldMk cId="1262267687" sldId="1731651317"/>
            <ac:spMk id="10" creationId="{D217B966-86C3-4E67-B21C-220EF755071D}"/>
          </ac:spMkLst>
        </pc:spChg>
      </pc:sldChg>
      <pc:sldChg chg="addSp delSp modSp mod">
        <pc:chgData name="Daniel Nguyen" userId="717b64e3-9310-44b9-a5c8-b434d093a5ec" providerId="ADAL" clId="{F009B3CC-66BB-4F25-AD56-699841093504}" dt="2021-11-22T08:56:33.150" v="208" actId="1076"/>
        <pc:sldMkLst>
          <pc:docMk/>
          <pc:sldMk cId="2255954005" sldId="1731651319"/>
        </pc:sldMkLst>
        <pc:spChg chg="mod">
          <ac:chgData name="Daniel Nguyen" userId="717b64e3-9310-44b9-a5c8-b434d093a5ec" providerId="ADAL" clId="{F009B3CC-66BB-4F25-AD56-699841093504}" dt="2021-11-22T08:56:33.150" v="208" actId="1076"/>
          <ac:spMkLst>
            <pc:docMk/>
            <pc:sldMk cId="2255954005" sldId="1731651319"/>
            <ac:spMk id="3" creationId="{5F54F986-B979-403D-BCBC-28751D1A86B4}"/>
          </ac:spMkLst>
        </pc:spChg>
        <pc:picChg chg="add del mod ord">
          <ac:chgData name="Daniel Nguyen" userId="717b64e3-9310-44b9-a5c8-b434d093a5ec" providerId="ADAL" clId="{F009B3CC-66BB-4F25-AD56-699841093504}" dt="2021-11-22T08:54:56.340" v="197" actId="478"/>
          <ac:picMkLst>
            <pc:docMk/>
            <pc:sldMk cId="2255954005" sldId="1731651319"/>
            <ac:picMk id="5" creationId="{602B30BE-6CB5-4848-A14F-5106770CA42A}"/>
          </ac:picMkLst>
        </pc:picChg>
        <pc:picChg chg="del">
          <ac:chgData name="Daniel Nguyen" userId="717b64e3-9310-44b9-a5c8-b434d093a5ec" providerId="ADAL" clId="{F009B3CC-66BB-4F25-AD56-699841093504}" dt="2021-11-22T08:34:33.724" v="191" actId="478"/>
          <ac:picMkLst>
            <pc:docMk/>
            <pc:sldMk cId="2255954005" sldId="1731651319"/>
            <ac:picMk id="6" creationId="{DC46CE0C-16EB-4929-A4A3-185FFB7ADFD9}"/>
          </ac:picMkLst>
        </pc:picChg>
        <pc:picChg chg="add mod ord">
          <ac:chgData name="Daniel Nguyen" userId="717b64e3-9310-44b9-a5c8-b434d093a5ec" providerId="ADAL" clId="{F009B3CC-66BB-4F25-AD56-699841093504}" dt="2021-11-22T08:56:09.846" v="205" actId="1076"/>
          <ac:picMkLst>
            <pc:docMk/>
            <pc:sldMk cId="2255954005" sldId="1731651319"/>
            <ac:picMk id="8" creationId="{1D5DA0F6-CE29-46F0-B5B0-08ADFFD5C27E}"/>
          </ac:picMkLst>
        </pc:picChg>
      </pc:sldChg>
      <pc:sldChg chg="modSp mod">
        <pc:chgData name="Daniel Nguyen" userId="717b64e3-9310-44b9-a5c8-b434d093a5ec" providerId="ADAL" clId="{F009B3CC-66BB-4F25-AD56-699841093504}" dt="2021-11-22T08:32:51.152" v="189" actId="20577"/>
        <pc:sldMkLst>
          <pc:docMk/>
          <pc:sldMk cId="2523750126" sldId="1731651323"/>
        </pc:sldMkLst>
        <pc:spChg chg="mod">
          <ac:chgData name="Daniel Nguyen" userId="717b64e3-9310-44b9-a5c8-b434d093a5ec" providerId="ADAL" clId="{F009B3CC-66BB-4F25-AD56-699841093504}" dt="2021-11-22T08:32:51.152" v="189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add ord">
        <pc:chgData name="Daniel Nguyen" userId="717b64e3-9310-44b9-a5c8-b434d093a5ec" providerId="ADAL" clId="{F009B3CC-66BB-4F25-AD56-699841093504}" dt="2021-11-22T08:27:55.258" v="59"/>
        <pc:sldMkLst>
          <pc:docMk/>
          <pc:sldMk cId="1565014864" sldId="1731651324"/>
        </pc:sldMkLst>
      </pc:sldChg>
      <pc:sldChg chg="add del">
        <pc:chgData name="Daniel Nguyen" userId="717b64e3-9310-44b9-a5c8-b434d093a5ec" providerId="ADAL" clId="{F009B3CC-66BB-4F25-AD56-699841093504}" dt="2021-11-22T08:27:52.512" v="56" actId="2890"/>
        <pc:sldMkLst>
          <pc:docMk/>
          <pc:sldMk cId="1956951248" sldId="1731651324"/>
        </pc:sldMkLst>
      </pc:sldChg>
      <pc:sldChg chg="addSp modSp add mod modClrScheme chgLayout">
        <pc:chgData name="Daniel Nguyen" userId="717b64e3-9310-44b9-a5c8-b434d093a5ec" providerId="ADAL" clId="{F009B3CC-66BB-4F25-AD56-699841093504}" dt="2021-11-22T09:00:48.590" v="559" actId="20577"/>
        <pc:sldMkLst>
          <pc:docMk/>
          <pc:sldMk cId="4151605118" sldId="1731651325"/>
        </pc:sldMkLst>
        <pc:spChg chg="mod ord">
          <ac:chgData name="Daniel Nguyen" userId="717b64e3-9310-44b9-a5c8-b434d093a5ec" providerId="ADAL" clId="{F009B3CC-66BB-4F25-AD56-699841093504}" dt="2021-11-22T09:00:48.590" v="559" actId="20577"/>
          <ac:spMkLst>
            <pc:docMk/>
            <pc:sldMk cId="4151605118" sldId="1731651325"/>
            <ac:spMk id="2" creationId="{15840884-2B48-864A-9AFE-A0D66147E81E}"/>
          </ac:spMkLst>
        </pc:spChg>
        <pc:spChg chg="add mod ord">
          <ac:chgData name="Daniel Nguyen" userId="717b64e3-9310-44b9-a5c8-b434d093a5ec" providerId="ADAL" clId="{F009B3CC-66BB-4F25-AD56-699841093504}" dt="2021-11-22T08:59:12.602" v="281" actId="20577"/>
          <ac:spMkLst>
            <pc:docMk/>
            <pc:sldMk cId="4151605118" sldId="1731651325"/>
            <ac:spMk id="3" creationId="{787A168E-ED81-4637-B8A5-943B9C057A7F}"/>
          </ac:spMkLst>
        </pc:spChg>
        <pc:spChg chg="add mod ord">
          <ac:chgData name="Daniel Nguyen" userId="717b64e3-9310-44b9-a5c8-b434d093a5ec" providerId="ADAL" clId="{F009B3CC-66BB-4F25-AD56-699841093504}" dt="2021-11-22T08:58:58.742" v="218" actId="20577"/>
          <ac:spMkLst>
            <pc:docMk/>
            <pc:sldMk cId="4151605118" sldId="1731651325"/>
            <ac:spMk id="4" creationId="{0C6DAA47-2EBB-47FB-AB28-DC562BE0F263}"/>
          </ac:spMkLst>
        </pc:spChg>
        <pc:spChg chg="mod ord">
          <ac:chgData name="Daniel Nguyen" userId="717b64e3-9310-44b9-a5c8-b434d093a5ec" providerId="ADAL" clId="{F009B3CC-66BB-4F25-AD56-699841093504}" dt="2021-11-22T09:00:28.535" v="531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add">
        <pc:chgData name="Daniel Nguyen" userId="717b64e3-9310-44b9-a5c8-b434d093a5ec" providerId="ADAL" clId="{F009B3CC-66BB-4F25-AD56-699841093504}" dt="2021-11-22T08:34:29.483" v="190" actId="2890"/>
        <pc:sldMkLst>
          <pc:docMk/>
          <pc:sldMk cId="3809922823" sldId="1731651326"/>
        </pc:sldMkLst>
      </pc:sldChg>
    </pc:docChg>
  </pc:docChgLst>
  <pc:docChgLst>
    <pc:chgData name="Daniel Nguyen" userId="S::danieln@superoffice.com::717b64e3-9310-44b9-a5c8-b434d093a5ec" providerId="AD" clId="Web-{BBA2531D-622E-AAD8-3561-5B1F16B74143}"/>
    <pc:docChg chg="addSld delSld modSld sldOrd">
      <pc:chgData name="Daniel Nguyen" userId="S::danieln@superoffice.com::717b64e3-9310-44b9-a5c8-b434d093a5ec" providerId="AD" clId="Web-{BBA2531D-622E-AAD8-3561-5B1F16B74143}" dt="2021-11-22T11:10:42.393" v="52"/>
      <pc:docMkLst>
        <pc:docMk/>
      </pc:docMkLst>
      <pc:sldChg chg="modSp">
        <pc:chgData name="Daniel Nguyen" userId="S::danieln@superoffice.com::717b64e3-9310-44b9-a5c8-b434d093a5ec" providerId="AD" clId="Web-{BBA2531D-622E-AAD8-3561-5B1F16B74143}" dt="2021-11-22T09:43:39.922" v="2" actId="20577"/>
        <pc:sldMkLst>
          <pc:docMk/>
          <pc:sldMk cId="148608899" sldId="257"/>
        </pc:sldMkLst>
        <pc:spChg chg="mod">
          <ac:chgData name="Daniel Nguyen" userId="S::danieln@superoffice.com::717b64e3-9310-44b9-a5c8-b434d093a5ec" providerId="AD" clId="Web-{BBA2531D-622E-AAD8-3561-5B1F16B74143}" dt="2021-11-22T09:43:39.922" v="2" actId="20577"/>
          <ac:spMkLst>
            <pc:docMk/>
            <pc:sldMk cId="148608899" sldId="257"/>
            <ac:spMk id="2" creationId="{159EF414-56B9-5646-9FB2-67D62E13AE48}"/>
          </ac:spMkLst>
        </pc:spChg>
      </pc:sldChg>
      <pc:sldChg chg="add del">
        <pc:chgData name="Daniel Nguyen" userId="S::danieln@superoffice.com::717b64e3-9310-44b9-a5c8-b434d093a5ec" providerId="AD" clId="Web-{BBA2531D-622E-AAD8-3561-5B1F16B74143}" dt="2021-11-22T11:10:42.378" v="49"/>
        <pc:sldMkLst>
          <pc:docMk/>
          <pc:sldMk cId="791329475" sldId="306"/>
        </pc:sldMkLst>
      </pc:sldChg>
      <pc:sldChg chg="add del ord">
        <pc:chgData name="Daniel Nguyen" userId="S::danieln@superoffice.com::717b64e3-9310-44b9-a5c8-b434d093a5ec" providerId="AD" clId="Web-{BBA2531D-622E-AAD8-3561-5B1F16B74143}" dt="2021-11-22T11:10:42.393" v="52"/>
        <pc:sldMkLst>
          <pc:docMk/>
          <pc:sldMk cId="758727147" sldId="1731651297"/>
        </pc:sldMkLst>
      </pc:sldChg>
      <pc:sldChg chg="modSp">
        <pc:chgData name="Daniel Nguyen" userId="S::danieln@superoffice.com::717b64e3-9310-44b9-a5c8-b434d093a5ec" providerId="AD" clId="Web-{BBA2531D-622E-AAD8-3561-5B1F16B74143}" dt="2021-11-22T09:45:50.518" v="8" actId="20577"/>
        <pc:sldMkLst>
          <pc:docMk/>
          <pc:sldMk cId="1262267687" sldId="1731651317"/>
        </pc:sldMkLst>
        <pc:spChg chg="mod">
          <ac:chgData name="Daniel Nguyen" userId="S::danieln@superoffice.com::717b64e3-9310-44b9-a5c8-b434d093a5ec" providerId="AD" clId="Web-{BBA2531D-622E-AAD8-3561-5B1F16B74143}" dt="2021-11-22T09:45:44.143" v="5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Daniel Nguyen" userId="S::danieln@superoffice.com::717b64e3-9310-44b9-a5c8-b434d093a5ec" providerId="AD" clId="Web-{BBA2531D-622E-AAD8-3561-5B1F16B74143}" dt="2021-11-22T09:45:50.518" v="8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add del">
        <pc:chgData name="Daniel Nguyen" userId="S::danieln@superoffice.com::717b64e3-9310-44b9-a5c8-b434d093a5ec" providerId="AD" clId="Web-{BBA2531D-622E-AAD8-3561-5B1F16B74143}" dt="2021-11-22T11:10:42.378" v="48"/>
        <pc:sldMkLst>
          <pc:docMk/>
          <pc:sldMk cId="1854289040" sldId="1731651318"/>
        </pc:sldMkLst>
      </pc:sldChg>
      <pc:sldChg chg="addSp delSp modSp add del">
        <pc:chgData name="Daniel Nguyen" userId="S::danieln@superoffice.com::717b64e3-9310-44b9-a5c8-b434d093a5ec" providerId="AD" clId="Web-{BBA2531D-622E-AAD8-3561-5B1F16B74143}" dt="2021-11-22T11:10:17.627" v="47" actId="20577"/>
        <pc:sldMkLst>
          <pc:docMk/>
          <pc:sldMk cId="2255954005" sldId="1731651319"/>
        </pc:sldMkLst>
        <pc:spChg chg="mod">
          <ac:chgData name="Daniel Nguyen" userId="S::danieln@superoffice.com::717b64e3-9310-44b9-a5c8-b434d093a5ec" providerId="AD" clId="Web-{BBA2531D-622E-AAD8-3561-5B1F16B74143}" dt="2021-11-22T11:10:17.627" v="47" actId="20577"/>
          <ac:spMkLst>
            <pc:docMk/>
            <pc:sldMk cId="2255954005" sldId="1731651319"/>
            <ac:spMk id="2" creationId="{5A9322FD-BB8E-4AB9-BD40-836FDA4EEF4E}"/>
          </ac:spMkLst>
        </pc:spChg>
        <pc:picChg chg="add mod">
          <ac:chgData name="Daniel Nguyen" userId="S::danieln@superoffice.com::717b64e3-9310-44b9-a5c8-b434d093a5ec" providerId="AD" clId="Web-{BBA2531D-622E-AAD8-3561-5B1F16B74143}" dt="2021-11-22T11:10:05.346" v="44" actId="1076"/>
          <ac:picMkLst>
            <pc:docMk/>
            <pc:sldMk cId="2255954005" sldId="1731651319"/>
            <ac:picMk id="4" creationId="{A7D75FB2-6EC8-4118-8634-DFFE91B76437}"/>
          </ac:picMkLst>
        </pc:picChg>
        <pc:picChg chg="del">
          <ac:chgData name="Daniel Nguyen" userId="S::danieln@superoffice.com::717b64e3-9310-44b9-a5c8-b434d093a5ec" providerId="AD" clId="Web-{BBA2531D-622E-AAD8-3561-5B1F16B74143}" dt="2021-11-22T11:09:37.689" v="36"/>
          <ac:picMkLst>
            <pc:docMk/>
            <pc:sldMk cId="2255954005" sldId="1731651319"/>
            <ac:picMk id="5" creationId="{CC83142E-C39B-4C24-A80C-FD3D38D96ACC}"/>
          </ac:picMkLst>
        </pc:picChg>
      </pc:sldChg>
      <pc:sldChg chg="modSp ord">
        <pc:chgData name="Daniel Nguyen" userId="S::danieln@superoffice.com::717b64e3-9310-44b9-a5c8-b434d093a5ec" providerId="AD" clId="Web-{BBA2531D-622E-AAD8-3561-5B1F16B74143}" dt="2021-11-22T11:08:22.485" v="22" actId="20577"/>
        <pc:sldMkLst>
          <pc:docMk/>
          <pc:sldMk cId="3355783107" sldId="1731651322"/>
        </pc:sldMkLst>
        <pc:spChg chg="mod">
          <ac:chgData name="Daniel Nguyen" userId="S::danieln@superoffice.com::717b64e3-9310-44b9-a5c8-b434d093a5ec" providerId="AD" clId="Web-{BBA2531D-622E-AAD8-3561-5B1F16B74143}" dt="2021-11-22T11:08:22.485" v="22" actId="20577"/>
          <ac:spMkLst>
            <pc:docMk/>
            <pc:sldMk cId="3355783107" sldId="1731651322"/>
            <ac:spMk id="2" creationId="{8FCE5CC1-A615-A34D-8268-97B9060CA33F}"/>
          </ac:spMkLst>
        </pc:spChg>
      </pc:sldChg>
      <pc:sldChg chg="modSp">
        <pc:chgData name="Daniel Nguyen" userId="S::danieln@superoffice.com::717b64e3-9310-44b9-a5c8-b434d093a5ec" providerId="AD" clId="Web-{BBA2531D-622E-AAD8-3561-5B1F16B74143}" dt="2021-11-22T09:46:49.050" v="15" actId="20577"/>
        <pc:sldMkLst>
          <pc:docMk/>
          <pc:sldMk cId="2523750126" sldId="1731651323"/>
        </pc:sldMkLst>
        <pc:spChg chg="mod">
          <ac:chgData name="Daniel Nguyen" userId="S::danieln@superoffice.com::717b64e3-9310-44b9-a5c8-b434d093a5ec" providerId="AD" clId="Web-{BBA2531D-622E-AAD8-3561-5B1F16B74143}" dt="2021-11-22T09:46:49.050" v="15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delSp">
        <pc:chgData name="Daniel Nguyen" userId="S::danieln@superoffice.com::717b64e3-9310-44b9-a5c8-b434d093a5ec" providerId="AD" clId="Web-{BBA2531D-622E-AAD8-3561-5B1F16B74143}" dt="2021-11-22T09:46:39.175" v="12"/>
        <pc:sldMkLst>
          <pc:docMk/>
          <pc:sldMk cId="1565014864" sldId="1731651324"/>
        </pc:sldMkLst>
        <pc:spChg chg="del">
          <ac:chgData name="Daniel Nguyen" userId="S::danieln@superoffice.com::717b64e3-9310-44b9-a5c8-b434d093a5ec" providerId="AD" clId="Web-{BBA2531D-622E-AAD8-3561-5B1F16B74143}" dt="2021-11-22T09:46:39.175" v="12"/>
          <ac:spMkLst>
            <pc:docMk/>
            <pc:sldMk cId="1565014864" sldId="1731651324"/>
            <ac:spMk id="10" creationId="{D217B966-86C3-4E67-B21C-220EF755071D}"/>
          </ac:spMkLst>
        </pc:spChg>
      </pc:sldChg>
      <pc:sldChg chg="modSp">
        <pc:chgData name="Daniel Nguyen" userId="S::danieln@superoffice.com::717b64e3-9310-44b9-a5c8-b434d093a5ec" providerId="AD" clId="Web-{BBA2531D-622E-AAD8-3561-5B1F16B74143}" dt="2021-11-22T09:46:02.237" v="11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BBA2531D-622E-AAD8-3561-5B1F16B74143}" dt="2021-11-22T09:46:02.237" v="11" actId="20577"/>
          <ac:spMkLst>
            <pc:docMk/>
            <pc:sldMk cId="4151605118" sldId="1731651325"/>
            <ac:spMk id="9" creationId="{B5A25D11-979C-4ADC-AF06-FD360B79F87E}"/>
          </ac:spMkLst>
        </pc:spChg>
      </pc:sldChg>
      <pc:sldChg chg="add del">
        <pc:chgData name="Daniel Nguyen" userId="S::danieln@superoffice.com::717b64e3-9310-44b9-a5c8-b434d093a5ec" providerId="AD" clId="Web-{BBA2531D-622E-AAD8-3561-5B1F16B74143}" dt="2021-11-22T11:10:42.378" v="50"/>
        <pc:sldMkLst>
          <pc:docMk/>
          <pc:sldMk cId="3809922823" sldId="1731651326"/>
        </pc:sldMkLst>
      </pc:sldChg>
      <pc:sldChg chg="add del">
        <pc:chgData name="Daniel Nguyen" userId="S::danieln@superoffice.com::717b64e3-9310-44b9-a5c8-b434d093a5ec" providerId="AD" clId="Web-{BBA2531D-622E-AAD8-3561-5B1F16B74143}" dt="2021-11-22T11:10:42.378" v="51"/>
        <pc:sldMkLst>
          <pc:docMk/>
          <pc:sldMk cId="2610536089" sldId="1731651327"/>
        </pc:sldMkLst>
      </pc:sldChg>
      <pc:sldChg chg="add">
        <pc:chgData name="Daniel Nguyen" userId="S::danieln@superoffice.com::717b64e3-9310-44b9-a5c8-b434d093a5ec" providerId="AD" clId="Web-{BBA2531D-622E-AAD8-3561-5B1F16B74143}" dt="2021-11-22T11:07:52.390" v="16"/>
        <pc:sldMkLst>
          <pc:docMk/>
          <pc:sldMk cId="115786044" sldId="1731651328"/>
        </pc:sldMkLst>
      </pc:sldChg>
      <pc:sldMasterChg chg="addSldLayout">
        <pc:chgData name="Daniel Nguyen" userId="S::danieln@superoffice.com::717b64e3-9310-44b9-a5c8-b434d093a5ec" providerId="AD" clId="Web-{BBA2531D-622E-AAD8-3561-5B1F16B74143}" dt="2021-11-22T11:07:52.390" v="16"/>
        <pc:sldMasterMkLst>
          <pc:docMk/>
          <pc:sldMasterMk cId="2866801089" sldId="2147483710"/>
        </pc:sldMasterMkLst>
        <pc:sldLayoutChg chg="add">
          <pc:chgData name="Daniel Nguyen" userId="S::danieln@superoffice.com::717b64e3-9310-44b9-a5c8-b434d093a5ec" providerId="AD" clId="Web-{BBA2531D-622E-AAD8-3561-5B1F16B74143}" dt="2021-11-22T11:07:52.390" v="16"/>
          <pc:sldLayoutMkLst>
            <pc:docMk/>
            <pc:sldMasterMk cId="2866801089" sldId="2147483710"/>
            <pc:sldLayoutMk cId="1153090366" sldId="2147483784"/>
          </pc:sldLayoutMkLst>
        </pc:sldLayoutChg>
      </pc:sldMasterChg>
    </pc:docChg>
  </pc:docChgLst>
  <pc:docChgLst>
    <pc:chgData name="Daniel Nguyen" userId="S::danieln@superoffice.com::717b64e3-9310-44b9-a5c8-b434d093a5ec" providerId="AD" clId="Web-{42EA25B9-1724-11CF-2F14-E25E6C55F0D9}"/>
    <pc:docChg chg="addSld modSld sldOrd">
      <pc:chgData name="Daniel Nguyen" userId="S::danieln@superoffice.com::717b64e3-9310-44b9-a5c8-b434d093a5ec" providerId="AD" clId="Web-{42EA25B9-1724-11CF-2F14-E25E6C55F0D9}" dt="2021-11-22T09:26:32.952" v="30"/>
      <pc:docMkLst>
        <pc:docMk/>
      </pc:docMkLst>
      <pc:sldChg chg="addSp delSp modSp ord">
        <pc:chgData name="Daniel Nguyen" userId="S::danieln@superoffice.com::717b64e3-9310-44b9-a5c8-b434d093a5ec" providerId="AD" clId="Web-{42EA25B9-1724-11CF-2F14-E25E6C55F0D9}" dt="2021-11-22T09:25:00.215" v="27"/>
        <pc:sldMkLst>
          <pc:docMk/>
          <pc:sldMk cId="2255954005" sldId="1731651319"/>
        </pc:sldMkLst>
        <pc:spChg chg="mod">
          <ac:chgData name="Daniel Nguyen" userId="S::danieln@superoffice.com::717b64e3-9310-44b9-a5c8-b434d093a5ec" providerId="AD" clId="Web-{42EA25B9-1724-11CF-2F14-E25E6C55F0D9}" dt="2021-11-22T09:21:04.099" v="7" actId="1076"/>
          <ac:spMkLst>
            <pc:docMk/>
            <pc:sldMk cId="2255954005" sldId="1731651319"/>
            <ac:spMk id="3" creationId="{5F54F986-B979-403D-BCBC-28751D1A86B4}"/>
          </ac:spMkLst>
        </pc:spChg>
        <pc:spChg chg="add del mod">
          <ac:chgData name="Daniel Nguyen" userId="S::danieln@superoffice.com::717b64e3-9310-44b9-a5c8-b434d093a5ec" providerId="AD" clId="Web-{42EA25B9-1724-11CF-2F14-E25E6C55F0D9}" dt="2021-11-22T09:25:00.215" v="27"/>
          <ac:spMkLst>
            <pc:docMk/>
            <pc:sldMk cId="2255954005" sldId="1731651319"/>
            <ac:spMk id="6" creationId="{766266C0-14EB-4272-9755-78DFE1EC208F}"/>
          </ac:spMkLst>
        </pc:spChg>
        <pc:picChg chg="add del mod ord">
          <ac:chgData name="Daniel Nguyen" userId="S::danieln@superoffice.com::717b64e3-9310-44b9-a5c8-b434d093a5ec" providerId="AD" clId="Web-{42EA25B9-1724-11CF-2F14-E25E6C55F0D9}" dt="2021-11-22T09:21:41.366" v="8"/>
          <ac:picMkLst>
            <pc:docMk/>
            <pc:sldMk cId="2255954005" sldId="1731651319"/>
            <ac:picMk id="4" creationId="{E2372B79-E12A-4438-9C24-917B888B214B}"/>
          </ac:picMkLst>
        </pc:picChg>
        <pc:picChg chg="add mod ord">
          <ac:chgData name="Daniel Nguyen" userId="S::danieln@superoffice.com::717b64e3-9310-44b9-a5c8-b434d093a5ec" providerId="AD" clId="Web-{42EA25B9-1724-11CF-2F14-E25E6C55F0D9}" dt="2021-11-22T09:24:33.355" v="26" actId="1076"/>
          <ac:picMkLst>
            <pc:docMk/>
            <pc:sldMk cId="2255954005" sldId="1731651319"/>
            <ac:picMk id="5" creationId="{CC83142E-C39B-4C24-A80C-FD3D38D96ACC}"/>
          </ac:picMkLst>
        </pc:picChg>
        <pc:picChg chg="del">
          <ac:chgData name="Daniel Nguyen" userId="S::danieln@superoffice.com::717b64e3-9310-44b9-a5c8-b434d093a5ec" providerId="AD" clId="Web-{42EA25B9-1724-11CF-2F14-E25E6C55F0D9}" dt="2021-11-22T09:20:38.958" v="0"/>
          <ac:picMkLst>
            <pc:docMk/>
            <pc:sldMk cId="2255954005" sldId="1731651319"/>
            <ac:picMk id="8" creationId="{1D5DA0F6-CE29-46F0-B5B0-08ADFFD5C27E}"/>
          </ac:picMkLst>
        </pc:picChg>
      </pc:sldChg>
      <pc:sldChg chg="addSp delSp modSp ord">
        <pc:chgData name="Daniel Nguyen" userId="S::danieln@superoffice.com::717b64e3-9310-44b9-a5c8-b434d093a5ec" providerId="AD" clId="Web-{42EA25B9-1724-11CF-2F14-E25E6C55F0D9}" dt="2021-11-22T09:23:09.181" v="21" actId="1076"/>
        <pc:sldMkLst>
          <pc:docMk/>
          <pc:sldMk cId="3809922823" sldId="1731651326"/>
        </pc:sldMkLst>
        <pc:spChg chg="del mod">
          <ac:chgData name="Daniel Nguyen" userId="S::danieln@superoffice.com::717b64e3-9310-44b9-a5c8-b434d093a5ec" providerId="AD" clId="Web-{42EA25B9-1724-11CF-2F14-E25E6C55F0D9}" dt="2021-11-22T09:22:52.196" v="19"/>
          <ac:spMkLst>
            <pc:docMk/>
            <pc:sldMk cId="3809922823" sldId="1731651326"/>
            <ac:spMk id="3" creationId="{5F54F986-B979-403D-BCBC-28751D1A86B4}"/>
          </ac:spMkLst>
        </pc:spChg>
        <pc:spChg chg="add mod">
          <ac:chgData name="Daniel Nguyen" userId="S::danieln@superoffice.com::717b64e3-9310-44b9-a5c8-b434d093a5ec" providerId="AD" clId="Web-{42EA25B9-1724-11CF-2F14-E25E6C55F0D9}" dt="2021-11-22T09:23:09.181" v="21" actId="1076"/>
          <ac:spMkLst>
            <pc:docMk/>
            <pc:sldMk cId="3809922823" sldId="1731651326"/>
            <ac:spMk id="4" creationId="{FA419BBF-2038-455E-9CC0-6E73A3A332E3}"/>
          </ac:spMkLst>
        </pc:spChg>
      </pc:sldChg>
      <pc:sldChg chg="modSp add replId">
        <pc:chgData name="Daniel Nguyen" userId="S::danieln@superoffice.com::717b64e3-9310-44b9-a5c8-b434d093a5ec" providerId="AD" clId="Web-{42EA25B9-1724-11CF-2F14-E25E6C55F0D9}" dt="2021-11-22T09:26:32.952" v="30"/>
        <pc:sldMkLst>
          <pc:docMk/>
          <pc:sldMk cId="2610536089" sldId="1731651327"/>
        </pc:sldMkLst>
        <pc:picChg chg="mod">
          <ac:chgData name="Daniel Nguyen" userId="S::danieln@superoffice.com::717b64e3-9310-44b9-a5c8-b434d093a5ec" providerId="AD" clId="Web-{42EA25B9-1724-11CF-2F14-E25E6C55F0D9}" dt="2021-11-22T09:26:32.952" v="30"/>
          <ac:picMkLst>
            <pc:docMk/>
            <pc:sldMk cId="2610536089" sldId="1731651327"/>
            <ac:picMk id="5" creationId="{CC83142E-C39B-4C24-A80C-FD3D38D96ACC}"/>
          </ac:picMkLst>
        </pc:picChg>
      </pc:sldChg>
    </pc:docChg>
  </pc:docChgLst>
  <pc:docChgLst>
    <pc:chgData name="Daniel Nguyen" userId="S::danieln@superoffice.com::717b64e3-9310-44b9-a5c8-b434d093a5ec" providerId="AD" clId="Web-{ED008A22-7967-A43D-DD28-707D38035C7C}"/>
    <pc:docChg chg="modSld">
      <pc:chgData name="Daniel Nguyen" userId="S::danieln@superoffice.com::717b64e3-9310-44b9-a5c8-b434d093a5ec" providerId="AD" clId="Web-{ED008A22-7967-A43D-DD28-707D38035C7C}" dt="2021-11-22T09:37:28.885" v="58" actId="20577"/>
      <pc:docMkLst>
        <pc:docMk/>
      </pc:docMkLst>
      <pc:sldChg chg="addSp delSp modSp">
        <pc:chgData name="Daniel Nguyen" userId="S::danieln@superoffice.com::717b64e3-9310-44b9-a5c8-b434d093a5ec" providerId="AD" clId="Web-{ED008A22-7967-A43D-DD28-707D38035C7C}" dt="2021-11-22T09:37:28.885" v="58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ED008A22-7967-A43D-DD28-707D38035C7C}" dt="2021-11-22T09:35:04.132" v="5" actId="1076"/>
          <ac:spMkLst>
            <pc:docMk/>
            <pc:sldMk cId="4151605118" sldId="1731651325"/>
            <ac:spMk id="3" creationId="{787A168E-ED81-4637-B8A5-943B9C057A7F}"/>
          </ac:spMkLst>
        </pc:spChg>
        <pc:spChg chg="mod">
          <ac:chgData name="Daniel Nguyen" userId="S::danieln@superoffice.com::717b64e3-9310-44b9-a5c8-b434d093a5ec" providerId="AD" clId="Web-{ED008A22-7967-A43D-DD28-707D38035C7C}" dt="2021-11-22T09:34:56.710" v="4" actId="14100"/>
          <ac:spMkLst>
            <pc:docMk/>
            <pc:sldMk cId="4151605118" sldId="1731651325"/>
            <ac:spMk id="4" creationId="{0C6DAA47-2EBB-47FB-AB28-DC562BE0F263}"/>
          </ac:spMkLst>
        </pc:spChg>
        <pc:spChg chg="add mod">
          <ac:chgData name="Daniel Nguyen" userId="S::danieln@superoffice.com::717b64e3-9310-44b9-a5c8-b434d093a5ec" providerId="AD" clId="Web-{ED008A22-7967-A43D-DD28-707D38035C7C}" dt="2021-11-22T09:37:28.885" v="58" actId="20577"/>
          <ac:spMkLst>
            <pc:docMk/>
            <pc:sldMk cId="4151605118" sldId="1731651325"/>
            <ac:spMk id="5" creationId="{E3D70B64-B2BB-48CD-BF6E-96414B627B57}"/>
          </ac:spMkLst>
        </pc:spChg>
        <pc:spChg chg="add del mod">
          <ac:chgData name="Daniel Nguyen" userId="S::danieln@superoffice.com::717b64e3-9310-44b9-a5c8-b434d093a5ec" providerId="AD" clId="Web-{ED008A22-7967-A43D-DD28-707D38035C7C}" dt="2021-11-22T09:36:24.133" v="35"/>
          <ac:spMkLst>
            <pc:docMk/>
            <pc:sldMk cId="4151605118" sldId="1731651325"/>
            <ac:spMk id="6" creationId="{734E1139-AE80-40F7-9992-86E93DE920BF}"/>
          </ac:spMkLst>
        </pc:spChg>
      </pc:sldChg>
    </pc:docChg>
  </pc:docChgLst>
  <pc:docChgLst>
    <pc:chgData name="Sandra Ugland" userId="S::sandrau@superoffice.com::b7d47d55-99d5-42fe-86f4-898c0d124d9d" providerId="AD" clId="Web-{89DA4DDD-F648-F365-41DC-8377B01BB373}"/>
    <pc:docChg chg="modSld">
      <pc:chgData name="Sandra Ugland" userId="S::sandrau@superoffice.com::b7d47d55-99d5-42fe-86f4-898c0d124d9d" providerId="AD" clId="Web-{89DA4DDD-F648-F365-41DC-8377B01BB373}" dt="2022-01-18T11:05:27.850" v="9" actId="20577"/>
      <pc:docMkLst>
        <pc:docMk/>
      </pc:docMkLst>
      <pc:sldChg chg="modSp">
        <pc:chgData name="Sandra Ugland" userId="S::sandrau@superoffice.com::b7d47d55-99d5-42fe-86f4-898c0d124d9d" providerId="AD" clId="Web-{89DA4DDD-F648-F365-41DC-8377B01BB373}" dt="2022-01-18T11:04:43.379" v="1" actId="20577"/>
        <pc:sldMkLst>
          <pc:docMk/>
          <pc:sldMk cId="1262267687" sldId="1731651317"/>
        </pc:sldMkLst>
        <pc:spChg chg="mod">
          <ac:chgData name="Sandra Ugland" userId="S::sandrau@superoffice.com::b7d47d55-99d5-42fe-86f4-898c0d124d9d" providerId="AD" clId="Web-{89DA4DDD-F648-F365-41DC-8377B01BB373}" dt="2022-01-18T11:04:43.379" v="1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89DA4DDD-F648-F365-41DC-8377B01BB373}" dt="2022-01-18T11:05:27.850" v="9" actId="20577"/>
        <pc:sldMkLst>
          <pc:docMk/>
          <pc:sldMk cId="2523750126" sldId="1731651323"/>
        </pc:sldMkLst>
        <pc:spChg chg="mod">
          <ac:chgData name="Sandra Ugland" userId="S::sandrau@superoffice.com::b7d47d55-99d5-42fe-86f4-898c0d124d9d" providerId="AD" clId="Web-{89DA4DDD-F648-F365-41DC-8377B01BB373}" dt="2022-01-18T11:05:27.850" v="9" actId="20577"/>
          <ac:spMkLst>
            <pc:docMk/>
            <pc:sldMk cId="2523750126" sldId="1731651323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89DA4DDD-F648-F365-41DC-8377B01BB373}" dt="2022-01-18T11:04:57.598" v="5" actId="20577"/>
        <pc:sldMkLst>
          <pc:docMk/>
          <pc:sldMk cId="4151605118" sldId="1731651325"/>
        </pc:sldMkLst>
        <pc:spChg chg="mod">
          <ac:chgData name="Sandra Ugland" userId="S::sandrau@superoffice.com::b7d47d55-99d5-42fe-86f4-898c0d124d9d" providerId="AD" clId="Web-{89DA4DDD-F648-F365-41DC-8377B01BB373}" dt="2022-01-18T11:04:57.598" v="5" actId="20577"/>
          <ac:spMkLst>
            <pc:docMk/>
            <pc:sldMk cId="4151605118" sldId="1731651325"/>
            <ac:spMk id="9" creationId="{B5A25D11-979C-4ADC-AF06-FD360B79F87E}"/>
          </ac:spMkLst>
        </pc:spChg>
      </pc:sldChg>
    </pc:docChg>
  </pc:docChgLst>
  <pc:docChgLst>
    <pc:chgData name="Øivind Urdal" userId="S::urdal@superoffice.com::a519fee0-b56b-489a-8ee4-66b2d8616237" providerId="AD" clId="Web-{2E64DA67-D293-57E1-47DD-E65E9BDE6534}"/>
    <pc:docChg chg="modSld">
      <pc:chgData name="Øivind Urdal" userId="S::urdal@superoffice.com::a519fee0-b56b-489a-8ee4-66b2d8616237" providerId="AD" clId="Web-{2E64DA67-D293-57E1-47DD-E65E9BDE6534}" dt="2021-11-22T09:04:23.598" v="2" actId="1076"/>
      <pc:docMkLst>
        <pc:docMk/>
      </pc:docMkLst>
      <pc:sldChg chg="modSp">
        <pc:chgData name="Øivind Urdal" userId="S::urdal@superoffice.com::a519fee0-b56b-489a-8ee4-66b2d8616237" providerId="AD" clId="Web-{2E64DA67-D293-57E1-47DD-E65E9BDE6534}" dt="2021-11-22T09:04:23.598" v="2" actId="1076"/>
        <pc:sldMkLst>
          <pc:docMk/>
          <pc:sldMk cId="2255954005" sldId="1731651319"/>
        </pc:sldMkLst>
        <pc:spChg chg="mod">
          <ac:chgData name="Øivind Urdal" userId="S::urdal@superoffice.com::a519fee0-b56b-489a-8ee4-66b2d8616237" providerId="AD" clId="Web-{2E64DA67-D293-57E1-47DD-E65E9BDE6534}" dt="2021-11-22T09:04:23.598" v="2" actId="1076"/>
          <ac:spMkLst>
            <pc:docMk/>
            <pc:sldMk cId="2255954005" sldId="1731651319"/>
            <ac:spMk id="3" creationId="{5F54F986-B979-403D-BCBC-28751D1A86B4}"/>
          </ac:spMkLst>
        </pc:spChg>
      </pc:sldChg>
    </pc:docChg>
  </pc:docChgLst>
  <pc:docChgLst>
    <pc:chgData name="Daniel Nguyen" userId="S::danieln@superoffice.com::717b64e3-9310-44b9-a5c8-b434d093a5ec" providerId="AD" clId="Web-{D044C363-4538-00DE-861B-22A859198DB3}"/>
    <pc:docChg chg="modSld">
      <pc:chgData name="Daniel Nguyen" userId="S::danieln@superoffice.com::717b64e3-9310-44b9-a5c8-b434d093a5ec" providerId="AD" clId="Web-{D044C363-4538-00DE-861B-22A859198DB3}" dt="2021-11-22T09:32:18.902" v="36" actId="1076"/>
      <pc:docMkLst>
        <pc:docMk/>
      </pc:docMkLst>
      <pc:sldChg chg="addSp delSp modSp">
        <pc:chgData name="Daniel Nguyen" userId="S::danieln@superoffice.com::717b64e3-9310-44b9-a5c8-b434d093a5ec" providerId="AD" clId="Web-{D044C363-4538-00DE-861B-22A859198DB3}" dt="2021-11-22T09:32:18.902" v="36" actId="1076"/>
        <pc:sldMkLst>
          <pc:docMk/>
          <pc:sldMk cId="2610536089" sldId="1731651327"/>
        </pc:sldMkLst>
        <pc:spChg chg="add del mod">
          <ac:chgData name="Daniel Nguyen" userId="S::danieln@superoffice.com::717b64e3-9310-44b9-a5c8-b434d093a5ec" providerId="AD" clId="Web-{D044C363-4538-00DE-861B-22A859198DB3}" dt="2021-11-22T09:31:27.478" v="16"/>
          <ac:spMkLst>
            <pc:docMk/>
            <pc:sldMk cId="2610536089" sldId="1731651327"/>
            <ac:spMk id="4" creationId="{D8CB6054-7AA2-4832-A146-DF87637E53FB}"/>
          </ac:spMkLst>
        </pc:spChg>
        <pc:spChg chg="add del mod">
          <ac:chgData name="Daniel Nguyen" userId="S::danieln@superoffice.com::717b64e3-9310-44b9-a5c8-b434d093a5ec" providerId="AD" clId="Web-{D044C363-4538-00DE-861B-22A859198DB3}" dt="2021-11-22T09:31:29.947" v="18"/>
          <ac:spMkLst>
            <pc:docMk/>
            <pc:sldMk cId="2610536089" sldId="1731651327"/>
            <ac:spMk id="8" creationId="{8542B3D2-1868-4D96-B71D-7853EAE8068D}"/>
          </ac:spMkLst>
        </pc:spChg>
        <pc:spChg chg="add del mod">
          <ac:chgData name="Daniel Nguyen" userId="S::danieln@superoffice.com::717b64e3-9310-44b9-a5c8-b434d093a5ec" providerId="AD" clId="Web-{D044C363-4538-00DE-861B-22A859198DB3}" dt="2021-11-22T09:31:28.400" v="17"/>
          <ac:spMkLst>
            <pc:docMk/>
            <pc:sldMk cId="2610536089" sldId="1731651327"/>
            <ac:spMk id="10" creationId="{E9EA2DCE-7E0C-4BDB-B8EB-54CA227BC059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15.386" v="35" actId="1076"/>
          <ac:spMkLst>
            <pc:docMk/>
            <pc:sldMk cId="2610536089" sldId="1731651327"/>
            <ac:spMk id="12" creationId="{5A4A1A97-59A9-44C8-9C36-494DFD7660D4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03.917" v="33" actId="1076"/>
          <ac:spMkLst>
            <pc:docMk/>
            <pc:sldMk cId="2610536089" sldId="1731651327"/>
            <ac:spMk id="14" creationId="{3C7E95BF-E689-4D4C-90A1-4CA4C62AB74A}"/>
          </ac:spMkLst>
        </pc:spChg>
        <pc:spChg chg="add mod">
          <ac:chgData name="Daniel Nguyen" userId="S::danieln@superoffice.com::717b64e3-9310-44b9-a5c8-b434d093a5ec" providerId="AD" clId="Web-{D044C363-4538-00DE-861B-22A859198DB3}" dt="2021-11-22T09:32:18.902" v="36" actId="1076"/>
          <ac:spMkLst>
            <pc:docMk/>
            <pc:sldMk cId="2610536089" sldId="1731651327"/>
            <ac:spMk id="16" creationId="{B423B022-25A0-4823-9E5F-BEDC2E2C78BD}"/>
          </ac:spMkLst>
        </pc:spChg>
      </pc:sldChg>
    </pc:docChg>
  </pc:docChgLst>
  <pc:docChgLst>
    <pc:chgData name="Daniel Nguyen" userId="S::danieln@superoffice.com::717b64e3-9310-44b9-a5c8-b434d093a5ec" providerId="AD" clId="Web-{4D5C32D7-8E19-BBA1-CF2B-50980AFEECD2}"/>
    <pc:docChg chg="modSld">
      <pc:chgData name="Daniel Nguyen" userId="S::danieln@superoffice.com::717b64e3-9310-44b9-a5c8-b434d093a5ec" providerId="AD" clId="Web-{4D5C32D7-8E19-BBA1-CF2B-50980AFEECD2}" dt="2021-11-22T11:15:56.273" v="2" actId="20577"/>
      <pc:docMkLst>
        <pc:docMk/>
      </pc:docMkLst>
      <pc:sldChg chg="modSp">
        <pc:chgData name="Daniel Nguyen" userId="S::danieln@superoffice.com::717b64e3-9310-44b9-a5c8-b434d093a5ec" providerId="AD" clId="Web-{4D5C32D7-8E19-BBA1-CF2B-50980AFEECD2}" dt="2021-11-22T11:15:56.273" v="2" actId="20577"/>
        <pc:sldMkLst>
          <pc:docMk/>
          <pc:sldMk cId="4151605118" sldId="1731651325"/>
        </pc:sldMkLst>
        <pc:spChg chg="mod">
          <ac:chgData name="Daniel Nguyen" userId="S::danieln@superoffice.com::717b64e3-9310-44b9-a5c8-b434d093a5ec" providerId="AD" clId="Web-{4D5C32D7-8E19-BBA1-CF2B-50980AFEECD2}" dt="2021-11-22T11:15:56.273" v="2" actId="20577"/>
          <ac:spMkLst>
            <pc:docMk/>
            <pc:sldMk cId="4151605118" sldId="1731651325"/>
            <ac:spMk id="2" creationId="{15840884-2B48-864A-9AFE-A0D66147E81E}"/>
          </ac:spMkLst>
        </pc:spChg>
      </pc:sldChg>
    </pc:docChg>
  </pc:docChgLst>
  <pc:docChgLst>
    <pc:chgData name="Daniel Nguyen" userId="717b64e3-9310-44b9-a5c8-b434d093a5ec" providerId="ADAL" clId="{8D7371B0-B735-4889-AE05-A6B224F5452C}"/>
    <pc:docChg chg="modSld">
      <pc:chgData name="Daniel Nguyen" userId="717b64e3-9310-44b9-a5c8-b434d093a5ec" providerId="ADAL" clId="{8D7371B0-B735-4889-AE05-A6B224F5452C}" dt="2021-11-22T09:29:51.429" v="0" actId="1366"/>
      <pc:docMkLst>
        <pc:docMk/>
      </pc:docMkLst>
      <pc:sldChg chg="modSp">
        <pc:chgData name="Daniel Nguyen" userId="717b64e3-9310-44b9-a5c8-b434d093a5ec" providerId="ADAL" clId="{8D7371B0-B735-4889-AE05-A6B224F5452C}" dt="2021-11-22T09:29:51.429" v="0" actId="1366"/>
        <pc:sldMkLst>
          <pc:docMk/>
          <pc:sldMk cId="2610536089" sldId="1731651327"/>
        </pc:sldMkLst>
        <pc:picChg chg="mod">
          <ac:chgData name="Daniel Nguyen" userId="717b64e3-9310-44b9-a5c8-b434d093a5ec" providerId="ADAL" clId="{8D7371B0-B735-4889-AE05-A6B224F5452C}" dt="2021-11-22T09:29:51.429" v="0" actId="1366"/>
          <ac:picMkLst>
            <pc:docMk/>
            <pc:sldMk cId="2610536089" sldId="1731651327"/>
            <ac:picMk id="5" creationId="{CC83142E-C39B-4C24-A80C-FD3D38D96A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0AE1-10F1-4C0D-8DFF-0F26A89FDE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73" imgH="473" progId="TCLayout.ActiveDocument.1">
                  <p:embed/>
                </p:oleObj>
              </mc:Choice>
              <mc:Fallback>
                <p:oleObj name="think-cell Slide" r:id="rId18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84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9" r:id="rId37"/>
    <p:sldLayoutId id="2147483751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659285" cy="2482066"/>
          </a:xfrm>
        </p:spPr>
        <p:txBody>
          <a:bodyPr>
            <a:noAutofit/>
          </a:bodyPr>
          <a:lstStyle/>
          <a:p>
            <a:r>
              <a:rPr lang="nb-NO" sz="6000" dirty="0">
                <a:latin typeface="Arial"/>
                <a:cs typeface="Arial"/>
              </a:rPr>
              <a:t>Forberedelser til </a:t>
            </a:r>
            <a:br>
              <a:rPr lang="nb-NO" sz="6000" dirty="0">
                <a:latin typeface="Arial"/>
                <a:cs typeface="Arial"/>
              </a:rPr>
            </a:br>
            <a:r>
              <a:rPr lang="nb-NO" sz="6000" dirty="0">
                <a:latin typeface="Arial"/>
                <a:cs typeface="Arial"/>
              </a:rPr>
              <a:t>KPI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rgbClr val="FC8B5F"/>
                </a:solidFill>
              </a:rPr>
              <a:t>{</a:t>
            </a:r>
            <a:r>
              <a:rPr lang="nb-NO" sz="1600" b="1" dirty="0" err="1">
                <a:solidFill>
                  <a:srgbClr val="FC8B5F"/>
                </a:solidFill>
              </a:rPr>
              <a:t>name</a:t>
            </a:r>
            <a:r>
              <a:rPr lang="nb-NO" sz="1600" b="1" dirty="0">
                <a:solidFill>
                  <a:srgbClr val="FC8B5F"/>
                </a:solidFill>
              </a:rPr>
              <a:t>}, {date}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bg1"/>
                </a:solidFill>
              </a:rPr>
              <a:t>{</a:t>
            </a:r>
            <a:r>
              <a:rPr lang="nb-NO" sz="1400" dirty="0" err="1">
                <a:solidFill>
                  <a:schemeClr val="bg1"/>
                </a:solidFill>
              </a:rPr>
              <a:t>name</a:t>
            </a:r>
            <a:r>
              <a:rPr lang="nb-NO" sz="1400" dirty="0">
                <a:solidFill>
                  <a:schemeClr val="bg1"/>
                </a:solidFill>
              </a:rPr>
              <a:t>} </a:t>
            </a:r>
            <a:r>
              <a:rPr lang="nb-NO" sz="1400" b="1" dirty="0">
                <a:solidFill>
                  <a:schemeClr val="accent6"/>
                </a:solidFill>
              </a:rPr>
              <a:t>//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</a:rPr>
              <a:t>DE02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A99006D-399D-4301-A79F-29A41DEC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58" y="2473704"/>
            <a:ext cx="7435721" cy="74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Formål med KPI workshop</a:t>
            </a:r>
            <a:endParaRPr lang="nb-NO" dirty="0">
              <a:cs typeface="Arial"/>
            </a:endParaRP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Omsette de 4-5 primære KPI til </a:t>
            </a:r>
            <a:r>
              <a:rPr lang="nb-NO" dirty="0" err="1">
                <a:latin typeface="Arial"/>
                <a:cs typeface="Arial"/>
              </a:rPr>
              <a:t>leading</a:t>
            </a:r>
            <a:r>
              <a:rPr lang="nb-NO" dirty="0">
                <a:latin typeface="Arial"/>
                <a:cs typeface="Arial"/>
              </a:rPr>
              <a:t> og </a:t>
            </a:r>
            <a:r>
              <a:rPr lang="nb-NO" dirty="0" err="1">
                <a:latin typeface="Arial"/>
                <a:cs typeface="Arial"/>
              </a:rPr>
              <a:t>lagging</a:t>
            </a:r>
            <a:r>
              <a:rPr lang="nb-NO" dirty="0">
                <a:latin typeface="Arial"/>
                <a:cs typeface="Arial"/>
              </a:rPr>
              <a:t> </a:t>
            </a:r>
            <a:r>
              <a:rPr lang="nb-NO" dirty="0" err="1">
                <a:latin typeface="Arial"/>
                <a:cs typeface="Arial"/>
              </a:rPr>
              <a:t>KPIer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Kvalifisere KPI, hvordan omsetter vi dette til SO og kan vi måle og følge opp dette.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Hvilke </a:t>
            </a:r>
            <a:r>
              <a:rPr lang="nb-NO" dirty="0" err="1">
                <a:latin typeface="Arial"/>
                <a:cs typeface="Arial"/>
              </a:rPr>
              <a:t>dashboard</a:t>
            </a:r>
            <a:r>
              <a:rPr lang="nb-NO" dirty="0">
                <a:latin typeface="Arial"/>
                <a:cs typeface="Arial"/>
              </a:rPr>
              <a:t> trenger vi for å kunne omsette data til innsikt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Hvem er ansvarlig for datainnsamling, kvalifisering og SO hos kunden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26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168E-ED81-4637-B8A5-943B9C057A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8194" y="1714048"/>
            <a:ext cx="2920380" cy="1247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Prosjektleder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Finans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Kjerneteam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DAA47-2EBB-47FB-AB28-DC562BE0F2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8194" y="1218627"/>
            <a:ext cx="2920380" cy="496134"/>
          </a:xfrm>
        </p:spPr>
        <p:txBody>
          <a:bodyPr/>
          <a:lstStyle/>
          <a:p>
            <a:r>
              <a:rPr lang="nb-NO" dirty="0"/>
              <a:t>Deltakere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Agenda for </a:t>
            </a:r>
            <a:r>
              <a:rPr lang="nb-NO">
                <a:latin typeface="Arial"/>
                <a:cs typeface="Arial"/>
              </a:rPr>
              <a:t>KPI </a:t>
            </a:r>
            <a:br>
              <a:rPr lang="nb-NO" dirty="0">
                <a:latin typeface="Arial"/>
                <a:cs typeface="Arial"/>
              </a:rPr>
            </a:br>
            <a:r>
              <a:rPr lang="nb-NO">
                <a:latin typeface="Arial"/>
                <a:cs typeface="Arial"/>
              </a:rPr>
              <a:t>workshop</a:t>
            </a:r>
            <a:endParaRPr lang="nb-NO" dirty="0"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510724"/>
            <a:ext cx="7152989" cy="31286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Velkommen og introduksjon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Omsette de viktigste måleparameter til </a:t>
            </a:r>
            <a:r>
              <a:rPr lang="nb-NO" dirty="0" err="1">
                <a:latin typeface="Arial"/>
                <a:cs typeface="Arial"/>
              </a:rPr>
              <a:t>leading</a:t>
            </a:r>
            <a:r>
              <a:rPr lang="nb-NO" dirty="0">
                <a:latin typeface="Arial"/>
                <a:cs typeface="Arial"/>
              </a:rPr>
              <a:t> og </a:t>
            </a:r>
            <a:r>
              <a:rPr lang="nb-NO" dirty="0" err="1">
                <a:latin typeface="Arial"/>
                <a:cs typeface="Arial"/>
              </a:rPr>
              <a:t>lagging</a:t>
            </a:r>
            <a:r>
              <a:rPr lang="nb-NO" dirty="0">
                <a:latin typeface="Arial"/>
                <a:cs typeface="Arial"/>
              </a:rPr>
              <a:t> </a:t>
            </a:r>
            <a:r>
              <a:rPr lang="nb-NO" dirty="0" err="1">
                <a:latin typeface="Arial"/>
                <a:cs typeface="Arial"/>
              </a:rPr>
              <a:t>KPIer</a:t>
            </a:r>
            <a:endParaRPr lang="nb-NO" dirty="0" err="1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Kvalifisere KPI, hvordan omsetter vi dette til SO og kan vi mål og følge opp på dette.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Hvilke </a:t>
            </a:r>
            <a:r>
              <a:rPr lang="nb-NO" dirty="0" err="1">
                <a:latin typeface="Arial"/>
                <a:cs typeface="Arial"/>
              </a:rPr>
              <a:t>dashboard</a:t>
            </a:r>
            <a:r>
              <a:rPr lang="nb-NO" dirty="0">
                <a:latin typeface="Arial"/>
                <a:cs typeface="Arial"/>
              </a:rPr>
              <a:t> trenger vi for å kunne omsette data til innsikt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Hvem er ansvarlig for datainnsamling, kvalifisering og SO hos kunden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Veien videre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70B64-B2BB-48CD-BF6E-96414B627B57}"/>
              </a:ext>
            </a:extLst>
          </p:cNvPr>
          <p:cNvSpPr txBox="1">
            <a:spLocks/>
          </p:cNvSpPr>
          <p:nvPr/>
        </p:nvSpPr>
        <p:spPr>
          <a:xfrm>
            <a:off x="8326692" y="3477180"/>
            <a:ext cx="2920380" cy="1247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latin typeface="Arial"/>
                <a:cs typeface="Arial"/>
              </a:rPr>
              <a:t>Tid: </a:t>
            </a:r>
            <a:endParaRPr lang="nb-NO" sz="2400" b="1"/>
          </a:p>
          <a:p>
            <a:pPr marL="342900" indent="-342900">
              <a:buChar char="•"/>
            </a:pPr>
            <a:r>
              <a:rPr lang="nb-NO" dirty="0">
                <a:latin typeface="Arial"/>
                <a:cs typeface="Arial"/>
              </a:rPr>
              <a:t>01.01.2022</a:t>
            </a:r>
          </a:p>
          <a:p>
            <a:r>
              <a:rPr lang="nb-NO" sz="2400" b="1" dirty="0">
                <a:latin typeface="Arial"/>
                <a:cs typeface="Arial"/>
              </a:rPr>
              <a:t>Sted:</a:t>
            </a:r>
            <a:endParaRPr lang="nb-NO" sz="2400" b="1" dirty="0" err="1"/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Digitalt/Lokasjon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6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Arial"/>
              </a:rPr>
              <a:t>Deres forberedelser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/>
            <a:r>
              <a:rPr lang="nb-NO" dirty="0"/>
              <a:t>Vi ber dere om å forberede dere spesielt godt på punktene nedenfor ved å drøfte de internt og ta notater av samtaleemner og eventuelle avgjørelser dere kommer frem til. </a:t>
            </a:r>
          </a:p>
          <a:p>
            <a:pPr marL="171450" indent="-171450"/>
            <a:r>
              <a:rPr lang="nb-NO" dirty="0"/>
              <a:t>Prosjektleder kan gjerne sette av tid til et internt møte i god tid før workshop. </a:t>
            </a:r>
          </a:p>
          <a:p>
            <a:pPr marL="171450" indent="-171450"/>
            <a:r>
              <a:rPr lang="nb-NO" dirty="0"/>
              <a:t>Resultatet oversendes samlet til prosjektleder i god tid og senest en uke i forkant av gjennomføring av workshop. Dette vil bidra til en effektiv workshop samt at både dere og SuperOffice stiller så godt forberedt som mulig.</a:t>
            </a:r>
          </a:p>
        </p:txBody>
      </p:sp>
    </p:spTree>
    <p:extLst>
      <p:ext uri="{BB962C8B-B14F-4D97-AF65-F5344CB8AC3E}">
        <p14:creationId xmlns:p14="http://schemas.microsoft.com/office/powerpoint/2010/main" val="156501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Arial"/>
              </a:rPr>
              <a:t>Deres forberedelser, forts.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8842421" cy="4440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Hva styrer dere virksomheten etter i dag? Hvordan reflekteres dette ned på avdelings- og ansattnivå?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Hvilke rapporter benytter dere for å se om virksomheten, avdelingen(e) og de ansatte oppnår sine målsetninger?</a:t>
            </a:r>
          </a:p>
          <a:p>
            <a:r>
              <a:rPr lang="nb-NO" dirty="0">
                <a:latin typeface="Arial"/>
                <a:cs typeface="Arial"/>
              </a:rPr>
              <a:t>Har dere rapportering på proaktive </a:t>
            </a:r>
            <a:r>
              <a:rPr lang="nb-NO" dirty="0" err="1">
                <a:latin typeface="Arial"/>
                <a:cs typeface="Arial"/>
              </a:rPr>
              <a:t>KPIer</a:t>
            </a:r>
            <a:r>
              <a:rPr lang="nb-NO" dirty="0">
                <a:latin typeface="Arial"/>
                <a:cs typeface="Arial"/>
              </a:rPr>
              <a:t>, f.eks. antall salgsmuligheter i pipeline eller gjennomsnittlig svartid på henvendelser?</a:t>
            </a:r>
          </a:p>
          <a:p>
            <a:r>
              <a:rPr lang="nb-NO" dirty="0">
                <a:latin typeface="Arial"/>
                <a:cs typeface="Arial"/>
              </a:rPr>
              <a:t>Hvor ligger dataene som danner grunnlaget for rapporteringen?</a:t>
            </a:r>
          </a:p>
          <a:p>
            <a:r>
              <a:rPr lang="nb-NO" dirty="0">
                <a:latin typeface="Arial"/>
                <a:cs typeface="Arial"/>
              </a:rPr>
              <a:t>Hvor finner dere rapportene og i hvilket format er disse? Eller benytter dere en Business </a:t>
            </a:r>
            <a:r>
              <a:rPr lang="nb-NO" dirty="0" err="1">
                <a:latin typeface="Arial"/>
                <a:cs typeface="Arial"/>
              </a:rPr>
              <a:t>Intelligence</a:t>
            </a:r>
            <a:r>
              <a:rPr lang="nb-NO" dirty="0">
                <a:latin typeface="Arial"/>
                <a:cs typeface="Arial"/>
              </a:rPr>
              <a:t> løsning som f.eks. Business </a:t>
            </a:r>
            <a:r>
              <a:rPr lang="nb-NO" dirty="0" err="1">
                <a:latin typeface="Arial"/>
                <a:cs typeface="Arial"/>
              </a:rPr>
              <a:t>Analyze</a:t>
            </a:r>
            <a:r>
              <a:rPr lang="nb-NO" dirty="0">
                <a:latin typeface="Arial"/>
                <a:cs typeface="Arial"/>
              </a:rPr>
              <a:t>, </a:t>
            </a:r>
            <a:r>
              <a:rPr lang="nb-NO" dirty="0" err="1">
                <a:latin typeface="Arial"/>
                <a:cs typeface="Arial"/>
              </a:rPr>
              <a:t>PowerBI</a:t>
            </a:r>
            <a:r>
              <a:rPr lang="nb-NO" dirty="0">
                <a:latin typeface="Arial"/>
                <a:cs typeface="Arial"/>
              </a:rPr>
              <a:t> eller lignende?</a:t>
            </a:r>
          </a:p>
          <a:p>
            <a:r>
              <a:rPr lang="nb-NO" dirty="0">
                <a:latin typeface="Arial"/>
                <a:cs typeface="Arial"/>
              </a:rPr>
              <a:t>Har dere eksempler på rapporter dere benytter på virksomhets-, avdeling og ansattnivå? Om dere har dette er det ønskelig at dere sender oss eksempler.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375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Arial"/>
                <a:cs typeface="Arial"/>
              </a:rPr>
              <a:t>HVA BØR VI TENKE PÅ?</a:t>
            </a:r>
            <a:br>
              <a:rPr lang="nb-NO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>
                <a:latin typeface="Arial"/>
                <a:cs typeface="Arial"/>
              </a:rPr>
              <a:t>DEFINERE KPIer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8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0868-B2A2-0A47-9560-6A50140E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5823" y="3488682"/>
            <a:ext cx="2383858" cy="823912"/>
          </a:xfrm>
        </p:spPr>
        <p:txBody>
          <a:bodyPr>
            <a:normAutofit/>
          </a:bodyPr>
          <a:lstStyle/>
          <a:p>
            <a:r>
              <a:rPr lang="nb-NO"/>
              <a:t>Ledelse</a:t>
            </a:r>
          </a:p>
          <a:p>
            <a:r>
              <a:rPr lang="nb-NO" sz="1200"/>
              <a:t>STRATEGISK</a:t>
            </a:r>
            <a:endParaRPr lang="nb-NO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16582-4930-8342-BE0D-C96333CFF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5823" y="4318244"/>
            <a:ext cx="2383858" cy="1038388"/>
          </a:xfrm>
        </p:spPr>
        <p:txBody>
          <a:bodyPr/>
          <a:lstStyle/>
          <a:p>
            <a:r>
              <a:rPr lang="nb-NO" sz="1200">
                <a:solidFill>
                  <a:schemeClr val="accent6"/>
                </a:solidFill>
              </a:rPr>
              <a:t>Fra komplett</a:t>
            </a:r>
            <a:br>
              <a:rPr lang="nb-NO" sz="1200">
                <a:solidFill>
                  <a:schemeClr val="accent6"/>
                </a:solidFill>
              </a:rPr>
            </a:br>
            <a:r>
              <a:rPr lang="nb-NO" sz="1200">
                <a:solidFill>
                  <a:schemeClr val="accent6"/>
                </a:solidFill>
              </a:rPr>
              <a:t>oversikt over resultatskapelse...</a:t>
            </a:r>
          </a:p>
          <a:p>
            <a:endParaRPr lang="nb-NO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B879D-3C1F-3E46-B666-D3750A57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>
                <a:cs typeface="Arial"/>
              </a:rPr>
              <a:t>Konkret så ønsker vi å definere hvilke </a:t>
            </a:r>
            <a:r>
              <a:rPr lang="nb-NO" sz="3200" err="1">
                <a:cs typeface="Arial"/>
              </a:rPr>
              <a:t>KPIer</a:t>
            </a:r>
            <a:r>
              <a:rPr lang="nb-NO" sz="3200">
                <a:cs typeface="Arial"/>
              </a:rPr>
              <a:t> som bør måles på avdeling og ansatt sammen med dere</a:t>
            </a:r>
            <a:endParaRPr lang="nb-NO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40A60-F239-0641-B1DF-5EA59A8E92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13199" y="3484219"/>
            <a:ext cx="2383858" cy="823912"/>
          </a:xfrm>
        </p:spPr>
        <p:txBody>
          <a:bodyPr>
            <a:normAutofit/>
          </a:bodyPr>
          <a:lstStyle/>
          <a:p>
            <a:r>
              <a:rPr lang="nb-NO"/>
              <a:t>Avdeling</a:t>
            </a:r>
          </a:p>
          <a:p>
            <a:r>
              <a:rPr lang="nb-NO" sz="1200"/>
              <a:t>TAKTISK</a:t>
            </a:r>
            <a:endParaRPr lang="nb-NO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E39CED-F8D2-B141-B3D6-882DB1EE52A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913199" y="4313781"/>
            <a:ext cx="2383858" cy="1038388"/>
          </a:xfrm>
        </p:spPr>
        <p:txBody>
          <a:bodyPr>
            <a:normAutofit/>
          </a:bodyPr>
          <a:lstStyle/>
          <a:p>
            <a:r>
              <a:rPr lang="nb-NO" sz="1200">
                <a:solidFill>
                  <a:schemeClr val="accent6"/>
                </a:solidFill>
              </a:rPr>
              <a:t>…og forståelse av hvilke aktiviteter (eks. kunder) som skaper verdi...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198C27-B443-B64E-92B3-560525790B4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30575" y="3494332"/>
            <a:ext cx="2383858" cy="823912"/>
          </a:xfrm>
        </p:spPr>
        <p:txBody>
          <a:bodyPr>
            <a:normAutofit/>
          </a:bodyPr>
          <a:lstStyle/>
          <a:p>
            <a:r>
              <a:rPr lang="nb-NO"/>
              <a:t>Ansatt</a:t>
            </a:r>
          </a:p>
          <a:p>
            <a:r>
              <a:rPr lang="nb-NO" sz="1200"/>
              <a:t>OPERASJONELT</a:t>
            </a:r>
            <a:endParaRPr lang="nb-NO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60EF14-6122-494E-9378-2C1C558441A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30575" y="4323894"/>
            <a:ext cx="2383858" cy="1038388"/>
          </a:xfrm>
        </p:spPr>
        <p:txBody>
          <a:bodyPr>
            <a:normAutofit/>
          </a:bodyPr>
          <a:lstStyle/>
          <a:p>
            <a:r>
              <a:rPr lang="nb-NO" sz="1200">
                <a:solidFill>
                  <a:schemeClr val="accent6"/>
                </a:solidFill>
              </a:rPr>
              <a:t>…til intuitive og støttende arbeidsmetodikker for medarbeiderne i hverdagen</a:t>
            </a:r>
          </a:p>
        </p:txBody>
      </p:sp>
      <p:sp>
        <p:nvSpPr>
          <p:cNvPr id="9" name="Tekstfelt 46">
            <a:extLst>
              <a:ext uri="{FF2B5EF4-FFF2-40B4-BE49-F238E27FC236}">
                <a16:creationId xmlns:a16="http://schemas.microsoft.com/office/drawing/2014/main" id="{2FA6894C-1DD2-364A-BFC5-4D829DA81FED}"/>
              </a:ext>
            </a:extLst>
          </p:cNvPr>
          <p:cNvSpPr txBox="1"/>
          <p:nvPr/>
        </p:nvSpPr>
        <p:spPr>
          <a:xfrm>
            <a:off x="3829995" y="6006165"/>
            <a:ext cx="4532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accent3"/>
                </a:solidFill>
              </a:rPr>
              <a:t>DESIGNE FOR INNSIKT OG STØTTE PÅ ALLE NIVÅER…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B37BBA-A973-924C-B415-846C4A0E76D0}"/>
              </a:ext>
            </a:extLst>
          </p:cNvPr>
          <p:cNvCxnSpPr>
            <a:cxnSpLocks/>
          </p:cNvCxnSpPr>
          <p:nvPr/>
        </p:nvCxnSpPr>
        <p:spPr>
          <a:xfrm>
            <a:off x="3748562" y="5890664"/>
            <a:ext cx="4864444" cy="0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74EF75E0-0ECE-40D8-B6CC-5F9893F1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08" y="2406298"/>
            <a:ext cx="1214888" cy="121488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8B4FA2D-5717-4A51-9E5C-E77750E90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74" y="2399102"/>
            <a:ext cx="1217308" cy="1217308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EF70113-3918-4FCD-93C1-71599C64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48" y="2402700"/>
            <a:ext cx="1210112" cy="12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22FD-BB8E-4AB9-BD40-836FDA4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>
                <a:latin typeface="Arial"/>
                <a:cs typeface="Arial"/>
              </a:rPr>
              <a:t>Eksempel på KPIer.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F54F986-B979-403D-BCBC-28751D1A86B4}"/>
              </a:ext>
            </a:extLst>
          </p:cNvPr>
          <p:cNvSpPr txBox="1"/>
          <p:nvPr/>
        </p:nvSpPr>
        <p:spPr>
          <a:xfrm rot="2040000">
            <a:off x="8114109" y="1587439"/>
            <a:ext cx="5523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Eksempel</a:t>
            </a: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A7D75FB2-6EC8-4118-8634-DFFE91B7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86" y="1760755"/>
            <a:ext cx="8331199" cy="46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Vi 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d43a3e-81f5-428d-93ff-d3ea02b7e06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D12BC1-D915-4EA3-BDFB-473D07A0BE21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7f39bb16-fd68-45bf-bae2-c6816d6a4299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d3b1102-7859-4ec0-9fbc-131478542fc4"/>
    <ds:schemaRef ds:uri="2036d397-0c84-4bf0-aeee-fea4000410aa"/>
  </ds:schemaRefs>
</ds:datastoreItem>
</file>

<file path=customXml/itemProps2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97694-C5A6-4158-B8A3-09149C0D458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Arial,Sans-Serif</vt:lpstr>
      <vt:lpstr>Calibri</vt:lpstr>
      <vt:lpstr>Lato</vt:lpstr>
      <vt:lpstr>Roobert</vt:lpstr>
      <vt:lpstr>Title slides and deviders </vt:lpstr>
      <vt:lpstr>1_Title slides and deviders </vt:lpstr>
      <vt:lpstr>4_Content slides</vt:lpstr>
      <vt:lpstr>Content slides</vt:lpstr>
      <vt:lpstr>think-cell Slide</vt:lpstr>
      <vt:lpstr>Forberedelser til  KPI WORKSHOP</vt:lpstr>
      <vt:lpstr>Formål med KPI workshop</vt:lpstr>
      <vt:lpstr>Agenda for KPI  workshop</vt:lpstr>
      <vt:lpstr>Deres forberedelser</vt:lpstr>
      <vt:lpstr>Deres forberedelser, forts.</vt:lpstr>
      <vt:lpstr>HVA BØR VI TENKE PÅ? DEFINERE KPIer</vt:lpstr>
      <vt:lpstr>Konkret så ønsker vi å definere hvilke KPIer som bør måles på avdeling og ansatt sammen med dere</vt:lpstr>
      <vt:lpstr>Eksempel på KPIer.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DE01 - KPI workshop - Prepletter</dc:title>
  <dc:creator>Søren Fur Fischer</dc:creator>
  <cp:lastModifiedBy>Øivind Urdal</cp:lastModifiedBy>
  <cp:revision>91</cp:revision>
  <dcterms:created xsi:type="dcterms:W3CDTF">2020-06-05T10:46:50Z</dcterms:created>
  <dcterms:modified xsi:type="dcterms:W3CDTF">2022-09-16T10:47:54Z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0x010100F8DDB2A6F8E7D2458FF5853B25AC807C</vt:lpwstr>
  </property>
  <property fmtid="{D5CDD505-2E9C-101B-9397-08002B2CF9AE}" pid="3" name="Order">
    <vt:r8>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