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710" r:id="rId6"/>
    <p:sldMasterId id="2147483752" r:id="rId7"/>
  </p:sldMasterIdLst>
  <p:notesMasterIdLst>
    <p:notesMasterId r:id="rId40"/>
  </p:notesMasterIdLst>
  <p:sldIdLst>
    <p:sldId id="1731651310" r:id="rId8"/>
    <p:sldId id="1731651321" r:id="rId9"/>
    <p:sldId id="259" r:id="rId10"/>
    <p:sldId id="1731651288" r:id="rId11"/>
    <p:sldId id="267" r:id="rId12"/>
    <p:sldId id="1731651289" r:id="rId13"/>
    <p:sldId id="1731651293" r:id="rId14"/>
    <p:sldId id="1731651294" r:id="rId15"/>
    <p:sldId id="1731651299" r:id="rId16"/>
    <p:sldId id="1731651303" r:id="rId17"/>
    <p:sldId id="1731651292" r:id="rId18"/>
    <p:sldId id="1731651306" r:id="rId19"/>
    <p:sldId id="1731650610" r:id="rId20"/>
    <p:sldId id="1731651249" r:id="rId21"/>
    <p:sldId id="1731650617" r:id="rId22"/>
    <p:sldId id="1731651295" r:id="rId23"/>
    <p:sldId id="1731651305" r:id="rId24"/>
    <p:sldId id="1731650623" r:id="rId25"/>
    <p:sldId id="1731650634" r:id="rId26"/>
    <p:sldId id="1731651290" r:id="rId27"/>
    <p:sldId id="1731651308" r:id="rId28"/>
    <p:sldId id="1731651251" r:id="rId29"/>
    <p:sldId id="1731650620" r:id="rId30"/>
    <p:sldId id="1731651313" r:id="rId31"/>
    <p:sldId id="1731651314" r:id="rId32"/>
    <p:sldId id="1731651315" r:id="rId33"/>
    <p:sldId id="1731651252" r:id="rId34"/>
    <p:sldId id="1731651253" r:id="rId35"/>
    <p:sldId id="1731651296" r:id="rId36"/>
    <p:sldId id="1731651312" r:id="rId37"/>
    <p:sldId id="1731651311" r:id="rId38"/>
    <p:sldId id="1731651254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B5F"/>
    <a:srgbClr val="2B2929"/>
    <a:srgbClr val="EF7545"/>
    <a:srgbClr val="D4450D"/>
    <a:srgbClr val="005E58"/>
    <a:srgbClr val="EF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94710"/>
  </p:normalViewPr>
  <p:slideViewPr>
    <p:cSldViewPr snapToGrid="0">
      <p:cViewPr varScale="1">
        <p:scale>
          <a:sx n="150" d="100"/>
          <a:sy n="150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Øivind Urdal" userId="a519fee0-b56b-489a-8ee4-66b2d8616237" providerId="ADAL" clId="{8B7B6A33-C210-46B8-B334-AA18F9E80979}"/>
    <pc:docChg chg="modSld">
      <pc:chgData name="Øivind Urdal" userId="a519fee0-b56b-489a-8ee4-66b2d8616237" providerId="ADAL" clId="{8B7B6A33-C210-46B8-B334-AA18F9E80979}" dt="2021-05-06T17:43:40.862" v="5" actId="6549"/>
      <pc:docMkLst>
        <pc:docMk/>
      </pc:docMkLst>
      <pc:sldChg chg="modSp mod">
        <pc:chgData name="Øivind Urdal" userId="a519fee0-b56b-489a-8ee4-66b2d8616237" providerId="ADAL" clId="{8B7B6A33-C210-46B8-B334-AA18F9E80979}" dt="2021-05-06T17:43:40.862" v="5" actId="6549"/>
        <pc:sldMkLst>
          <pc:docMk/>
          <pc:sldMk cId="3943942891" sldId="267"/>
        </pc:sldMkLst>
        <pc:spChg chg="mod">
          <ac:chgData name="Øivind Urdal" userId="a519fee0-b56b-489a-8ee4-66b2d8616237" providerId="ADAL" clId="{8B7B6A33-C210-46B8-B334-AA18F9E80979}" dt="2021-05-06T17:43:40.862" v="5" actId="6549"/>
          <ac:spMkLst>
            <pc:docMk/>
            <pc:sldMk cId="3943942891" sldId="267"/>
            <ac:spMk id="4" creationId="{97BBE5ED-6D6E-7845-A284-8053C9CAF4FE}"/>
          </ac:spMkLst>
        </pc:spChg>
      </pc:sldChg>
    </pc:docChg>
  </pc:docChgLst>
  <pc:docChgLst>
    <pc:chgData name="Øivind Urdal" userId="a519fee0-b56b-489a-8ee4-66b2d8616237" providerId="ADAL" clId="{52F6B545-A05A-4ACC-A427-54B98C087AA4}"/>
    <pc:docChg chg="custSel modSld">
      <pc:chgData name="Øivind Urdal" userId="a519fee0-b56b-489a-8ee4-66b2d8616237" providerId="ADAL" clId="{52F6B545-A05A-4ACC-A427-54B98C087AA4}" dt="2021-08-24T05:51:25.369" v="1" actId="478"/>
      <pc:docMkLst>
        <pc:docMk/>
      </pc:docMkLst>
      <pc:sldChg chg="delSp mod">
        <pc:chgData name="Øivind Urdal" userId="a519fee0-b56b-489a-8ee4-66b2d8616237" providerId="ADAL" clId="{52F6B545-A05A-4ACC-A427-54B98C087AA4}" dt="2021-08-24T05:51:18.266" v="0" actId="478"/>
        <pc:sldMkLst>
          <pc:docMk/>
          <pc:sldMk cId="1423882122" sldId="1731650617"/>
        </pc:sldMkLst>
        <pc:spChg chg="del">
          <ac:chgData name="Øivind Urdal" userId="a519fee0-b56b-489a-8ee4-66b2d8616237" providerId="ADAL" clId="{52F6B545-A05A-4ACC-A427-54B98C087AA4}" dt="2021-08-24T05:51:18.266" v="0" actId="478"/>
          <ac:spMkLst>
            <pc:docMk/>
            <pc:sldMk cId="1423882122" sldId="1731650617"/>
            <ac:spMk id="22" creationId="{D23A1A18-8D1A-4C4D-B9F9-24C5B85AE140}"/>
          </ac:spMkLst>
        </pc:spChg>
      </pc:sldChg>
      <pc:sldChg chg="delSp mod">
        <pc:chgData name="Øivind Urdal" userId="a519fee0-b56b-489a-8ee4-66b2d8616237" providerId="ADAL" clId="{52F6B545-A05A-4ACC-A427-54B98C087AA4}" dt="2021-08-24T05:51:25.369" v="1" actId="478"/>
        <pc:sldMkLst>
          <pc:docMk/>
          <pc:sldMk cId="3858476064" sldId="1731650634"/>
        </pc:sldMkLst>
        <pc:spChg chg="del">
          <ac:chgData name="Øivind Urdal" userId="a519fee0-b56b-489a-8ee4-66b2d8616237" providerId="ADAL" clId="{52F6B545-A05A-4ACC-A427-54B98C087AA4}" dt="2021-08-24T05:51:25.369" v="1" actId="478"/>
          <ac:spMkLst>
            <pc:docMk/>
            <pc:sldMk cId="3858476064" sldId="1731650634"/>
            <ac:spMk id="31" creationId="{CDD0BA61-E748-4B55-AF31-CD6A714163CD}"/>
          </ac:spMkLst>
        </pc:spChg>
      </pc:sldChg>
    </pc:docChg>
  </pc:docChgLst>
  <pc:docChgLst>
    <pc:chgData name="Øivind Urdal" userId="a519fee0-b56b-489a-8ee4-66b2d8616237" providerId="ADAL" clId="{92FC76AA-09AA-4BF2-AB03-7C1760371045}"/>
    <pc:docChg chg="modSld">
      <pc:chgData name="Øivind Urdal" userId="a519fee0-b56b-489a-8ee4-66b2d8616237" providerId="ADAL" clId="{92FC76AA-09AA-4BF2-AB03-7C1760371045}" dt="2022-09-16T10:47:22.593" v="76" actId="20577"/>
      <pc:docMkLst>
        <pc:docMk/>
      </pc:docMkLst>
      <pc:sldChg chg="modSp mod">
        <pc:chgData name="Øivind Urdal" userId="a519fee0-b56b-489a-8ee4-66b2d8616237" providerId="ADAL" clId="{92FC76AA-09AA-4BF2-AB03-7C1760371045}" dt="2022-09-16T10:47:22.593" v="76" actId="20577"/>
        <pc:sldMkLst>
          <pc:docMk/>
          <pc:sldMk cId="1203316686" sldId="259"/>
        </pc:sldMkLst>
        <pc:graphicFrameChg chg="modGraphic">
          <ac:chgData name="Øivind Urdal" userId="a519fee0-b56b-489a-8ee4-66b2d8616237" providerId="ADAL" clId="{92FC76AA-09AA-4BF2-AB03-7C1760371045}" dt="2022-09-16T10:47:22.593" v="76" actId="20577"/>
          <ac:graphicFrameMkLst>
            <pc:docMk/>
            <pc:sldMk cId="1203316686" sldId="259"/>
            <ac:graphicFrameMk id="4" creationId="{4BF889A1-938E-234F-B4E8-5E05AFAE382F}"/>
          </ac:graphicFrameMkLst>
        </pc:graphicFrameChg>
      </pc:sldChg>
      <pc:sldChg chg="modSp mod">
        <pc:chgData name="Øivind Urdal" userId="a519fee0-b56b-489a-8ee4-66b2d8616237" providerId="ADAL" clId="{92FC76AA-09AA-4BF2-AB03-7C1760371045}" dt="2022-09-16T10:47:07.955" v="55" actId="20577"/>
        <pc:sldMkLst>
          <pc:docMk/>
          <pc:sldMk cId="3943942891" sldId="267"/>
        </pc:sldMkLst>
        <pc:spChg chg="mod">
          <ac:chgData name="Øivind Urdal" userId="a519fee0-b56b-489a-8ee4-66b2d8616237" providerId="ADAL" clId="{92FC76AA-09AA-4BF2-AB03-7C1760371045}" dt="2022-09-16T10:47:07.955" v="55" actId="20577"/>
          <ac:spMkLst>
            <pc:docMk/>
            <pc:sldMk cId="3943942891" sldId="267"/>
            <ac:spMk id="4" creationId="{97BBE5ED-6D6E-7845-A284-8053C9CAF4FE}"/>
          </ac:spMkLst>
        </pc:spChg>
      </pc:sldChg>
      <pc:sldChg chg="modSp mod">
        <pc:chgData name="Øivind Urdal" userId="a519fee0-b56b-489a-8ee4-66b2d8616237" providerId="ADAL" clId="{92FC76AA-09AA-4BF2-AB03-7C1760371045}" dt="2022-09-16T10:46:55.316" v="41" actId="20577"/>
        <pc:sldMkLst>
          <pc:docMk/>
          <pc:sldMk cId="275587682" sldId="1731651289"/>
        </pc:sldMkLst>
        <pc:spChg chg="mod">
          <ac:chgData name="Øivind Urdal" userId="a519fee0-b56b-489a-8ee4-66b2d8616237" providerId="ADAL" clId="{92FC76AA-09AA-4BF2-AB03-7C1760371045}" dt="2022-09-16T10:46:55.316" v="41" actId="20577"/>
          <ac:spMkLst>
            <pc:docMk/>
            <pc:sldMk cId="275587682" sldId="1731651289"/>
            <ac:spMk id="2" creationId="{8FCE5CC1-A615-A34D-8268-97B9060CA33F}"/>
          </ac:spMkLst>
        </pc:spChg>
      </pc:sldChg>
      <pc:sldChg chg="modSp mod">
        <pc:chgData name="Øivind Urdal" userId="a519fee0-b56b-489a-8ee4-66b2d8616237" providerId="ADAL" clId="{92FC76AA-09AA-4BF2-AB03-7C1760371045}" dt="2022-09-16T10:46:13.491" v="27" actId="20577"/>
        <pc:sldMkLst>
          <pc:docMk/>
          <pc:sldMk cId="3822470955" sldId="1731651305"/>
        </pc:sldMkLst>
        <pc:spChg chg="mod">
          <ac:chgData name="Øivind Urdal" userId="a519fee0-b56b-489a-8ee4-66b2d8616237" providerId="ADAL" clId="{92FC76AA-09AA-4BF2-AB03-7C1760371045}" dt="2022-09-16T10:45:57.573" v="13" actId="20577"/>
          <ac:spMkLst>
            <pc:docMk/>
            <pc:sldMk cId="3822470955" sldId="1731651305"/>
            <ac:spMk id="2" creationId="{15840884-2B48-864A-9AFE-A0D66147E81E}"/>
          </ac:spMkLst>
        </pc:spChg>
        <pc:spChg chg="mod">
          <ac:chgData name="Øivind Urdal" userId="a519fee0-b56b-489a-8ee4-66b2d8616237" providerId="ADAL" clId="{92FC76AA-09AA-4BF2-AB03-7C1760371045}" dt="2022-09-16T10:46:05.196" v="20" actId="20577"/>
          <ac:spMkLst>
            <pc:docMk/>
            <pc:sldMk cId="3822470955" sldId="1731651305"/>
            <ac:spMk id="17" creationId="{AF65D4D3-CBB7-CD48-9DB5-8CB4F23416B4}"/>
          </ac:spMkLst>
        </pc:spChg>
        <pc:spChg chg="mod">
          <ac:chgData name="Øivind Urdal" userId="a519fee0-b56b-489a-8ee4-66b2d8616237" providerId="ADAL" clId="{92FC76AA-09AA-4BF2-AB03-7C1760371045}" dt="2022-09-16T10:46:13.491" v="27" actId="20577"/>
          <ac:spMkLst>
            <pc:docMk/>
            <pc:sldMk cId="3822470955" sldId="1731651305"/>
            <ac:spMk id="20" creationId="{AD387886-A518-274A-9971-E961AB3200D8}"/>
          </ac:spMkLst>
        </pc:spChg>
      </pc:sldChg>
    </pc:docChg>
  </pc:docChgLst>
  <pc:docChgLst>
    <pc:chgData name="Alex Pelan" userId="0f2803ee-6420-431a-8481-41eebae873c4" providerId="ADAL" clId="{C290F2B7-F563-7D43-844F-C3F954565D18}"/>
    <pc:docChg chg="custSel modSld">
      <pc:chgData name="Alex Pelan" userId="0f2803ee-6420-431a-8481-41eebae873c4" providerId="ADAL" clId="{C290F2B7-F563-7D43-844F-C3F954565D18}" dt="2021-09-02T10:58:53.403" v="47" actId="478"/>
      <pc:docMkLst>
        <pc:docMk/>
      </pc:docMkLst>
      <pc:sldChg chg="delSp mod">
        <pc:chgData name="Alex Pelan" userId="0f2803ee-6420-431a-8481-41eebae873c4" providerId="ADAL" clId="{C290F2B7-F563-7D43-844F-C3F954565D18}" dt="2021-09-02T10:58:48.715" v="46" actId="478"/>
        <pc:sldMkLst>
          <pc:docMk/>
          <pc:sldMk cId="1972174242" sldId="1731650623"/>
        </pc:sldMkLst>
        <pc:spChg chg="del">
          <ac:chgData name="Alex Pelan" userId="0f2803ee-6420-431a-8481-41eebae873c4" providerId="ADAL" clId="{C290F2B7-F563-7D43-844F-C3F954565D18}" dt="2021-09-02T10:58:48.715" v="46" actId="478"/>
          <ac:spMkLst>
            <pc:docMk/>
            <pc:sldMk cId="1972174242" sldId="1731650623"/>
            <ac:spMk id="46" creationId="{63D8BE78-0917-2A4D-B6EE-95D1AD7DD244}"/>
          </ac:spMkLst>
        </pc:spChg>
      </pc:sldChg>
      <pc:sldChg chg="delSp modSp mod">
        <pc:chgData name="Alex Pelan" userId="0f2803ee-6420-431a-8481-41eebae873c4" providerId="ADAL" clId="{C290F2B7-F563-7D43-844F-C3F954565D18}" dt="2021-09-02T10:58:53.403" v="47" actId="478"/>
        <pc:sldMkLst>
          <pc:docMk/>
          <pc:sldMk cId="1744426508" sldId="1731651249"/>
        </pc:sldMkLst>
        <pc:spChg chg="del">
          <ac:chgData name="Alex Pelan" userId="0f2803ee-6420-431a-8481-41eebae873c4" providerId="ADAL" clId="{C290F2B7-F563-7D43-844F-C3F954565D18}" dt="2021-09-02T10:58:53.403" v="47" actId="478"/>
          <ac:spMkLst>
            <pc:docMk/>
            <pc:sldMk cId="1744426508" sldId="1731651249"/>
            <ac:spMk id="28" creationId="{B97A36DF-AB8F-7C4A-BD3C-F1223282F875}"/>
          </ac:spMkLst>
        </pc:spChg>
        <pc:spChg chg="mod">
          <ac:chgData name="Alex Pelan" userId="0f2803ee-6420-431a-8481-41eebae873c4" providerId="ADAL" clId="{C290F2B7-F563-7D43-844F-C3F954565D18}" dt="2021-09-02T10:55:10.716" v="45" actId="20577"/>
          <ac:spMkLst>
            <pc:docMk/>
            <pc:sldMk cId="1744426508" sldId="1731651249"/>
            <ac:spMk id="41" creationId="{24B53F31-D827-3642-BFFB-66D035494ACD}"/>
          </ac:spMkLst>
        </pc:spChg>
      </pc:sldChg>
    </pc:docChg>
  </pc:docChgLst>
  <pc:docChgLst>
    <pc:chgData name="Alex Pelan" userId="0f2803ee-6420-431a-8481-41eebae873c4" providerId="ADAL" clId="{F409461D-DBC9-3A40-874A-EF64F2A812FC}"/>
    <pc:docChg chg="undo redo custSel addSld delSld modSld">
      <pc:chgData name="Alex Pelan" userId="0f2803ee-6420-431a-8481-41eebae873c4" providerId="ADAL" clId="{F409461D-DBC9-3A40-874A-EF64F2A812FC}" dt="2021-05-07T10:22:46.443" v="4604" actId="404"/>
      <pc:docMkLst>
        <pc:docMk/>
      </pc:docMkLst>
      <pc:sldChg chg="modSp add mod">
        <pc:chgData name="Alex Pelan" userId="0f2803ee-6420-431a-8481-41eebae873c4" providerId="ADAL" clId="{F409461D-DBC9-3A40-874A-EF64F2A812FC}" dt="2021-05-06T12:12:49.178" v="2549" actId="20577"/>
        <pc:sldMkLst>
          <pc:docMk/>
          <pc:sldMk cId="3943942891" sldId="267"/>
        </pc:sldMkLst>
        <pc:spChg chg="mod">
          <ac:chgData name="Alex Pelan" userId="0f2803ee-6420-431a-8481-41eebae873c4" providerId="ADAL" clId="{F409461D-DBC9-3A40-874A-EF64F2A812FC}" dt="2021-05-04T12:08:32.437" v="15" actId="20577"/>
          <ac:spMkLst>
            <pc:docMk/>
            <pc:sldMk cId="3943942891" sldId="267"/>
            <ac:spMk id="2" creationId="{15840884-2B48-864A-9AFE-A0D66147E81E}"/>
          </ac:spMkLst>
        </pc:spChg>
        <pc:spChg chg="mod">
          <ac:chgData name="Alex Pelan" userId="0f2803ee-6420-431a-8481-41eebae873c4" providerId="ADAL" clId="{F409461D-DBC9-3A40-874A-EF64F2A812FC}" dt="2021-05-06T12:12:49.178" v="2549" actId="20577"/>
          <ac:spMkLst>
            <pc:docMk/>
            <pc:sldMk cId="3943942891" sldId="267"/>
            <ac:spMk id="4" creationId="{97BBE5ED-6D6E-7845-A284-8053C9CAF4FE}"/>
          </ac:spMkLst>
        </pc:spChg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630160247" sldId="315"/>
        </pc:sldMkLst>
      </pc:sldChg>
      <pc:sldChg chg="del">
        <pc:chgData name="Alex Pelan" userId="0f2803ee-6420-431a-8481-41eebae873c4" providerId="ADAL" clId="{F409461D-DBC9-3A40-874A-EF64F2A812FC}" dt="2021-05-04T12:30:23.273" v="57" actId="2696"/>
        <pc:sldMkLst>
          <pc:docMk/>
          <pc:sldMk cId="179749357" sldId="1731650590"/>
        </pc:sldMkLst>
      </pc:sldChg>
      <pc:sldChg chg="del">
        <pc:chgData name="Alex Pelan" userId="0f2803ee-6420-431a-8481-41eebae873c4" providerId="ADAL" clId="{F409461D-DBC9-3A40-874A-EF64F2A812FC}" dt="2021-05-06T09:04:20.968" v="1388" actId="2696"/>
        <pc:sldMkLst>
          <pc:docMk/>
          <pc:sldMk cId="3935617694" sldId="1731650593"/>
        </pc:sldMkLst>
      </pc:sldChg>
      <pc:sldChg chg="del">
        <pc:chgData name="Alex Pelan" userId="0f2803ee-6420-431a-8481-41eebae873c4" providerId="ADAL" clId="{F409461D-DBC9-3A40-874A-EF64F2A812FC}" dt="2021-05-04T12:17:58.194" v="56" actId="2696"/>
        <pc:sldMkLst>
          <pc:docMk/>
          <pc:sldMk cId="1476778238" sldId="1731650596"/>
        </pc:sldMkLst>
      </pc:sldChg>
      <pc:sldChg chg="del">
        <pc:chgData name="Alex Pelan" userId="0f2803ee-6420-431a-8481-41eebae873c4" providerId="ADAL" clId="{F409461D-DBC9-3A40-874A-EF64F2A812FC}" dt="2021-05-06T09:47:56.108" v="2022" actId="2696"/>
        <pc:sldMkLst>
          <pc:docMk/>
          <pc:sldMk cId="3794387466" sldId="1731650607"/>
        </pc:sldMkLst>
      </pc:sldChg>
      <pc:sldChg chg="delSp modSp mod">
        <pc:chgData name="Alex Pelan" userId="0f2803ee-6420-431a-8481-41eebae873c4" providerId="ADAL" clId="{F409461D-DBC9-3A40-874A-EF64F2A812FC}" dt="2021-05-06T12:27:50.918" v="2987" actId="1076"/>
        <pc:sldMkLst>
          <pc:docMk/>
          <pc:sldMk cId="4148205921" sldId="1731650610"/>
        </pc:sldMkLst>
        <pc:spChg chg="mod">
          <ac:chgData name="Alex Pelan" userId="0f2803ee-6420-431a-8481-41eebae873c4" providerId="ADAL" clId="{F409461D-DBC9-3A40-874A-EF64F2A812FC}" dt="2021-05-06T12:27:50.918" v="2987" actId="1076"/>
          <ac:spMkLst>
            <pc:docMk/>
            <pc:sldMk cId="4148205921" sldId="1731650610"/>
            <ac:spMk id="13" creationId="{76FB73D2-09E2-C64D-82B0-C29712AB3FF6}"/>
          </ac:spMkLst>
        </pc:spChg>
        <pc:grpChg chg="del">
          <ac:chgData name="Alex Pelan" userId="0f2803ee-6420-431a-8481-41eebae873c4" providerId="ADAL" clId="{F409461D-DBC9-3A40-874A-EF64F2A812FC}" dt="2021-05-06T10:18:51.681" v="2425" actId="478"/>
          <ac:grpSpMkLst>
            <pc:docMk/>
            <pc:sldMk cId="4148205921" sldId="1731650610"/>
            <ac:grpSpMk id="39" creationId="{6F79AB95-F9F0-EA4F-88FA-DB2FAEE9799C}"/>
          </ac:grpSpMkLst>
        </pc:grpChg>
        <pc:picChg chg="del mod">
          <ac:chgData name="Alex Pelan" userId="0f2803ee-6420-431a-8481-41eebae873c4" providerId="ADAL" clId="{F409461D-DBC9-3A40-874A-EF64F2A812FC}" dt="2021-05-06T12:27:35.098" v="2980" actId="478"/>
          <ac:picMkLst>
            <pc:docMk/>
            <pc:sldMk cId="4148205921" sldId="1731650610"/>
            <ac:picMk id="20" creationId="{5BD3CF1A-3437-BF46-84C5-F9E8849CE9B0}"/>
          </ac:picMkLst>
        </pc:picChg>
        <pc:picChg chg="del mod">
          <ac:chgData name="Alex Pelan" userId="0f2803ee-6420-431a-8481-41eebae873c4" providerId="ADAL" clId="{F409461D-DBC9-3A40-874A-EF64F2A812FC}" dt="2021-05-06T12:27:36.174" v="2981" actId="478"/>
          <ac:picMkLst>
            <pc:docMk/>
            <pc:sldMk cId="4148205921" sldId="1731650610"/>
            <ac:picMk id="22" creationId="{B0C6AF75-B53A-E746-83AC-CCFE10A887E7}"/>
          </ac:picMkLst>
        </pc:picChg>
        <pc:picChg chg="del mod">
          <ac:chgData name="Alex Pelan" userId="0f2803ee-6420-431a-8481-41eebae873c4" providerId="ADAL" clId="{F409461D-DBC9-3A40-874A-EF64F2A812FC}" dt="2021-05-06T12:27:37.693" v="2983" actId="478"/>
          <ac:picMkLst>
            <pc:docMk/>
            <pc:sldMk cId="4148205921" sldId="1731650610"/>
            <ac:picMk id="24" creationId="{511BF178-73DD-7E4B-BF75-6276357A1C6A}"/>
          </ac:picMkLst>
        </pc:picChg>
        <pc:picChg chg="del mod">
          <ac:chgData name="Alex Pelan" userId="0f2803ee-6420-431a-8481-41eebae873c4" providerId="ADAL" clId="{F409461D-DBC9-3A40-874A-EF64F2A812FC}" dt="2021-05-06T12:27:36.829" v="2982" actId="478"/>
          <ac:picMkLst>
            <pc:docMk/>
            <pc:sldMk cId="4148205921" sldId="1731650610"/>
            <ac:picMk id="26" creationId="{1B9B95C9-A2BC-6648-A11E-E81C74AD8AC3}"/>
          </ac:picMkLst>
        </pc:picChg>
        <pc:cxnChg chg="del">
          <ac:chgData name="Alex Pelan" userId="0f2803ee-6420-431a-8481-41eebae873c4" providerId="ADAL" clId="{F409461D-DBC9-3A40-874A-EF64F2A812FC}" dt="2021-05-06T10:19:33.430" v="2433" actId="478"/>
          <ac:cxnSpMkLst>
            <pc:docMk/>
            <pc:sldMk cId="4148205921" sldId="1731650610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10:18:49.371" v="2424" actId="478"/>
          <ac:cxnSpMkLst>
            <pc:docMk/>
            <pc:sldMk cId="4148205921" sldId="1731650610"/>
            <ac:cxnSpMk id="16" creationId="{B20D5952-E15B-5440-9F1E-5F3FE51A4C30}"/>
          </ac:cxnSpMkLst>
        </pc:cxnChg>
      </pc:sldChg>
      <pc:sldChg chg="del">
        <pc:chgData name="Alex Pelan" userId="0f2803ee-6420-431a-8481-41eebae873c4" providerId="ADAL" clId="{F409461D-DBC9-3A40-874A-EF64F2A812FC}" dt="2021-05-06T09:49:54.036" v="2024" actId="2696"/>
        <pc:sldMkLst>
          <pc:docMk/>
          <pc:sldMk cId="3915681157" sldId="1731650612"/>
        </pc:sldMkLst>
      </pc:sldChg>
      <pc:sldChg chg="del">
        <pc:chgData name="Alex Pelan" userId="0f2803ee-6420-431a-8481-41eebae873c4" providerId="ADAL" clId="{F409461D-DBC9-3A40-874A-EF64F2A812FC}" dt="2021-05-06T09:49:54.036" v="2024" actId="2696"/>
        <pc:sldMkLst>
          <pc:docMk/>
          <pc:sldMk cId="3949069180" sldId="1731650613"/>
        </pc:sldMkLst>
      </pc:sldChg>
      <pc:sldChg chg="del">
        <pc:chgData name="Alex Pelan" userId="0f2803ee-6420-431a-8481-41eebae873c4" providerId="ADAL" clId="{F409461D-DBC9-3A40-874A-EF64F2A812FC}" dt="2021-05-06T09:49:54.036" v="2024" actId="2696"/>
        <pc:sldMkLst>
          <pc:docMk/>
          <pc:sldMk cId="4084744336" sldId="1731650614"/>
        </pc:sldMkLst>
      </pc:sldChg>
      <pc:sldChg chg="del">
        <pc:chgData name="Alex Pelan" userId="0f2803ee-6420-431a-8481-41eebae873c4" providerId="ADAL" clId="{F409461D-DBC9-3A40-874A-EF64F2A812FC}" dt="2021-05-06T09:49:34.799" v="2023" actId="2696"/>
        <pc:sldMkLst>
          <pc:docMk/>
          <pc:sldMk cId="3442748489" sldId="1731650616"/>
        </pc:sldMkLst>
      </pc:sldChg>
      <pc:sldChg chg="addSp delSp modSp mod">
        <pc:chgData name="Alex Pelan" userId="0f2803ee-6420-431a-8481-41eebae873c4" providerId="ADAL" clId="{F409461D-DBC9-3A40-874A-EF64F2A812FC}" dt="2021-05-06T09:54:07.698" v="2208" actId="20577"/>
        <pc:sldMkLst>
          <pc:docMk/>
          <pc:sldMk cId="1423882122" sldId="1731650617"/>
        </pc:sldMkLst>
        <pc:spChg chg="add mod">
          <ac:chgData name="Alex Pelan" userId="0f2803ee-6420-431a-8481-41eebae873c4" providerId="ADAL" clId="{F409461D-DBC9-3A40-874A-EF64F2A812FC}" dt="2021-05-06T09:52:01.367" v="2150"/>
          <ac:spMkLst>
            <pc:docMk/>
            <pc:sldMk cId="1423882122" sldId="1731650617"/>
            <ac:spMk id="28" creationId="{1C8BD992-74A3-9345-B0B2-87FBEAD0F6BB}"/>
          </ac:spMkLst>
        </pc:spChg>
        <pc:spChg chg="mod">
          <ac:chgData name="Alex Pelan" userId="0f2803ee-6420-431a-8481-41eebae873c4" providerId="ADAL" clId="{F409461D-DBC9-3A40-874A-EF64F2A812FC}" dt="2021-05-06T09:52:06.641" v="2151" actId="20577"/>
          <ac:spMkLst>
            <pc:docMk/>
            <pc:sldMk cId="1423882122" sldId="1731650617"/>
            <ac:spMk id="30" creationId="{82DC6C98-CEF3-4043-ADD3-0A434E19E80A}"/>
          </ac:spMkLst>
        </pc:spChg>
        <pc:spChg chg="mod">
          <ac:chgData name="Alex Pelan" userId="0f2803ee-6420-431a-8481-41eebae873c4" providerId="ADAL" clId="{F409461D-DBC9-3A40-874A-EF64F2A812FC}" dt="2021-05-06T09:52:08.831" v="2152" actId="20577"/>
          <ac:spMkLst>
            <pc:docMk/>
            <pc:sldMk cId="1423882122" sldId="1731650617"/>
            <ac:spMk id="31" creationId="{1F94A6A8-103D-244F-94E1-9661AA64C882}"/>
          </ac:spMkLst>
        </pc:spChg>
        <pc:spChg chg="mod">
          <ac:chgData name="Alex Pelan" userId="0f2803ee-6420-431a-8481-41eebae873c4" providerId="ADAL" clId="{F409461D-DBC9-3A40-874A-EF64F2A812FC}" dt="2021-05-06T09:52:10.873" v="2153" actId="20577"/>
          <ac:spMkLst>
            <pc:docMk/>
            <pc:sldMk cId="1423882122" sldId="1731650617"/>
            <ac:spMk id="32" creationId="{DF16882A-D6AA-634A-BCE8-4B42643E6DB7}"/>
          </ac:spMkLst>
        </pc:spChg>
        <pc:spChg chg="mod">
          <ac:chgData name="Alex Pelan" userId="0f2803ee-6420-431a-8481-41eebae873c4" providerId="ADAL" clId="{F409461D-DBC9-3A40-874A-EF64F2A812FC}" dt="2021-05-06T09:54:07.698" v="2208" actId="20577"/>
          <ac:spMkLst>
            <pc:docMk/>
            <pc:sldMk cId="1423882122" sldId="1731650617"/>
            <ac:spMk id="36" creationId="{8011E964-CAC9-FA42-B590-FBEE1F87EF38}"/>
          </ac:spMkLst>
        </pc:spChg>
        <pc:spChg chg="mod">
          <ac:chgData name="Alex Pelan" userId="0f2803ee-6420-431a-8481-41eebae873c4" providerId="ADAL" clId="{F409461D-DBC9-3A40-874A-EF64F2A812FC}" dt="2021-05-06T09:53:00.125" v="2162" actId="167"/>
          <ac:spMkLst>
            <pc:docMk/>
            <pc:sldMk cId="1423882122" sldId="1731650617"/>
            <ac:spMk id="38" creationId="{CADB59EE-C90F-3C4C-A65C-42DD8FFB5668}"/>
          </ac:spMkLst>
        </pc:spChg>
        <pc:spChg chg="mod">
          <ac:chgData name="Alex Pelan" userId="0f2803ee-6420-431a-8481-41eebae873c4" providerId="ADAL" clId="{F409461D-DBC9-3A40-874A-EF64F2A812FC}" dt="2021-05-06T09:52:13.014" v="2154" actId="20577"/>
          <ac:spMkLst>
            <pc:docMk/>
            <pc:sldMk cId="1423882122" sldId="1731650617"/>
            <ac:spMk id="39" creationId="{2C3A2D8E-0167-494E-A36E-1683E9C1E89F}"/>
          </ac:spMkLst>
        </pc:spChg>
        <pc:spChg chg="mod">
          <ac:chgData name="Alex Pelan" userId="0f2803ee-6420-431a-8481-41eebae873c4" providerId="ADAL" clId="{F409461D-DBC9-3A40-874A-EF64F2A812FC}" dt="2021-05-06T09:52:14.998" v="2155" actId="20577"/>
          <ac:spMkLst>
            <pc:docMk/>
            <pc:sldMk cId="1423882122" sldId="1731650617"/>
            <ac:spMk id="40" creationId="{06BFA857-7BE6-E94C-9FA5-C587FA81E08E}"/>
          </ac:spMkLst>
        </pc:spChg>
        <pc:spChg chg="mod">
          <ac:chgData name="Alex Pelan" userId="0f2803ee-6420-431a-8481-41eebae873c4" providerId="ADAL" clId="{F409461D-DBC9-3A40-874A-EF64F2A812FC}" dt="2021-05-06T09:52:17.625" v="2156" actId="20577"/>
          <ac:spMkLst>
            <pc:docMk/>
            <pc:sldMk cId="1423882122" sldId="1731650617"/>
            <ac:spMk id="43" creationId="{831683A5-113A-EF4C-B104-C707D69DF286}"/>
          </ac:spMkLst>
        </pc:spChg>
        <pc:spChg chg="del topLvl">
          <ac:chgData name="Alex Pelan" userId="0f2803ee-6420-431a-8481-41eebae873c4" providerId="ADAL" clId="{F409461D-DBC9-3A40-874A-EF64F2A812FC}" dt="2021-05-06T09:52:22.589" v="2157" actId="478"/>
          <ac:spMkLst>
            <pc:docMk/>
            <pc:sldMk cId="1423882122" sldId="1731650617"/>
            <ac:spMk id="138" creationId="{DAF272C5-DF31-074F-883E-D0487EB889F0}"/>
          </ac:spMkLst>
        </pc:spChg>
        <pc:spChg chg="del topLvl">
          <ac:chgData name="Alex Pelan" userId="0f2803ee-6420-431a-8481-41eebae873c4" providerId="ADAL" clId="{F409461D-DBC9-3A40-874A-EF64F2A812FC}" dt="2021-05-06T09:52:22.589" v="2157" actId="478"/>
          <ac:spMkLst>
            <pc:docMk/>
            <pc:sldMk cId="1423882122" sldId="1731650617"/>
            <ac:spMk id="139" creationId="{16618B3F-0FC2-754E-BDB9-E7AB8C99D0F9}"/>
          </ac:spMkLst>
        </pc:spChg>
        <pc:grpChg chg="del">
          <ac:chgData name="Alex Pelan" userId="0f2803ee-6420-431a-8481-41eebae873c4" providerId="ADAL" clId="{F409461D-DBC9-3A40-874A-EF64F2A812FC}" dt="2021-05-06T09:52:26.400" v="2158" actId="478"/>
          <ac:grpSpMkLst>
            <pc:docMk/>
            <pc:sldMk cId="1423882122" sldId="1731650617"/>
            <ac:grpSpMk id="35" creationId="{AF182AF5-85B8-0240-85A6-9F5E034A08DB}"/>
          </ac:grpSpMkLst>
        </pc:grpChg>
        <pc:grpChg chg="del">
          <ac:chgData name="Alex Pelan" userId="0f2803ee-6420-431a-8481-41eebae873c4" providerId="ADAL" clId="{F409461D-DBC9-3A40-874A-EF64F2A812FC}" dt="2021-05-06T09:52:22.589" v="2157" actId="478"/>
          <ac:grpSpMkLst>
            <pc:docMk/>
            <pc:sldMk cId="1423882122" sldId="1731650617"/>
            <ac:grpSpMk id="137" creationId="{C09B8FE5-4568-084E-9971-54704F42E10A}"/>
          </ac:grpSpMkLst>
        </pc:grpChg>
        <pc:cxnChg chg="del">
          <ac:chgData name="Alex Pelan" userId="0f2803ee-6420-431a-8481-41eebae873c4" providerId="ADAL" clId="{F409461D-DBC9-3A40-874A-EF64F2A812FC}" dt="2021-05-06T09:53:06.829" v="2164" actId="478"/>
          <ac:cxnSpMkLst>
            <pc:docMk/>
            <pc:sldMk cId="1423882122" sldId="1731650617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09:53:03.224" v="2163" actId="478"/>
          <ac:cxnSpMkLst>
            <pc:docMk/>
            <pc:sldMk cId="1423882122" sldId="1731650617"/>
            <ac:cxnSpMk id="16" creationId="{B20D5952-E15B-5440-9F1E-5F3FE51A4C30}"/>
          </ac:cxnSpMkLst>
        </pc:cxnChg>
      </pc:sldChg>
      <pc:sldChg chg="addSp delSp modSp mod modNotesTx">
        <pc:chgData name="Alex Pelan" userId="0f2803ee-6420-431a-8481-41eebae873c4" providerId="ADAL" clId="{F409461D-DBC9-3A40-874A-EF64F2A812FC}" dt="2021-05-06T20:21:41.694" v="4531" actId="478"/>
        <pc:sldMkLst>
          <pc:docMk/>
          <pc:sldMk cId="2832244377" sldId="1731650620"/>
        </pc:sldMkLst>
        <pc:spChg chg="mod">
          <ac:chgData name="Alex Pelan" userId="0f2803ee-6420-431a-8481-41eebae873c4" providerId="ADAL" clId="{F409461D-DBC9-3A40-874A-EF64F2A812FC}" dt="2021-05-06T20:08:54.813" v="4524" actId="122"/>
          <ac:spMkLst>
            <pc:docMk/>
            <pc:sldMk cId="2832244377" sldId="1731650620"/>
            <ac:spMk id="38" creationId="{CADB59EE-C90F-3C4C-A65C-42DD8FFB5668}"/>
          </ac:spMkLst>
        </pc:spChg>
        <pc:graphicFrameChg chg="del">
          <ac:chgData name="Alex Pelan" userId="0f2803ee-6420-431a-8481-41eebae873c4" providerId="ADAL" clId="{F409461D-DBC9-3A40-874A-EF64F2A812FC}" dt="2021-05-06T20:21:41.694" v="4531" actId="478"/>
          <ac:graphicFrameMkLst>
            <pc:docMk/>
            <pc:sldMk cId="2832244377" sldId="1731650620"/>
            <ac:graphicFrameMk id="10" creationId="{C54B6D8F-E5F0-4F0E-A76B-5F3DF27C6D79}"/>
          </ac:graphicFrameMkLst>
        </pc:graphicFrameChg>
        <pc:picChg chg="del">
          <ac:chgData name="Alex Pelan" userId="0f2803ee-6420-431a-8481-41eebae873c4" providerId="ADAL" clId="{F409461D-DBC9-3A40-874A-EF64F2A812FC}" dt="2021-05-06T20:07:51.701" v="4510" actId="478"/>
          <ac:picMkLst>
            <pc:docMk/>
            <pc:sldMk cId="2832244377" sldId="1731650620"/>
            <ac:picMk id="3" creationId="{B2E6B155-4901-4964-9FC7-80FC31DDC8FD}"/>
          </ac:picMkLst>
        </pc:picChg>
        <pc:picChg chg="add del mod">
          <ac:chgData name="Alex Pelan" userId="0f2803ee-6420-431a-8481-41eebae873c4" providerId="ADAL" clId="{F409461D-DBC9-3A40-874A-EF64F2A812FC}" dt="2021-05-06T20:08:49.455" v="4523" actId="1076"/>
          <ac:picMkLst>
            <pc:docMk/>
            <pc:sldMk cId="2832244377" sldId="1731650620"/>
            <ac:picMk id="4" creationId="{01FBC0EC-778E-0542-8377-44B800A3146E}"/>
          </ac:picMkLst>
        </pc:picChg>
        <pc:picChg chg="del">
          <ac:chgData name="Alex Pelan" userId="0f2803ee-6420-431a-8481-41eebae873c4" providerId="ADAL" clId="{F409461D-DBC9-3A40-874A-EF64F2A812FC}" dt="2021-05-06T20:07:53.969" v="4511" actId="478"/>
          <ac:picMkLst>
            <pc:docMk/>
            <pc:sldMk cId="2832244377" sldId="1731650620"/>
            <ac:picMk id="8" creationId="{DFC729A8-1C84-4D92-B6D7-8057F31F09B3}"/>
          </ac:picMkLst>
        </pc:picChg>
        <pc:picChg chg="del">
          <ac:chgData name="Alex Pelan" userId="0f2803ee-6420-431a-8481-41eebae873c4" providerId="ADAL" clId="{F409461D-DBC9-3A40-874A-EF64F2A812FC}" dt="2021-05-06T20:08:07.957" v="4514" actId="478"/>
          <ac:picMkLst>
            <pc:docMk/>
            <pc:sldMk cId="2832244377" sldId="1731650620"/>
            <ac:picMk id="14" creationId="{1F09BC0C-B8AB-46B5-8F74-8F2C2EDA331B}"/>
          </ac:picMkLst>
        </pc:picChg>
        <pc:picChg chg="del">
          <ac:chgData name="Alex Pelan" userId="0f2803ee-6420-431a-8481-41eebae873c4" providerId="ADAL" clId="{F409461D-DBC9-3A40-874A-EF64F2A812FC}" dt="2021-05-06T20:08:17.734" v="4518" actId="478"/>
          <ac:picMkLst>
            <pc:docMk/>
            <pc:sldMk cId="2832244377" sldId="1731650620"/>
            <ac:picMk id="19" creationId="{689F4FA5-3D08-448C-B638-2FFEB8117D96}"/>
          </ac:picMkLst>
        </pc:picChg>
        <pc:cxnChg chg="del">
          <ac:chgData name="Alex Pelan" userId="0f2803ee-6420-431a-8481-41eebae873c4" providerId="ADAL" clId="{F409461D-DBC9-3A40-874A-EF64F2A812FC}" dt="2021-05-06T19:39:22.013" v="3859" actId="478"/>
          <ac:cxnSpMkLst>
            <pc:docMk/>
            <pc:sldMk cId="2832244377" sldId="1731650620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19:39:18.514" v="3858" actId="478"/>
          <ac:cxnSpMkLst>
            <pc:docMk/>
            <pc:sldMk cId="2832244377" sldId="1731650620"/>
            <ac:cxnSpMk id="16" creationId="{B20D5952-E15B-5440-9F1E-5F3FE51A4C30}"/>
          </ac:cxnSpMkLst>
        </pc:cxnChg>
      </pc:sldChg>
      <pc:sldChg chg="addSp delSp modSp mod">
        <pc:chgData name="Alex Pelan" userId="0f2803ee-6420-431a-8481-41eebae873c4" providerId="ADAL" clId="{F409461D-DBC9-3A40-874A-EF64F2A812FC}" dt="2021-05-06T12:31:20.319" v="3176"/>
        <pc:sldMkLst>
          <pc:docMk/>
          <pc:sldMk cId="1972174242" sldId="1731650623"/>
        </pc:sldMkLst>
        <pc:spChg chg="mod">
          <ac:chgData name="Alex Pelan" userId="0f2803ee-6420-431a-8481-41eebae873c4" providerId="ADAL" clId="{F409461D-DBC9-3A40-874A-EF64F2A812FC}" dt="2021-05-06T12:02:30.595" v="2528" actId="20577"/>
          <ac:spMkLst>
            <pc:docMk/>
            <pc:sldMk cId="1972174242" sldId="1731650623"/>
            <ac:spMk id="36" creationId="{8011E964-CAC9-FA42-B590-FBEE1F87EF38}"/>
          </ac:spMkLst>
        </pc:spChg>
        <pc:spChg chg="add del mod">
          <ac:chgData name="Alex Pelan" userId="0f2803ee-6420-431a-8481-41eebae873c4" providerId="ADAL" clId="{F409461D-DBC9-3A40-874A-EF64F2A812FC}" dt="2021-05-06T12:31:19.896" v="3175" actId="478"/>
          <ac:spMkLst>
            <pc:docMk/>
            <pc:sldMk cId="1972174242" sldId="1731650623"/>
            <ac:spMk id="40" creationId="{D234617E-77A3-E746-9CD0-D9CE29E0453D}"/>
          </ac:spMkLst>
        </pc:spChg>
        <pc:spChg chg="mod">
          <ac:chgData name="Alex Pelan" userId="0f2803ee-6420-431a-8481-41eebae873c4" providerId="ADAL" clId="{F409461D-DBC9-3A40-874A-EF64F2A812FC}" dt="2021-05-06T12:01:44.952" v="2496" actId="20577"/>
          <ac:spMkLst>
            <pc:docMk/>
            <pc:sldMk cId="1972174242" sldId="1731650623"/>
            <ac:spMk id="41" creationId="{24B53F31-D827-3642-BFFB-66D035494ACD}"/>
          </ac:spMkLst>
        </pc:spChg>
        <pc:spChg chg="mod">
          <ac:chgData name="Alex Pelan" userId="0f2803ee-6420-431a-8481-41eebae873c4" providerId="ADAL" clId="{F409461D-DBC9-3A40-874A-EF64F2A812FC}" dt="2021-05-06T12:01:46.932" v="2497" actId="20577"/>
          <ac:spMkLst>
            <pc:docMk/>
            <pc:sldMk cId="1972174242" sldId="1731650623"/>
            <ac:spMk id="42" creationId="{CEDA2BE3-22E7-EB40-A634-D01E712900DC}"/>
          </ac:spMkLst>
        </pc:spChg>
        <pc:spChg chg="mod">
          <ac:chgData name="Alex Pelan" userId="0f2803ee-6420-431a-8481-41eebae873c4" providerId="ADAL" clId="{F409461D-DBC9-3A40-874A-EF64F2A812FC}" dt="2021-05-06T12:01:49.085" v="2498" actId="20577"/>
          <ac:spMkLst>
            <pc:docMk/>
            <pc:sldMk cId="1972174242" sldId="1731650623"/>
            <ac:spMk id="43" creationId="{59024DE6-9F31-C84B-B54C-D206DC987FA3}"/>
          </ac:spMkLst>
        </pc:spChg>
        <pc:spChg chg="add mod">
          <ac:chgData name="Alex Pelan" userId="0f2803ee-6420-431a-8481-41eebae873c4" providerId="ADAL" clId="{F409461D-DBC9-3A40-874A-EF64F2A812FC}" dt="2021-05-06T12:30:20.712" v="3104"/>
          <ac:spMkLst>
            <pc:docMk/>
            <pc:sldMk cId="1972174242" sldId="1731650623"/>
            <ac:spMk id="44" creationId="{A37353CD-41C5-BD48-9B6E-773805E22608}"/>
          </ac:spMkLst>
        </pc:spChg>
        <pc:spChg chg="mod">
          <ac:chgData name="Alex Pelan" userId="0f2803ee-6420-431a-8481-41eebae873c4" providerId="ADAL" clId="{F409461D-DBC9-3A40-874A-EF64F2A812FC}" dt="2021-05-06T12:01:57.842" v="2502" actId="20577"/>
          <ac:spMkLst>
            <pc:docMk/>
            <pc:sldMk cId="1972174242" sldId="1731650623"/>
            <ac:spMk id="45" creationId="{C0990C6D-E09F-9746-8EC9-2574E646B82D}"/>
          </ac:spMkLst>
        </pc:spChg>
        <pc:spChg chg="add mod">
          <ac:chgData name="Alex Pelan" userId="0f2803ee-6420-431a-8481-41eebae873c4" providerId="ADAL" clId="{F409461D-DBC9-3A40-874A-EF64F2A812FC}" dt="2021-05-06T12:31:20.319" v="3176"/>
          <ac:spMkLst>
            <pc:docMk/>
            <pc:sldMk cId="1972174242" sldId="1731650623"/>
            <ac:spMk id="46" creationId="{63D8BE78-0917-2A4D-B6EE-95D1AD7DD244}"/>
          </ac:spMkLst>
        </pc:spChg>
        <pc:spChg chg="del">
          <ac:chgData name="Alex Pelan" userId="0f2803ee-6420-431a-8481-41eebae873c4" providerId="ADAL" clId="{F409461D-DBC9-3A40-874A-EF64F2A812FC}" dt="2021-05-06T12:30:20.264" v="3103" actId="478"/>
          <ac:spMkLst>
            <pc:docMk/>
            <pc:sldMk cId="1972174242" sldId="1731650623"/>
            <ac:spMk id="47" creationId="{A269573A-8463-EF4D-8362-F28A5F5CA00F}"/>
          </ac:spMkLst>
        </pc:spChg>
        <pc:spChg chg="mod">
          <ac:chgData name="Alex Pelan" userId="0f2803ee-6420-431a-8481-41eebae873c4" providerId="ADAL" clId="{F409461D-DBC9-3A40-874A-EF64F2A812FC}" dt="2021-05-06T12:02:00.062" v="2503" actId="20577"/>
          <ac:spMkLst>
            <pc:docMk/>
            <pc:sldMk cId="1972174242" sldId="1731650623"/>
            <ac:spMk id="53" creationId="{EA72EC8E-D824-5A4A-A2D2-2850BE47AD18}"/>
          </ac:spMkLst>
        </pc:spChg>
        <pc:spChg chg="mod">
          <ac:chgData name="Alex Pelan" userId="0f2803ee-6420-431a-8481-41eebae873c4" providerId="ADAL" clId="{F409461D-DBC9-3A40-874A-EF64F2A812FC}" dt="2021-05-06T12:02:02.493" v="2504" actId="20577"/>
          <ac:spMkLst>
            <pc:docMk/>
            <pc:sldMk cId="1972174242" sldId="1731650623"/>
            <ac:spMk id="58" creationId="{20C8C15F-16ED-4143-AB19-F3A45DBAA52B}"/>
          </ac:spMkLst>
        </pc:spChg>
        <pc:spChg chg="mod">
          <ac:chgData name="Alex Pelan" userId="0f2803ee-6420-431a-8481-41eebae873c4" providerId="ADAL" clId="{F409461D-DBC9-3A40-874A-EF64F2A812FC}" dt="2021-05-06T12:02:04.640" v="2505" actId="20577"/>
          <ac:spMkLst>
            <pc:docMk/>
            <pc:sldMk cId="1972174242" sldId="1731650623"/>
            <ac:spMk id="59" creationId="{6D685504-B3DA-5240-BC7B-489B4D2FB3CB}"/>
          </ac:spMkLst>
        </pc:spChg>
        <pc:spChg chg="mod">
          <ac:chgData name="Alex Pelan" userId="0f2803ee-6420-431a-8481-41eebae873c4" providerId="ADAL" clId="{F409461D-DBC9-3A40-874A-EF64F2A812FC}" dt="2021-05-06T12:02:07.074" v="2506" actId="20577"/>
          <ac:spMkLst>
            <pc:docMk/>
            <pc:sldMk cId="1972174242" sldId="1731650623"/>
            <ac:spMk id="61" creationId="{677A5658-A91B-174D-ADB6-7D79ACFBBABD}"/>
          </ac:spMkLst>
        </pc:spChg>
        <pc:spChg chg="mod">
          <ac:chgData name="Alex Pelan" userId="0f2803ee-6420-431a-8481-41eebae873c4" providerId="ADAL" clId="{F409461D-DBC9-3A40-874A-EF64F2A812FC}" dt="2021-05-06T12:02:09.506" v="2507" actId="20577"/>
          <ac:spMkLst>
            <pc:docMk/>
            <pc:sldMk cId="1972174242" sldId="1731650623"/>
            <ac:spMk id="62" creationId="{04A388D8-217A-B14F-A8B0-C7175217FA07}"/>
          </ac:spMkLst>
        </pc:spChg>
        <pc:spChg chg="mod">
          <ac:chgData name="Alex Pelan" userId="0f2803ee-6420-431a-8481-41eebae873c4" providerId="ADAL" clId="{F409461D-DBC9-3A40-874A-EF64F2A812FC}" dt="2021-05-06T12:01:51.287" v="2499" actId="20577"/>
          <ac:spMkLst>
            <pc:docMk/>
            <pc:sldMk cId="1972174242" sldId="1731650623"/>
            <ac:spMk id="63" creationId="{9F4A3230-939C-FA45-8EE9-1E63CBE1A107}"/>
          </ac:spMkLst>
        </pc:spChg>
        <pc:spChg chg="mod">
          <ac:chgData name="Alex Pelan" userId="0f2803ee-6420-431a-8481-41eebae873c4" providerId="ADAL" clId="{F409461D-DBC9-3A40-874A-EF64F2A812FC}" dt="2021-05-06T12:01:53.296" v="2500" actId="20577"/>
          <ac:spMkLst>
            <pc:docMk/>
            <pc:sldMk cId="1972174242" sldId="1731650623"/>
            <ac:spMk id="64" creationId="{F3AAF027-10F6-6A4F-848C-94A1086534C2}"/>
          </ac:spMkLst>
        </pc:spChg>
        <pc:spChg chg="mod">
          <ac:chgData name="Alex Pelan" userId="0f2803ee-6420-431a-8481-41eebae873c4" providerId="ADAL" clId="{F409461D-DBC9-3A40-874A-EF64F2A812FC}" dt="2021-05-06T12:01:55.428" v="2501" actId="20577"/>
          <ac:spMkLst>
            <pc:docMk/>
            <pc:sldMk cId="1972174242" sldId="1731650623"/>
            <ac:spMk id="65" creationId="{79AE1486-B764-A04E-9FF2-4B63D799EC86}"/>
          </ac:spMkLst>
        </pc:spChg>
        <pc:grpChg chg="del">
          <ac:chgData name="Alex Pelan" userId="0f2803ee-6420-431a-8481-41eebae873c4" providerId="ADAL" clId="{F409461D-DBC9-3A40-874A-EF64F2A812FC}" dt="2021-05-06T12:02:14.477" v="2508" actId="478"/>
          <ac:grpSpMkLst>
            <pc:docMk/>
            <pc:sldMk cId="1972174242" sldId="1731650623"/>
            <ac:grpSpMk id="137" creationId="{C09B8FE5-4568-084E-9971-54704F42E10A}"/>
          </ac:grpSpMkLst>
        </pc:grpChg>
        <pc:grpChg chg="del">
          <ac:chgData name="Alex Pelan" userId="0f2803ee-6420-431a-8481-41eebae873c4" providerId="ADAL" clId="{F409461D-DBC9-3A40-874A-EF64F2A812FC}" dt="2021-05-06T12:02:14.477" v="2508" actId="478"/>
          <ac:grpSpMkLst>
            <pc:docMk/>
            <pc:sldMk cId="1972174242" sldId="1731650623"/>
            <ac:grpSpMk id="1029" creationId="{92F374E1-306A-9541-B40E-AB05E0B4F100}"/>
          </ac:grpSpMkLst>
        </pc:grpChg>
        <pc:cxnChg chg="del">
          <ac:chgData name="Alex Pelan" userId="0f2803ee-6420-431a-8481-41eebae873c4" providerId="ADAL" clId="{F409461D-DBC9-3A40-874A-EF64F2A812FC}" dt="2021-05-06T12:02:20.035" v="2510" actId="478"/>
          <ac:cxnSpMkLst>
            <pc:docMk/>
            <pc:sldMk cId="1972174242" sldId="1731650623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12:02:17.552" v="2509" actId="478"/>
          <ac:cxnSpMkLst>
            <pc:docMk/>
            <pc:sldMk cId="1972174242" sldId="1731650623"/>
            <ac:cxnSpMk id="16" creationId="{B20D5952-E15B-5440-9F1E-5F3FE51A4C30}"/>
          </ac:cxnSpMkLst>
        </pc:cxnChg>
      </pc:sldChg>
      <pc:sldChg chg="del">
        <pc:chgData name="Alex Pelan" userId="0f2803ee-6420-431a-8481-41eebae873c4" providerId="ADAL" clId="{F409461D-DBC9-3A40-874A-EF64F2A812FC}" dt="2021-05-06T12:01:06.577" v="2436" actId="2696"/>
        <pc:sldMkLst>
          <pc:docMk/>
          <pc:sldMk cId="1690042629" sldId="1731650630"/>
        </pc:sldMkLst>
      </pc:sldChg>
      <pc:sldChg chg="del">
        <pc:chgData name="Alex Pelan" userId="0f2803ee-6420-431a-8481-41eebae873c4" providerId="ADAL" clId="{F409461D-DBC9-3A40-874A-EF64F2A812FC}" dt="2021-05-06T12:01:06.577" v="2436" actId="2696"/>
        <pc:sldMkLst>
          <pc:docMk/>
          <pc:sldMk cId="3379098408" sldId="1731650631"/>
        </pc:sldMkLst>
      </pc:sldChg>
      <pc:sldChg chg="del">
        <pc:chgData name="Alex Pelan" userId="0f2803ee-6420-431a-8481-41eebae873c4" providerId="ADAL" clId="{F409461D-DBC9-3A40-874A-EF64F2A812FC}" dt="2021-05-06T12:01:06.577" v="2436" actId="2696"/>
        <pc:sldMkLst>
          <pc:docMk/>
          <pc:sldMk cId="3940846061" sldId="1731650632"/>
        </pc:sldMkLst>
      </pc:sldChg>
      <pc:sldChg chg="del">
        <pc:chgData name="Alex Pelan" userId="0f2803ee-6420-431a-8481-41eebae873c4" providerId="ADAL" clId="{F409461D-DBC9-3A40-874A-EF64F2A812FC}" dt="2021-05-06T12:01:06.577" v="2436" actId="2696"/>
        <pc:sldMkLst>
          <pc:docMk/>
          <pc:sldMk cId="3249754997" sldId="1731650633"/>
        </pc:sldMkLst>
      </pc:sldChg>
      <pc:sldChg chg="delSp modSp mod">
        <pc:chgData name="Alex Pelan" userId="0f2803ee-6420-431a-8481-41eebae873c4" providerId="ADAL" clId="{F409461D-DBC9-3A40-874A-EF64F2A812FC}" dt="2021-05-06T12:03:37.320" v="2547" actId="20577"/>
        <pc:sldMkLst>
          <pc:docMk/>
          <pc:sldMk cId="3858476064" sldId="1731650634"/>
        </pc:sldMkLst>
        <pc:spChg chg="mod">
          <ac:chgData name="Alex Pelan" userId="0f2803ee-6420-431a-8481-41eebae873c4" providerId="ADAL" clId="{F409461D-DBC9-3A40-874A-EF64F2A812FC}" dt="2021-05-06T12:02:52.095" v="2529" actId="167"/>
          <ac:spMkLst>
            <pc:docMk/>
            <pc:sldMk cId="3858476064" sldId="1731650634"/>
            <ac:spMk id="38" creationId="{CADB59EE-C90F-3C4C-A65C-42DD8FFB5668}"/>
          </ac:spMkLst>
        </pc:spChg>
        <pc:spChg chg="mod">
          <ac:chgData name="Alex Pelan" userId="0f2803ee-6420-431a-8481-41eebae873c4" providerId="ADAL" clId="{F409461D-DBC9-3A40-874A-EF64F2A812FC}" dt="2021-05-06T12:03:12.910" v="2536" actId="20577"/>
          <ac:spMkLst>
            <pc:docMk/>
            <pc:sldMk cId="3858476064" sldId="1731650634"/>
            <ac:spMk id="41" creationId="{24B53F31-D827-3642-BFFB-66D035494ACD}"/>
          </ac:spMkLst>
        </pc:spChg>
        <pc:spChg chg="mod">
          <ac:chgData name="Alex Pelan" userId="0f2803ee-6420-431a-8481-41eebae873c4" providerId="ADAL" clId="{F409461D-DBC9-3A40-874A-EF64F2A812FC}" dt="2021-05-06T12:03:14.844" v="2537" actId="20577"/>
          <ac:spMkLst>
            <pc:docMk/>
            <pc:sldMk cId="3858476064" sldId="1731650634"/>
            <ac:spMk id="42" creationId="{CEDA2BE3-22E7-EB40-A634-D01E712900DC}"/>
          </ac:spMkLst>
        </pc:spChg>
        <pc:spChg chg="mod">
          <ac:chgData name="Alex Pelan" userId="0f2803ee-6420-431a-8481-41eebae873c4" providerId="ADAL" clId="{F409461D-DBC9-3A40-874A-EF64F2A812FC}" dt="2021-05-06T12:03:17.032" v="2538" actId="20577"/>
          <ac:spMkLst>
            <pc:docMk/>
            <pc:sldMk cId="3858476064" sldId="1731650634"/>
            <ac:spMk id="43" creationId="{59024DE6-9F31-C84B-B54C-D206DC987FA3}"/>
          </ac:spMkLst>
        </pc:spChg>
        <pc:spChg chg="mod">
          <ac:chgData name="Alex Pelan" userId="0f2803ee-6420-431a-8481-41eebae873c4" providerId="ADAL" clId="{F409461D-DBC9-3A40-874A-EF64F2A812FC}" dt="2021-05-06T12:03:26.244" v="2542" actId="20577"/>
          <ac:spMkLst>
            <pc:docMk/>
            <pc:sldMk cId="3858476064" sldId="1731650634"/>
            <ac:spMk id="45" creationId="{C0990C6D-E09F-9746-8EC9-2574E646B82D}"/>
          </ac:spMkLst>
        </pc:spChg>
        <pc:spChg chg="mod">
          <ac:chgData name="Alex Pelan" userId="0f2803ee-6420-431a-8481-41eebae873c4" providerId="ADAL" clId="{F409461D-DBC9-3A40-874A-EF64F2A812FC}" dt="2021-05-06T12:01:30.776" v="2463" actId="20577"/>
          <ac:spMkLst>
            <pc:docMk/>
            <pc:sldMk cId="3858476064" sldId="1731650634"/>
            <ac:spMk id="46" creationId="{81B05A57-368D-D347-B570-5C103B678D7A}"/>
          </ac:spMkLst>
        </pc:spChg>
        <pc:spChg chg="del mod">
          <ac:chgData name="Alex Pelan" userId="0f2803ee-6420-431a-8481-41eebae873c4" providerId="ADAL" clId="{F409461D-DBC9-3A40-874A-EF64F2A812FC}" dt="2021-05-06T12:03:02.403" v="2532" actId="478"/>
          <ac:spMkLst>
            <pc:docMk/>
            <pc:sldMk cId="3858476064" sldId="1731650634"/>
            <ac:spMk id="51" creationId="{FFC3E3B1-E31D-074F-8949-42C976AEB5E1}"/>
          </ac:spMkLst>
        </pc:spChg>
        <pc:spChg chg="mod">
          <ac:chgData name="Alex Pelan" userId="0f2803ee-6420-431a-8481-41eebae873c4" providerId="ADAL" clId="{F409461D-DBC9-3A40-874A-EF64F2A812FC}" dt="2021-05-06T12:03:28.627" v="2543" actId="20577"/>
          <ac:spMkLst>
            <pc:docMk/>
            <pc:sldMk cId="3858476064" sldId="1731650634"/>
            <ac:spMk id="53" creationId="{EA72EC8E-D824-5A4A-A2D2-2850BE47AD18}"/>
          </ac:spMkLst>
        </pc:spChg>
        <pc:spChg chg="mod">
          <ac:chgData name="Alex Pelan" userId="0f2803ee-6420-431a-8481-41eebae873c4" providerId="ADAL" clId="{F409461D-DBC9-3A40-874A-EF64F2A812FC}" dt="2021-05-06T12:03:30.788" v="2544" actId="20577"/>
          <ac:spMkLst>
            <pc:docMk/>
            <pc:sldMk cId="3858476064" sldId="1731650634"/>
            <ac:spMk id="58" creationId="{20C8C15F-16ED-4143-AB19-F3A45DBAA52B}"/>
          </ac:spMkLst>
        </pc:spChg>
        <pc:spChg chg="mod">
          <ac:chgData name="Alex Pelan" userId="0f2803ee-6420-431a-8481-41eebae873c4" providerId="ADAL" clId="{F409461D-DBC9-3A40-874A-EF64F2A812FC}" dt="2021-05-06T12:03:33.183" v="2545" actId="20577"/>
          <ac:spMkLst>
            <pc:docMk/>
            <pc:sldMk cId="3858476064" sldId="1731650634"/>
            <ac:spMk id="59" creationId="{6D685504-B3DA-5240-BC7B-489B4D2FB3CB}"/>
          </ac:spMkLst>
        </pc:spChg>
        <pc:spChg chg="mod">
          <ac:chgData name="Alex Pelan" userId="0f2803ee-6420-431a-8481-41eebae873c4" providerId="ADAL" clId="{F409461D-DBC9-3A40-874A-EF64F2A812FC}" dt="2021-05-06T12:03:35.284" v="2546" actId="20577"/>
          <ac:spMkLst>
            <pc:docMk/>
            <pc:sldMk cId="3858476064" sldId="1731650634"/>
            <ac:spMk id="61" creationId="{677A5658-A91B-174D-ADB6-7D79ACFBBABD}"/>
          </ac:spMkLst>
        </pc:spChg>
        <pc:spChg chg="mod">
          <ac:chgData name="Alex Pelan" userId="0f2803ee-6420-431a-8481-41eebae873c4" providerId="ADAL" clId="{F409461D-DBC9-3A40-874A-EF64F2A812FC}" dt="2021-05-06T12:03:37.320" v="2547" actId="20577"/>
          <ac:spMkLst>
            <pc:docMk/>
            <pc:sldMk cId="3858476064" sldId="1731650634"/>
            <ac:spMk id="62" creationId="{04A388D8-217A-B14F-A8B0-C7175217FA07}"/>
          </ac:spMkLst>
        </pc:spChg>
        <pc:spChg chg="mod">
          <ac:chgData name="Alex Pelan" userId="0f2803ee-6420-431a-8481-41eebae873c4" providerId="ADAL" clId="{F409461D-DBC9-3A40-874A-EF64F2A812FC}" dt="2021-05-06T12:03:19.317" v="2539" actId="20577"/>
          <ac:spMkLst>
            <pc:docMk/>
            <pc:sldMk cId="3858476064" sldId="1731650634"/>
            <ac:spMk id="63" creationId="{9F4A3230-939C-FA45-8EE9-1E63CBE1A107}"/>
          </ac:spMkLst>
        </pc:spChg>
        <pc:spChg chg="mod">
          <ac:chgData name="Alex Pelan" userId="0f2803ee-6420-431a-8481-41eebae873c4" providerId="ADAL" clId="{F409461D-DBC9-3A40-874A-EF64F2A812FC}" dt="2021-05-06T12:03:21.619" v="2540" actId="20577"/>
          <ac:spMkLst>
            <pc:docMk/>
            <pc:sldMk cId="3858476064" sldId="1731650634"/>
            <ac:spMk id="64" creationId="{F3AAF027-10F6-6A4F-848C-94A1086534C2}"/>
          </ac:spMkLst>
        </pc:spChg>
        <pc:spChg chg="mod">
          <ac:chgData name="Alex Pelan" userId="0f2803ee-6420-431a-8481-41eebae873c4" providerId="ADAL" clId="{F409461D-DBC9-3A40-874A-EF64F2A812FC}" dt="2021-05-06T12:03:23.903" v="2541" actId="20577"/>
          <ac:spMkLst>
            <pc:docMk/>
            <pc:sldMk cId="3858476064" sldId="1731650634"/>
            <ac:spMk id="65" creationId="{79AE1486-B764-A04E-9FF2-4B63D799EC86}"/>
          </ac:spMkLst>
        </pc:spChg>
        <pc:grpChg chg="del">
          <ac:chgData name="Alex Pelan" userId="0f2803ee-6420-431a-8481-41eebae873c4" providerId="ADAL" clId="{F409461D-DBC9-3A40-874A-EF64F2A812FC}" dt="2021-05-06T12:03:04.692" v="2533" actId="478"/>
          <ac:grpSpMkLst>
            <pc:docMk/>
            <pc:sldMk cId="3858476064" sldId="1731650634"/>
            <ac:grpSpMk id="49" creationId="{59BC1468-DA63-6345-8F02-821695140D91}"/>
          </ac:grpSpMkLst>
        </pc:grpChg>
        <pc:grpChg chg="del">
          <ac:chgData name="Alex Pelan" userId="0f2803ee-6420-431a-8481-41eebae873c4" providerId="ADAL" clId="{F409461D-DBC9-3A40-874A-EF64F2A812FC}" dt="2021-05-06T12:02:58.742" v="2530" actId="478"/>
          <ac:grpSpMkLst>
            <pc:docMk/>
            <pc:sldMk cId="3858476064" sldId="1731650634"/>
            <ac:grpSpMk id="137" creationId="{C09B8FE5-4568-084E-9971-54704F42E10A}"/>
          </ac:grpSpMkLst>
        </pc:grpChg>
        <pc:cxnChg chg="del">
          <ac:chgData name="Alex Pelan" userId="0f2803ee-6420-431a-8481-41eebae873c4" providerId="ADAL" clId="{F409461D-DBC9-3A40-874A-EF64F2A812FC}" dt="2021-05-06T12:03:09.433" v="2535" actId="478"/>
          <ac:cxnSpMkLst>
            <pc:docMk/>
            <pc:sldMk cId="3858476064" sldId="1731650634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12:03:07.145" v="2534" actId="478"/>
          <ac:cxnSpMkLst>
            <pc:docMk/>
            <pc:sldMk cId="3858476064" sldId="1731650634"/>
            <ac:cxnSpMk id="16" creationId="{B20D5952-E15B-5440-9F1E-5F3FE51A4C30}"/>
          </ac:cxnSpMkLst>
        </pc:cxnChg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1307925950" sldId="1731651229"/>
        </pc:sldMkLst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3834009418" sldId="1731651230"/>
        </pc:sldMkLst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3857059604" sldId="1731651236"/>
        </pc:sldMkLst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2111765423" sldId="1731651237"/>
        </pc:sldMkLst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1132842448" sldId="1731651239"/>
        </pc:sldMkLst>
      </pc:sldChg>
      <pc:sldChg chg="del">
        <pc:chgData name="Alex Pelan" userId="0f2803ee-6420-431a-8481-41eebae873c4" providerId="ADAL" clId="{F409461D-DBC9-3A40-874A-EF64F2A812FC}" dt="2021-05-04T12:07:23.929" v="0" actId="2696"/>
        <pc:sldMkLst>
          <pc:docMk/>
          <pc:sldMk cId="2385093549" sldId="1731651240"/>
        </pc:sldMkLst>
      </pc:sldChg>
      <pc:sldChg chg="del">
        <pc:chgData name="Alex Pelan" userId="0f2803ee-6420-431a-8481-41eebae873c4" providerId="ADAL" clId="{F409461D-DBC9-3A40-874A-EF64F2A812FC}" dt="2021-05-04T12:08:27.830" v="12" actId="2696"/>
        <pc:sldMkLst>
          <pc:docMk/>
          <pc:sldMk cId="3783288464" sldId="1731651244"/>
        </pc:sldMkLst>
      </pc:sldChg>
      <pc:sldChg chg="modSp del mod">
        <pc:chgData name="Alex Pelan" userId="0f2803ee-6420-431a-8481-41eebae873c4" providerId="ADAL" clId="{F409461D-DBC9-3A40-874A-EF64F2A812FC}" dt="2021-05-06T09:02:01.951" v="1296" actId="2696"/>
        <pc:sldMkLst>
          <pc:docMk/>
          <pc:sldMk cId="3214157524" sldId="1731651247"/>
        </pc:sldMkLst>
        <pc:spChg chg="mod">
          <ac:chgData name="Alex Pelan" userId="0f2803ee-6420-431a-8481-41eebae873c4" providerId="ADAL" clId="{F409461D-DBC9-3A40-874A-EF64F2A812FC}" dt="2021-05-05T10:06:15.810" v="252" actId="1076"/>
          <ac:spMkLst>
            <pc:docMk/>
            <pc:sldMk cId="3214157524" sldId="1731651247"/>
            <ac:spMk id="4" creationId="{4E23AB1D-7106-EF4C-AE8A-62352B8BF29F}"/>
          </ac:spMkLst>
        </pc:spChg>
      </pc:sldChg>
      <pc:sldChg chg="modSp del mod">
        <pc:chgData name="Alex Pelan" userId="0f2803ee-6420-431a-8481-41eebae873c4" providerId="ADAL" clId="{F409461D-DBC9-3A40-874A-EF64F2A812FC}" dt="2021-05-06T12:00:37.524" v="2434" actId="2696"/>
        <pc:sldMkLst>
          <pc:docMk/>
          <pc:sldMk cId="2622346392" sldId="1731651248"/>
        </pc:sldMkLst>
        <pc:spChg chg="mod">
          <ac:chgData name="Alex Pelan" userId="0f2803ee-6420-431a-8481-41eebae873c4" providerId="ADAL" clId="{F409461D-DBC9-3A40-874A-EF64F2A812FC}" dt="2021-05-06T09:26:38.598" v="1505" actId="1076"/>
          <ac:spMkLst>
            <pc:docMk/>
            <pc:sldMk cId="2622346392" sldId="1731651248"/>
            <ac:spMk id="3" creationId="{1C01152E-200E-F44B-B8EB-985769DC2918}"/>
          </ac:spMkLst>
        </pc:spChg>
      </pc:sldChg>
      <pc:sldChg chg="addSp delSp modSp mod">
        <pc:chgData name="Alex Pelan" userId="0f2803ee-6420-431a-8481-41eebae873c4" providerId="ADAL" clId="{F409461D-DBC9-3A40-874A-EF64F2A812FC}" dt="2021-05-06T12:35:15.495" v="3270" actId="478"/>
        <pc:sldMkLst>
          <pc:docMk/>
          <pc:sldMk cId="1744426508" sldId="1731651249"/>
        </pc:sldMkLst>
        <pc:spChg chg="add mod">
          <ac:chgData name="Alex Pelan" userId="0f2803ee-6420-431a-8481-41eebae873c4" providerId="ADAL" clId="{F409461D-DBC9-3A40-874A-EF64F2A812FC}" dt="2021-05-06T12:31:13.237" v="3174" actId="20577"/>
          <ac:spMkLst>
            <pc:docMk/>
            <pc:sldMk cId="1744426508" sldId="1731651249"/>
            <ac:spMk id="28" creationId="{B97A36DF-AB8F-7C4A-BD3C-F1223282F875}"/>
          </ac:spMkLst>
        </pc:spChg>
        <pc:spChg chg="mod">
          <ac:chgData name="Alex Pelan" userId="0f2803ee-6420-431a-8481-41eebae873c4" providerId="ADAL" clId="{F409461D-DBC9-3A40-874A-EF64F2A812FC}" dt="2021-05-06T09:51:51.054" v="2149" actId="20577"/>
          <ac:spMkLst>
            <pc:docMk/>
            <pc:sldMk cId="1744426508" sldId="1731651249"/>
            <ac:spMk id="36" creationId="{8011E964-CAC9-FA42-B590-FBEE1F87EF38}"/>
          </ac:spMkLst>
        </pc:spChg>
        <pc:spChg chg="mod">
          <ac:chgData name="Alex Pelan" userId="0f2803ee-6420-431a-8481-41eebae873c4" providerId="ADAL" clId="{F409461D-DBC9-3A40-874A-EF64F2A812FC}" dt="2021-05-06T09:50:14.322" v="2029" actId="20577"/>
          <ac:spMkLst>
            <pc:docMk/>
            <pc:sldMk cId="1744426508" sldId="1731651249"/>
            <ac:spMk id="41" creationId="{24B53F31-D827-3642-BFFB-66D035494ACD}"/>
          </ac:spMkLst>
        </pc:spChg>
        <pc:spChg chg="mod">
          <ac:chgData name="Alex Pelan" userId="0f2803ee-6420-431a-8481-41eebae873c4" providerId="ADAL" clId="{F409461D-DBC9-3A40-874A-EF64F2A812FC}" dt="2021-05-06T09:50:17.152" v="2030" actId="20577"/>
          <ac:spMkLst>
            <pc:docMk/>
            <pc:sldMk cId="1744426508" sldId="1731651249"/>
            <ac:spMk id="42" creationId="{CEDA2BE3-22E7-EB40-A634-D01E712900DC}"/>
          </ac:spMkLst>
        </pc:spChg>
        <pc:spChg chg="mod">
          <ac:chgData name="Alex Pelan" userId="0f2803ee-6420-431a-8481-41eebae873c4" providerId="ADAL" clId="{F409461D-DBC9-3A40-874A-EF64F2A812FC}" dt="2021-05-06T09:50:28.966" v="2034" actId="20577"/>
          <ac:spMkLst>
            <pc:docMk/>
            <pc:sldMk cId="1744426508" sldId="1731651249"/>
            <ac:spMk id="43" creationId="{59024DE6-9F31-C84B-B54C-D206DC987FA3}"/>
          </ac:spMkLst>
        </pc:spChg>
        <pc:spChg chg="mod">
          <ac:chgData name="Alex Pelan" userId="0f2803ee-6420-431a-8481-41eebae873c4" providerId="ADAL" clId="{F409461D-DBC9-3A40-874A-EF64F2A812FC}" dt="2021-05-06T09:50:19.664" v="2031" actId="20577"/>
          <ac:spMkLst>
            <pc:docMk/>
            <pc:sldMk cId="1744426508" sldId="1731651249"/>
            <ac:spMk id="63" creationId="{9F4A3230-939C-FA45-8EE9-1E63CBE1A107}"/>
          </ac:spMkLst>
        </pc:spChg>
        <pc:spChg chg="mod">
          <ac:chgData name="Alex Pelan" userId="0f2803ee-6420-431a-8481-41eebae873c4" providerId="ADAL" clId="{F409461D-DBC9-3A40-874A-EF64F2A812FC}" dt="2021-05-06T09:50:21.575" v="2032" actId="20577"/>
          <ac:spMkLst>
            <pc:docMk/>
            <pc:sldMk cId="1744426508" sldId="1731651249"/>
            <ac:spMk id="64" creationId="{F3AAF027-10F6-6A4F-848C-94A1086534C2}"/>
          </ac:spMkLst>
        </pc:spChg>
        <pc:spChg chg="mod">
          <ac:chgData name="Alex Pelan" userId="0f2803ee-6420-431a-8481-41eebae873c4" providerId="ADAL" clId="{F409461D-DBC9-3A40-874A-EF64F2A812FC}" dt="2021-05-06T09:50:25.637" v="2033" actId="20577"/>
          <ac:spMkLst>
            <pc:docMk/>
            <pc:sldMk cId="1744426508" sldId="1731651249"/>
            <ac:spMk id="65" creationId="{79AE1486-B764-A04E-9FF2-4B63D799EC86}"/>
          </ac:spMkLst>
        </pc:spChg>
        <pc:grpChg chg="del">
          <ac:chgData name="Alex Pelan" userId="0f2803ee-6420-431a-8481-41eebae873c4" providerId="ADAL" clId="{F409461D-DBC9-3A40-874A-EF64F2A812FC}" dt="2021-05-06T09:52:31.121" v="2159" actId="478"/>
          <ac:grpSpMkLst>
            <pc:docMk/>
            <pc:sldMk cId="1744426508" sldId="1731651249"/>
            <ac:grpSpMk id="137" creationId="{C09B8FE5-4568-084E-9971-54704F42E10A}"/>
          </ac:grpSpMkLst>
        </pc:grpChg>
        <pc:grpChg chg="del">
          <ac:chgData name="Alex Pelan" userId="0f2803ee-6420-431a-8481-41eebae873c4" providerId="ADAL" clId="{F409461D-DBC9-3A40-874A-EF64F2A812FC}" dt="2021-05-06T09:52:31.121" v="2159" actId="478"/>
          <ac:grpSpMkLst>
            <pc:docMk/>
            <pc:sldMk cId="1744426508" sldId="1731651249"/>
            <ac:grpSpMk id="1029" creationId="{92F374E1-306A-9541-B40E-AB05E0B4F100}"/>
          </ac:grpSpMkLst>
        </pc:grpChg>
        <pc:graphicFrameChg chg="add del mod modGraphic">
          <ac:chgData name="Alex Pelan" userId="0f2803ee-6420-431a-8481-41eebae873c4" providerId="ADAL" clId="{F409461D-DBC9-3A40-874A-EF64F2A812FC}" dt="2021-05-06T12:35:15.495" v="3270" actId="478"/>
          <ac:graphicFrameMkLst>
            <pc:docMk/>
            <pc:sldMk cId="1744426508" sldId="1731651249"/>
            <ac:graphicFrameMk id="2" creationId="{09DBD0C9-92F0-624E-9A3D-7CDE2B2A500D}"/>
          </ac:graphicFrameMkLst>
        </pc:graphicFrameChg>
        <pc:cxnChg chg="del">
          <ac:chgData name="Alex Pelan" userId="0f2803ee-6420-431a-8481-41eebae873c4" providerId="ADAL" clId="{F409461D-DBC9-3A40-874A-EF64F2A812FC}" dt="2021-05-06T09:52:44.758" v="2161" actId="478"/>
          <ac:cxnSpMkLst>
            <pc:docMk/>
            <pc:sldMk cId="1744426508" sldId="1731651249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09:52:41.525" v="2160" actId="478"/>
          <ac:cxnSpMkLst>
            <pc:docMk/>
            <pc:sldMk cId="1744426508" sldId="1731651249"/>
            <ac:cxnSpMk id="16" creationId="{B20D5952-E15B-5440-9F1E-5F3FE51A4C30}"/>
          </ac:cxnSpMkLst>
        </pc:cxnChg>
      </pc:sldChg>
      <pc:sldChg chg="delSp modSp mod modShow modNotesTx">
        <pc:chgData name="Alex Pelan" userId="0f2803ee-6420-431a-8481-41eebae873c4" providerId="ADAL" clId="{F409461D-DBC9-3A40-874A-EF64F2A812FC}" dt="2021-05-06T19:54:02.423" v="4261" actId="729"/>
        <pc:sldMkLst>
          <pc:docMk/>
          <pc:sldMk cId="2002885266" sldId="1731651251"/>
        </pc:sldMkLst>
        <pc:spChg chg="mod">
          <ac:chgData name="Alex Pelan" userId="0f2803ee-6420-431a-8481-41eebae873c4" providerId="ADAL" clId="{F409461D-DBC9-3A40-874A-EF64F2A812FC}" dt="2021-05-06T19:41:28.282" v="3968" actId="21"/>
          <ac:spMkLst>
            <pc:docMk/>
            <pc:sldMk cId="2002885266" sldId="1731651251"/>
            <ac:spMk id="38" creationId="{CADB59EE-C90F-3C4C-A65C-42DD8FFB5668}"/>
          </ac:spMkLst>
        </pc:spChg>
        <pc:spChg chg="mod">
          <ac:chgData name="Alex Pelan" userId="0f2803ee-6420-431a-8481-41eebae873c4" providerId="ADAL" clId="{F409461D-DBC9-3A40-874A-EF64F2A812FC}" dt="2021-05-06T19:43:58.588" v="4009" actId="1076"/>
          <ac:spMkLst>
            <pc:docMk/>
            <pc:sldMk cId="2002885266" sldId="1731651251"/>
            <ac:spMk id="39" creationId="{EA63F217-3858-4F28-9ED8-62708FDCC061}"/>
          </ac:spMkLst>
        </pc:spChg>
        <pc:spChg chg="mod">
          <ac:chgData name="Alex Pelan" userId="0f2803ee-6420-431a-8481-41eebae873c4" providerId="ADAL" clId="{F409461D-DBC9-3A40-874A-EF64F2A812FC}" dt="2021-05-06T19:43:40.919" v="4007" actId="20577"/>
          <ac:spMkLst>
            <pc:docMk/>
            <pc:sldMk cId="2002885266" sldId="1731651251"/>
            <ac:spMk id="40" creationId="{9138A105-0651-4F40-BA03-44418537193A}"/>
          </ac:spMkLst>
        </pc:spChg>
        <pc:spChg chg="mod">
          <ac:chgData name="Alex Pelan" userId="0f2803ee-6420-431a-8481-41eebae873c4" providerId="ADAL" clId="{F409461D-DBC9-3A40-874A-EF64F2A812FC}" dt="2021-05-06T19:43:29.348" v="3998" actId="20577"/>
          <ac:spMkLst>
            <pc:docMk/>
            <pc:sldMk cId="2002885266" sldId="1731651251"/>
            <ac:spMk id="47" creationId="{A269573A-8463-EF4D-8362-F28A5F5CA00F}"/>
          </ac:spMkLst>
        </pc:spChg>
        <pc:cxnChg chg="del">
          <ac:chgData name="Alex Pelan" userId="0f2803ee-6420-431a-8481-41eebae873c4" providerId="ADAL" clId="{F409461D-DBC9-3A40-874A-EF64F2A812FC}" dt="2021-05-06T19:44:11.913" v="4011" actId="478"/>
          <ac:cxnSpMkLst>
            <pc:docMk/>
            <pc:sldMk cId="2002885266" sldId="1731651251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19:44:09.490" v="4010" actId="478"/>
          <ac:cxnSpMkLst>
            <pc:docMk/>
            <pc:sldMk cId="2002885266" sldId="1731651251"/>
            <ac:cxnSpMk id="16" creationId="{B20D5952-E15B-5440-9F1E-5F3FE51A4C30}"/>
          </ac:cxnSpMkLst>
        </pc:cxnChg>
      </pc:sldChg>
      <pc:sldChg chg="delSp mod modShow modNotesTx">
        <pc:chgData name="Alex Pelan" userId="0f2803ee-6420-431a-8481-41eebae873c4" providerId="ADAL" clId="{F409461D-DBC9-3A40-874A-EF64F2A812FC}" dt="2021-05-06T20:35:16.305" v="4600" actId="729"/>
        <pc:sldMkLst>
          <pc:docMk/>
          <pc:sldMk cId="1528385988" sldId="1731651252"/>
        </pc:sldMkLst>
        <pc:cxnChg chg="del">
          <ac:chgData name="Alex Pelan" userId="0f2803ee-6420-431a-8481-41eebae873c4" providerId="ADAL" clId="{F409461D-DBC9-3A40-874A-EF64F2A812FC}" dt="2021-05-06T20:16:16.648" v="4526" actId="478"/>
          <ac:cxnSpMkLst>
            <pc:docMk/>
            <pc:sldMk cId="1528385988" sldId="1731651252"/>
            <ac:cxnSpMk id="2" creationId="{FD2EAE38-BCC5-4FA3-B494-812AD4816C25}"/>
          </ac:cxnSpMkLst>
        </pc:cxnChg>
        <pc:cxnChg chg="del">
          <ac:chgData name="Alex Pelan" userId="0f2803ee-6420-431a-8481-41eebae873c4" providerId="ADAL" clId="{F409461D-DBC9-3A40-874A-EF64F2A812FC}" dt="2021-05-06T20:16:14.087" v="4525" actId="478"/>
          <ac:cxnSpMkLst>
            <pc:docMk/>
            <pc:sldMk cId="1528385988" sldId="1731651252"/>
            <ac:cxnSpMk id="16" creationId="{B20D5952-E15B-5440-9F1E-5F3FE51A4C30}"/>
          </ac:cxnSpMkLst>
        </pc:cxnChg>
      </pc:sldChg>
      <pc:sldChg chg="delSp mod modShow modNotesTx">
        <pc:chgData name="Alex Pelan" userId="0f2803ee-6420-431a-8481-41eebae873c4" providerId="ADAL" clId="{F409461D-DBC9-3A40-874A-EF64F2A812FC}" dt="2021-05-06T20:35:16.305" v="4600" actId="729"/>
        <pc:sldMkLst>
          <pc:docMk/>
          <pc:sldMk cId="2459951582" sldId="1731651253"/>
        </pc:sldMkLst>
        <pc:cxnChg chg="del">
          <ac:chgData name="Alex Pelan" userId="0f2803ee-6420-431a-8481-41eebae873c4" providerId="ADAL" clId="{F409461D-DBC9-3A40-874A-EF64F2A812FC}" dt="2021-05-06T20:16:37.612" v="4528" actId="478"/>
          <ac:cxnSpMkLst>
            <pc:docMk/>
            <pc:sldMk cId="2459951582" sldId="1731651253"/>
            <ac:cxnSpMk id="2" creationId="{FD2EAE38-BCC5-4FA3-B494-812AD4816C25}"/>
          </ac:cxnSpMkLst>
        </pc:cxnChg>
        <pc:cxnChg chg="del">
          <ac:chgData name="Alex Pelan" userId="0f2803ee-6420-431a-8481-41eebae873c4" providerId="ADAL" clId="{F409461D-DBC9-3A40-874A-EF64F2A812FC}" dt="2021-05-06T20:16:40.460" v="4529" actId="478"/>
          <ac:cxnSpMkLst>
            <pc:docMk/>
            <pc:sldMk cId="2459951582" sldId="1731651253"/>
            <ac:cxnSpMk id="15" creationId="{19B2CA89-9177-2244-BB2C-03CD785E21E8}"/>
          </ac:cxnSpMkLst>
        </pc:cxnChg>
        <pc:cxnChg chg="del">
          <ac:chgData name="Alex Pelan" userId="0f2803ee-6420-431a-8481-41eebae873c4" providerId="ADAL" clId="{F409461D-DBC9-3A40-874A-EF64F2A812FC}" dt="2021-05-06T20:16:35.579" v="4527" actId="478"/>
          <ac:cxnSpMkLst>
            <pc:docMk/>
            <pc:sldMk cId="2459951582" sldId="1731651253"/>
            <ac:cxnSpMk id="16" creationId="{B20D5952-E15B-5440-9F1E-5F3FE51A4C30}"/>
          </ac:cxnSpMkLst>
        </pc:cxnChg>
      </pc:sldChg>
      <pc:sldChg chg="modSp mod">
        <pc:chgData name="Alex Pelan" userId="0f2803ee-6420-431a-8481-41eebae873c4" providerId="ADAL" clId="{F409461D-DBC9-3A40-874A-EF64F2A812FC}" dt="2021-05-06T10:17:01.901" v="2396" actId="20577"/>
        <pc:sldMkLst>
          <pc:docMk/>
          <pc:sldMk cId="1993831907" sldId="1731651292"/>
        </pc:sldMkLst>
        <pc:spChg chg="mod">
          <ac:chgData name="Alex Pelan" userId="0f2803ee-6420-431a-8481-41eebae873c4" providerId="ADAL" clId="{F409461D-DBC9-3A40-874A-EF64F2A812FC}" dt="2021-05-06T10:17:01.901" v="2396" actId="20577"/>
          <ac:spMkLst>
            <pc:docMk/>
            <pc:sldMk cId="1993831907" sldId="1731651292"/>
            <ac:spMk id="48" creationId="{B34D1B10-0864-AE48-8162-BBA75B21E3FD}"/>
          </ac:spMkLst>
        </pc:spChg>
        <pc:spChg chg="mod">
          <ac:chgData name="Alex Pelan" userId="0f2803ee-6420-431a-8481-41eebae873c4" providerId="ADAL" clId="{F409461D-DBC9-3A40-874A-EF64F2A812FC}" dt="2021-05-06T10:16:18.036" v="2377" actId="20577"/>
          <ac:spMkLst>
            <pc:docMk/>
            <pc:sldMk cId="1993831907" sldId="1731651292"/>
            <ac:spMk id="71" creationId="{1D4AD890-03C3-684D-B9B7-16C7CD3686F2}"/>
          </ac:spMkLst>
        </pc:spChg>
        <pc:spChg chg="mod">
          <ac:chgData name="Alex Pelan" userId="0f2803ee-6420-431a-8481-41eebae873c4" providerId="ADAL" clId="{F409461D-DBC9-3A40-874A-EF64F2A812FC}" dt="2021-05-06T10:16:20.275" v="2380" actId="20577"/>
          <ac:spMkLst>
            <pc:docMk/>
            <pc:sldMk cId="1993831907" sldId="1731651292"/>
            <ac:spMk id="75" creationId="{C7FBD22C-1456-2841-AA28-C724E7743647}"/>
          </ac:spMkLst>
        </pc:spChg>
        <pc:spChg chg="mod">
          <ac:chgData name="Alex Pelan" userId="0f2803ee-6420-431a-8481-41eebae873c4" providerId="ADAL" clId="{F409461D-DBC9-3A40-874A-EF64F2A812FC}" dt="2021-05-06T08:48:42.479" v="764" actId="20577"/>
          <ac:spMkLst>
            <pc:docMk/>
            <pc:sldMk cId="1993831907" sldId="1731651292"/>
            <ac:spMk id="79" creationId="{6CEE9A9A-16E1-7645-87D9-9196E3C043F7}"/>
          </ac:spMkLst>
        </pc:spChg>
        <pc:spChg chg="mod">
          <ac:chgData name="Alex Pelan" userId="0f2803ee-6420-431a-8481-41eebae873c4" providerId="ADAL" clId="{F409461D-DBC9-3A40-874A-EF64F2A812FC}" dt="2021-05-06T08:47:54.191" v="701"/>
          <ac:spMkLst>
            <pc:docMk/>
            <pc:sldMk cId="1993831907" sldId="1731651292"/>
            <ac:spMk id="82" creationId="{011F4348-0B09-134B-9DF5-AABB31231837}"/>
          </ac:spMkLst>
        </pc:spChg>
      </pc:sldChg>
      <pc:sldChg chg="modSp mod">
        <pc:chgData name="Alex Pelan" userId="0f2803ee-6420-431a-8481-41eebae873c4" providerId="ADAL" clId="{F409461D-DBC9-3A40-874A-EF64F2A812FC}" dt="2021-05-06T10:17:12.585" v="2406" actId="20577"/>
        <pc:sldMkLst>
          <pc:docMk/>
          <pc:sldMk cId="3480791880" sldId="1731651293"/>
        </pc:sldMkLst>
        <pc:spChg chg="mod">
          <ac:chgData name="Alex Pelan" userId="0f2803ee-6420-431a-8481-41eebae873c4" providerId="ADAL" clId="{F409461D-DBC9-3A40-874A-EF64F2A812FC}" dt="2021-05-06T09:07:57.557" v="1498" actId="20577"/>
          <ac:spMkLst>
            <pc:docMk/>
            <pc:sldMk cId="3480791880" sldId="1731651293"/>
            <ac:spMk id="2" creationId="{0EC76EA2-3BC5-4140-9CA5-C3B658B78ACC}"/>
          </ac:spMkLst>
        </pc:spChg>
        <pc:spChg chg="mod">
          <ac:chgData name="Alex Pelan" userId="0f2803ee-6420-431a-8481-41eebae873c4" providerId="ADAL" clId="{F409461D-DBC9-3A40-874A-EF64F2A812FC}" dt="2021-05-06T10:17:12.585" v="2406" actId="20577"/>
          <ac:spMkLst>
            <pc:docMk/>
            <pc:sldMk cId="3480791880" sldId="1731651293"/>
            <ac:spMk id="48" creationId="{B34D1B10-0864-AE48-8162-BBA75B21E3FD}"/>
          </ac:spMkLst>
        </pc:spChg>
        <pc:spChg chg="mod">
          <ac:chgData name="Alex Pelan" userId="0f2803ee-6420-431a-8481-41eebae873c4" providerId="ADAL" clId="{F409461D-DBC9-3A40-874A-EF64F2A812FC}" dt="2021-05-06T10:15:59.866" v="2365" actId="20577"/>
          <ac:spMkLst>
            <pc:docMk/>
            <pc:sldMk cId="3480791880" sldId="1731651293"/>
            <ac:spMk id="71" creationId="{1D4AD890-03C3-684D-B9B7-16C7CD3686F2}"/>
          </ac:spMkLst>
        </pc:spChg>
        <pc:spChg chg="mod">
          <ac:chgData name="Alex Pelan" userId="0f2803ee-6420-431a-8481-41eebae873c4" providerId="ADAL" clId="{F409461D-DBC9-3A40-874A-EF64F2A812FC}" dt="2021-05-06T10:16:05.084" v="2368" actId="20577"/>
          <ac:spMkLst>
            <pc:docMk/>
            <pc:sldMk cId="3480791880" sldId="1731651293"/>
            <ac:spMk id="75" creationId="{C7FBD22C-1456-2841-AA28-C724E7743647}"/>
          </ac:spMkLst>
        </pc:spChg>
        <pc:spChg chg="mod">
          <ac:chgData name="Alex Pelan" userId="0f2803ee-6420-431a-8481-41eebae873c4" providerId="ADAL" clId="{F409461D-DBC9-3A40-874A-EF64F2A812FC}" dt="2021-05-05T07:33:31.192" v="101" actId="20577"/>
          <ac:spMkLst>
            <pc:docMk/>
            <pc:sldMk cId="3480791880" sldId="1731651293"/>
            <ac:spMk id="78" creationId="{8F3304EA-A06E-F442-B964-CD379543B05C}"/>
          </ac:spMkLst>
        </pc:spChg>
        <pc:spChg chg="mod">
          <ac:chgData name="Alex Pelan" userId="0f2803ee-6420-431a-8481-41eebae873c4" providerId="ADAL" clId="{F409461D-DBC9-3A40-874A-EF64F2A812FC}" dt="2021-05-06T08:36:15.486" v="671" actId="20577"/>
          <ac:spMkLst>
            <pc:docMk/>
            <pc:sldMk cId="3480791880" sldId="1731651293"/>
            <ac:spMk id="79" creationId="{6CEE9A9A-16E1-7645-87D9-9196E3C043F7}"/>
          </ac:spMkLst>
        </pc:spChg>
        <pc:spChg chg="mod">
          <ac:chgData name="Alex Pelan" userId="0f2803ee-6420-431a-8481-41eebae873c4" providerId="ADAL" clId="{F409461D-DBC9-3A40-874A-EF64F2A812FC}" dt="2021-05-05T07:33:54.844" v="124" actId="20577"/>
          <ac:spMkLst>
            <pc:docMk/>
            <pc:sldMk cId="3480791880" sldId="1731651293"/>
            <ac:spMk id="82" creationId="{011F4348-0B09-134B-9DF5-AABB31231837}"/>
          </ac:spMkLst>
        </pc:spChg>
      </pc:sldChg>
      <pc:sldChg chg="modSp mod">
        <pc:chgData name="Alex Pelan" userId="0f2803ee-6420-431a-8481-41eebae873c4" providerId="ADAL" clId="{F409461D-DBC9-3A40-874A-EF64F2A812FC}" dt="2021-05-06T10:17:07.547" v="2401" actId="20577"/>
        <pc:sldMkLst>
          <pc:docMk/>
          <pc:sldMk cId="1096111443" sldId="1731651294"/>
        </pc:sldMkLst>
        <pc:spChg chg="mod">
          <ac:chgData name="Alex Pelan" userId="0f2803ee-6420-431a-8481-41eebae873c4" providerId="ADAL" clId="{F409461D-DBC9-3A40-874A-EF64F2A812FC}" dt="2021-05-06T10:17:07.547" v="2401" actId="20577"/>
          <ac:spMkLst>
            <pc:docMk/>
            <pc:sldMk cId="1096111443" sldId="1731651294"/>
            <ac:spMk id="48" creationId="{B34D1B10-0864-AE48-8162-BBA75B21E3FD}"/>
          </ac:spMkLst>
        </pc:spChg>
        <pc:spChg chg="mod">
          <ac:chgData name="Alex Pelan" userId="0f2803ee-6420-431a-8481-41eebae873c4" providerId="ADAL" clId="{F409461D-DBC9-3A40-874A-EF64F2A812FC}" dt="2021-05-06T10:16:10.322" v="2371" actId="20577"/>
          <ac:spMkLst>
            <pc:docMk/>
            <pc:sldMk cId="1096111443" sldId="1731651294"/>
            <ac:spMk id="71" creationId="{1D4AD890-03C3-684D-B9B7-16C7CD3686F2}"/>
          </ac:spMkLst>
        </pc:spChg>
        <pc:spChg chg="mod">
          <ac:chgData name="Alex Pelan" userId="0f2803ee-6420-431a-8481-41eebae873c4" providerId="ADAL" clId="{F409461D-DBC9-3A40-874A-EF64F2A812FC}" dt="2021-05-06T10:16:12.658" v="2374" actId="20577"/>
          <ac:spMkLst>
            <pc:docMk/>
            <pc:sldMk cId="1096111443" sldId="1731651294"/>
            <ac:spMk id="75" creationId="{C7FBD22C-1456-2841-AA28-C724E7743647}"/>
          </ac:spMkLst>
        </pc:spChg>
        <pc:spChg chg="mod">
          <ac:chgData name="Alex Pelan" userId="0f2803ee-6420-431a-8481-41eebae873c4" providerId="ADAL" clId="{F409461D-DBC9-3A40-874A-EF64F2A812FC}" dt="2021-05-05T07:34:23.194" v="125"/>
          <ac:spMkLst>
            <pc:docMk/>
            <pc:sldMk cId="1096111443" sldId="1731651294"/>
            <ac:spMk id="78" creationId="{8F3304EA-A06E-F442-B964-CD379543B05C}"/>
          </ac:spMkLst>
        </pc:spChg>
        <pc:spChg chg="mod">
          <ac:chgData name="Alex Pelan" userId="0f2803ee-6420-431a-8481-41eebae873c4" providerId="ADAL" clId="{F409461D-DBC9-3A40-874A-EF64F2A812FC}" dt="2021-05-06T08:47:28.214" v="699" actId="20577"/>
          <ac:spMkLst>
            <pc:docMk/>
            <pc:sldMk cId="1096111443" sldId="1731651294"/>
            <ac:spMk id="79" creationId="{6CEE9A9A-16E1-7645-87D9-9196E3C043F7}"/>
          </ac:spMkLst>
        </pc:spChg>
        <pc:spChg chg="mod">
          <ac:chgData name="Alex Pelan" userId="0f2803ee-6420-431a-8481-41eebae873c4" providerId="ADAL" clId="{F409461D-DBC9-3A40-874A-EF64F2A812FC}" dt="2021-05-06T08:47:48.723" v="700"/>
          <ac:spMkLst>
            <pc:docMk/>
            <pc:sldMk cId="1096111443" sldId="1731651294"/>
            <ac:spMk id="82" creationId="{011F4348-0B09-134B-9DF5-AABB31231837}"/>
          </ac:spMkLst>
        </pc:spChg>
      </pc:sldChg>
      <pc:sldChg chg="modSp mod">
        <pc:chgData name="Alex Pelan" userId="0f2803ee-6420-431a-8481-41eebae873c4" providerId="ADAL" clId="{F409461D-DBC9-3A40-874A-EF64F2A812FC}" dt="2021-05-06T10:16:52.709" v="2391" actId="20577"/>
        <pc:sldMkLst>
          <pc:docMk/>
          <pc:sldMk cId="3974169788" sldId="1731651295"/>
        </pc:sldMkLst>
        <pc:spChg chg="mod">
          <ac:chgData name="Alex Pelan" userId="0f2803ee-6420-431a-8481-41eebae873c4" providerId="ADAL" clId="{F409461D-DBC9-3A40-874A-EF64F2A812FC}" dt="2021-05-06T10:16:52.709" v="2391" actId="20577"/>
          <ac:spMkLst>
            <pc:docMk/>
            <pc:sldMk cId="3974169788" sldId="1731651295"/>
            <ac:spMk id="48" creationId="{B34D1B10-0864-AE48-8162-BBA75B21E3FD}"/>
          </ac:spMkLst>
        </pc:spChg>
        <pc:spChg chg="mod">
          <ac:chgData name="Alex Pelan" userId="0f2803ee-6420-431a-8481-41eebae873c4" providerId="ADAL" clId="{F409461D-DBC9-3A40-874A-EF64F2A812FC}" dt="2021-05-06T10:16:27.771" v="2383" actId="20577"/>
          <ac:spMkLst>
            <pc:docMk/>
            <pc:sldMk cId="3974169788" sldId="1731651295"/>
            <ac:spMk id="71" creationId="{1D4AD890-03C3-684D-B9B7-16C7CD3686F2}"/>
          </ac:spMkLst>
        </pc:spChg>
        <pc:spChg chg="mod">
          <ac:chgData name="Alex Pelan" userId="0f2803ee-6420-431a-8481-41eebae873c4" providerId="ADAL" clId="{F409461D-DBC9-3A40-874A-EF64F2A812FC}" dt="2021-05-06T10:16:30.258" v="2386" actId="20577"/>
          <ac:spMkLst>
            <pc:docMk/>
            <pc:sldMk cId="3974169788" sldId="1731651295"/>
            <ac:spMk id="75" creationId="{C7FBD22C-1456-2841-AA28-C724E7743647}"/>
          </ac:spMkLst>
        </pc:spChg>
        <pc:spChg chg="mod">
          <ac:chgData name="Alex Pelan" userId="0f2803ee-6420-431a-8481-41eebae873c4" providerId="ADAL" clId="{F409461D-DBC9-3A40-874A-EF64F2A812FC}" dt="2021-05-06T08:48:26.561" v="748" actId="20577"/>
          <ac:spMkLst>
            <pc:docMk/>
            <pc:sldMk cId="3974169788" sldId="1731651295"/>
            <ac:spMk id="79" creationId="{6CEE9A9A-16E1-7645-87D9-9196E3C043F7}"/>
          </ac:spMkLst>
        </pc:spChg>
        <pc:spChg chg="mod">
          <ac:chgData name="Alex Pelan" userId="0f2803ee-6420-431a-8481-41eebae873c4" providerId="ADAL" clId="{F409461D-DBC9-3A40-874A-EF64F2A812FC}" dt="2021-05-06T08:48:01.532" v="702"/>
          <ac:spMkLst>
            <pc:docMk/>
            <pc:sldMk cId="3974169788" sldId="1731651295"/>
            <ac:spMk id="82" creationId="{011F4348-0B09-134B-9DF5-AABB31231837}"/>
          </ac:spMkLst>
        </pc:spChg>
      </pc:sldChg>
      <pc:sldChg chg="modSp add mod">
        <pc:chgData name="Alex Pelan" userId="0f2803ee-6420-431a-8481-41eebae873c4" providerId="ADAL" clId="{F409461D-DBC9-3A40-874A-EF64F2A812FC}" dt="2021-05-04T12:17:54.151" v="55" actId="20577"/>
        <pc:sldMkLst>
          <pc:docMk/>
          <pc:sldMk cId="1486446564" sldId="1731651296"/>
        </pc:sldMkLst>
        <pc:spChg chg="mod">
          <ac:chgData name="Alex Pelan" userId="0f2803ee-6420-431a-8481-41eebae873c4" providerId="ADAL" clId="{F409461D-DBC9-3A40-874A-EF64F2A812FC}" dt="2021-05-04T12:17:54.151" v="55" actId="20577"/>
          <ac:spMkLst>
            <pc:docMk/>
            <pc:sldMk cId="1486446564" sldId="1731651296"/>
            <ac:spMk id="2" creationId="{8FCE5CC1-A615-A34D-8268-97B9060CA33F}"/>
          </ac:spMkLst>
        </pc:spChg>
      </pc:sldChg>
      <pc:sldChg chg="add del">
        <pc:chgData name="Alex Pelan" userId="0f2803ee-6420-431a-8481-41eebae873c4" providerId="ADAL" clId="{F409461D-DBC9-3A40-874A-EF64F2A812FC}" dt="2021-05-06T10:18:41.847" v="2423" actId="2696"/>
        <pc:sldMkLst>
          <pc:docMk/>
          <pc:sldMk cId="2595105527" sldId="1731651297"/>
        </pc:sldMkLst>
      </pc:sldChg>
      <pc:sldChg chg="add del">
        <pc:chgData name="Alex Pelan" userId="0f2803ee-6420-431a-8481-41eebae873c4" providerId="ADAL" clId="{F409461D-DBC9-3A40-874A-EF64F2A812FC}" dt="2021-05-06T09:02:01.951" v="1296" actId="2696"/>
        <pc:sldMkLst>
          <pc:docMk/>
          <pc:sldMk cId="4019218448" sldId="1731651298"/>
        </pc:sldMkLst>
      </pc:sldChg>
      <pc:sldChg chg="addSp delSp modSp add mod">
        <pc:chgData name="Alex Pelan" userId="0f2803ee-6420-431a-8481-41eebae873c4" providerId="ADAL" clId="{F409461D-DBC9-3A40-874A-EF64F2A812FC}" dt="2021-05-06T08:59:26.346" v="1144" actId="20577"/>
        <pc:sldMkLst>
          <pc:docMk/>
          <pc:sldMk cId="423576347" sldId="1731651299"/>
        </pc:sldMkLst>
        <pc:spChg chg="mod">
          <ac:chgData name="Alex Pelan" userId="0f2803ee-6420-431a-8481-41eebae873c4" providerId="ADAL" clId="{F409461D-DBC9-3A40-874A-EF64F2A812FC}" dt="2021-05-06T08:59:26.346" v="1144" actId="20577"/>
          <ac:spMkLst>
            <pc:docMk/>
            <pc:sldMk cId="423576347" sldId="1731651299"/>
            <ac:spMk id="2" creationId="{0EC76EA2-3BC5-4140-9CA5-C3B658B78ACC}"/>
          </ac:spMkLst>
        </pc:spChg>
        <pc:spChg chg="del">
          <ac:chgData name="Alex Pelan" userId="0f2803ee-6420-431a-8481-41eebae873c4" providerId="ADAL" clId="{F409461D-DBC9-3A40-874A-EF64F2A812FC}" dt="2021-05-05T10:06:11.219" v="251" actId="478"/>
          <ac:spMkLst>
            <pc:docMk/>
            <pc:sldMk cId="423576347" sldId="1731651299"/>
            <ac:spMk id="3" creationId="{36A55785-2F58-AD40-BF3F-5AA97302B98C}"/>
          </ac:spMkLst>
        </pc:spChg>
        <pc:spChg chg="add mod topLvl">
          <ac:chgData name="Alex Pelan" userId="0f2803ee-6420-431a-8481-41eebae873c4" providerId="ADAL" clId="{F409461D-DBC9-3A40-874A-EF64F2A812FC}" dt="2021-05-06T08:56:56.065" v="1104" actId="207"/>
          <ac:spMkLst>
            <pc:docMk/>
            <pc:sldMk cId="423576347" sldId="1731651299"/>
            <ac:spMk id="4" creationId="{271B63D9-8F45-C24C-8547-DEF2676E863F}"/>
          </ac:spMkLst>
        </pc:spChg>
        <pc:spChg chg="add del mod">
          <ac:chgData name="Alex Pelan" userId="0f2803ee-6420-431a-8481-41eebae873c4" providerId="ADAL" clId="{F409461D-DBC9-3A40-874A-EF64F2A812FC}" dt="2021-05-06T08:50:28.529" v="802"/>
          <ac:spMkLst>
            <pc:docMk/>
            <pc:sldMk cId="423576347" sldId="1731651299"/>
            <ac:spMk id="5" creationId="{515778AE-2C1B-814B-9686-7BD80BC67A85}"/>
          </ac:spMkLst>
        </pc:spChg>
        <pc:spChg chg="add mod topLvl">
          <ac:chgData name="Alex Pelan" userId="0f2803ee-6420-431a-8481-41eebae873c4" providerId="ADAL" clId="{F409461D-DBC9-3A40-874A-EF64F2A812FC}" dt="2021-05-06T08:55:52.956" v="1093" actId="164"/>
          <ac:spMkLst>
            <pc:docMk/>
            <pc:sldMk cId="423576347" sldId="1731651299"/>
            <ac:spMk id="6" creationId="{DDBF711F-4B48-2648-848F-09CA1DA230F6}"/>
          </ac:spMkLst>
        </pc:spChg>
        <pc:spChg chg="add del mod">
          <ac:chgData name="Alex Pelan" userId="0f2803ee-6420-431a-8481-41eebae873c4" providerId="ADAL" clId="{F409461D-DBC9-3A40-874A-EF64F2A812FC}" dt="2021-05-06T08:53:28.199" v="1020" actId="478"/>
          <ac:spMkLst>
            <pc:docMk/>
            <pc:sldMk cId="423576347" sldId="1731651299"/>
            <ac:spMk id="52" creationId="{C226624E-1CA3-C740-83DE-E292144283DF}"/>
          </ac:spMkLst>
        </pc:spChg>
        <pc:spChg chg="add del mod">
          <ac:chgData name="Alex Pelan" userId="0f2803ee-6420-431a-8481-41eebae873c4" providerId="ADAL" clId="{F409461D-DBC9-3A40-874A-EF64F2A812FC}" dt="2021-05-06T08:53:28.199" v="1020" actId="478"/>
          <ac:spMkLst>
            <pc:docMk/>
            <pc:sldMk cId="423576347" sldId="1731651299"/>
            <ac:spMk id="53" creationId="{B291612A-F883-984E-A633-2D512E6C6AAA}"/>
          </ac:spMkLst>
        </pc:spChg>
        <pc:spChg chg="add del mod">
          <ac:chgData name="Alex Pelan" userId="0f2803ee-6420-431a-8481-41eebae873c4" providerId="ADAL" clId="{F409461D-DBC9-3A40-874A-EF64F2A812FC}" dt="2021-05-06T08:53:28.199" v="1020" actId="478"/>
          <ac:spMkLst>
            <pc:docMk/>
            <pc:sldMk cId="423576347" sldId="1731651299"/>
            <ac:spMk id="56" creationId="{A10E82CA-20F1-B744-98D5-816BDB52B6C4}"/>
          </ac:spMkLst>
        </pc:spChg>
        <pc:spChg chg="add del mod">
          <ac:chgData name="Alex Pelan" userId="0f2803ee-6420-431a-8481-41eebae873c4" providerId="ADAL" clId="{F409461D-DBC9-3A40-874A-EF64F2A812FC}" dt="2021-05-06T08:53:28.199" v="1020" actId="478"/>
          <ac:spMkLst>
            <pc:docMk/>
            <pc:sldMk cId="423576347" sldId="1731651299"/>
            <ac:spMk id="58" creationId="{D23EA3FF-E971-C74E-8E1E-4CEA96A733E4}"/>
          </ac:spMkLst>
        </pc:spChg>
        <pc:spChg chg="mod">
          <ac:chgData name="Alex Pelan" userId="0f2803ee-6420-431a-8481-41eebae873c4" providerId="ADAL" clId="{F409461D-DBC9-3A40-874A-EF64F2A812FC}" dt="2021-05-06T08:53:56.031" v="1022"/>
          <ac:spMkLst>
            <pc:docMk/>
            <pc:sldMk cId="423576347" sldId="1731651299"/>
            <ac:spMk id="60" creationId="{8C6215BE-FB03-6043-9BFE-4E13DD8C569D}"/>
          </ac:spMkLst>
        </pc:spChg>
        <pc:spChg chg="mod">
          <ac:chgData name="Alex Pelan" userId="0f2803ee-6420-431a-8481-41eebae873c4" providerId="ADAL" clId="{F409461D-DBC9-3A40-874A-EF64F2A812FC}" dt="2021-05-06T08:53:56.031" v="1022"/>
          <ac:spMkLst>
            <pc:docMk/>
            <pc:sldMk cId="423576347" sldId="1731651299"/>
            <ac:spMk id="61" creationId="{DAC4D68D-197B-D641-A536-9D8E2882134D}"/>
          </ac:spMkLst>
        </pc:spChg>
        <pc:spChg chg="mod">
          <ac:chgData name="Alex Pelan" userId="0f2803ee-6420-431a-8481-41eebae873c4" providerId="ADAL" clId="{F409461D-DBC9-3A40-874A-EF64F2A812FC}" dt="2021-05-06T08:54:00.205" v="1024"/>
          <ac:spMkLst>
            <pc:docMk/>
            <pc:sldMk cId="423576347" sldId="1731651299"/>
            <ac:spMk id="63" creationId="{31F809DF-58B3-3248-87B6-F3900F6BB68F}"/>
          </ac:spMkLst>
        </pc:spChg>
        <pc:spChg chg="mod">
          <ac:chgData name="Alex Pelan" userId="0f2803ee-6420-431a-8481-41eebae873c4" providerId="ADAL" clId="{F409461D-DBC9-3A40-874A-EF64F2A812FC}" dt="2021-05-06T08:54:00.205" v="1024"/>
          <ac:spMkLst>
            <pc:docMk/>
            <pc:sldMk cId="423576347" sldId="1731651299"/>
            <ac:spMk id="64" creationId="{D193FAA7-B1B7-0A4D-A2E9-85413E42D615}"/>
          </ac:spMkLst>
        </pc:spChg>
        <pc:spChg chg="mod">
          <ac:chgData name="Alex Pelan" userId="0f2803ee-6420-431a-8481-41eebae873c4" providerId="ADAL" clId="{F409461D-DBC9-3A40-874A-EF64F2A812FC}" dt="2021-05-06T08:54:03.024" v="1026"/>
          <ac:spMkLst>
            <pc:docMk/>
            <pc:sldMk cId="423576347" sldId="1731651299"/>
            <ac:spMk id="66" creationId="{9486157A-53ED-E640-90F3-8568C547CFFF}"/>
          </ac:spMkLst>
        </pc:spChg>
        <pc:spChg chg="mod">
          <ac:chgData name="Alex Pelan" userId="0f2803ee-6420-431a-8481-41eebae873c4" providerId="ADAL" clId="{F409461D-DBC9-3A40-874A-EF64F2A812FC}" dt="2021-05-06T08:54:03.024" v="1026"/>
          <ac:spMkLst>
            <pc:docMk/>
            <pc:sldMk cId="423576347" sldId="1731651299"/>
            <ac:spMk id="67" creationId="{0D8E5EA8-AB82-964D-A90C-89A474E496B9}"/>
          </ac:spMkLst>
        </pc:spChg>
        <pc:spChg chg="mod">
          <ac:chgData name="Alex Pelan" userId="0f2803ee-6420-431a-8481-41eebae873c4" providerId="ADAL" clId="{F409461D-DBC9-3A40-874A-EF64F2A812FC}" dt="2021-05-06T08:54:25.138" v="1044" actId="20577"/>
          <ac:spMkLst>
            <pc:docMk/>
            <pc:sldMk cId="423576347" sldId="1731651299"/>
            <ac:spMk id="69" creationId="{05B17EF8-8B6E-A44B-B4F7-DC13156E8E39}"/>
          </ac:spMkLst>
        </pc:spChg>
        <pc:spChg chg="mod">
          <ac:chgData name="Alex Pelan" userId="0f2803ee-6420-431a-8481-41eebae873c4" providerId="ADAL" clId="{F409461D-DBC9-3A40-874A-EF64F2A812FC}" dt="2021-05-06T08:54:06.037" v="1028"/>
          <ac:spMkLst>
            <pc:docMk/>
            <pc:sldMk cId="423576347" sldId="1731651299"/>
            <ac:spMk id="84" creationId="{C994B123-D026-F24E-9A1D-F9E56F0CBFFE}"/>
          </ac:spMkLst>
        </pc:spChg>
        <pc:spChg chg="add mod">
          <ac:chgData name="Alex Pelan" userId="0f2803ee-6420-431a-8481-41eebae873c4" providerId="ADAL" clId="{F409461D-DBC9-3A40-874A-EF64F2A812FC}" dt="2021-05-06T08:55:52.956" v="1093" actId="164"/>
          <ac:spMkLst>
            <pc:docMk/>
            <pc:sldMk cId="423576347" sldId="1731651299"/>
            <ac:spMk id="85" creationId="{259014F7-AFCA-9142-8870-77644C438DE2}"/>
          </ac:spMkLst>
        </pc:spChg>
        <pc:spChg chg="mod">
          <ac:chgData name="Alex Pelan" userId="0f2803ee-6420-431a-8481-41eebae873c4" providerId="ADAL" clId="{F409461D-DBC9-3A40-874A-EF64F2A812FC}" dt="2021-05-06T08:56:37.764" v="1101" actId="408"/>
          <ac:spMkLst>
            <pc:docMk/>
            <pc:sldMk cId="423576347" sldId="1731651299"/>
            <ac:spMk id="87" creationId="{9E7DF612-FFDB-7E4D-95A4-862DE19A8DAE}"/>
          </ac:spMkLst>
        </pc:spChg>
        <pc:spChg chg="mod">
          <ac:chgData name="Alex Pelan" userId="0f2803ee-6420-431a-8481-41eebae873c4" providerId="ADAL" clId="{F409461D-DBC9-3A40-874A-EF64F2A812FC}" dt="2021-05-06T08:58:11.205" v="1115" actId="20577"/>
          <ac:spMkLst>
            <pc:docMk/>
            <pc:sldMk cId="423576347" sldId="1731651299"/>
            <ac:spMk id="88" creationId="{198FEC77-8BF7-F744-B315-A4233515A2A5}"/>
          </ac:spMkLst>
        </pc:spChg>
        <pc:spChg chg="mod">
          <ac:chgData name="Alex Pelan" userId="0f2803ee-6420-431a-8481-41eebae873c4" providerId="ADAL" clId="{F409461D-DBC9-3A40-874A-EF64F2A812FC}" dt="2021-05-06T08:56:37.764" v="1101" actId="408"/>
          <ac:spMkLst>
            <pc:docMk/>
            <pc:sldMk cId="423576347" sldId="1731651299"/>
            <ac:spMk id="89" creationId="{21917DAB-8C43-BE4B-A002-AD5A0264A65A}"/>
          </ac:spMkLst>
        </pc:spChg>
        <pc:spChg chg="mod">
          <ac:chgData name="Alex Pelan" userId="0f2803ee-6420-431a-8481-41eebae873c4" providerId="ADAL" clId="{F409461D-DBC9-3A40-874A-EF64F2A812FC}" dt="2021-05-06T08:57:04.692" v="1105" actId="207"/>
          <ac:spMkLst>
            <pc:docMk/>
            <pc:sldMk cId="423576347" sldId="1731651299"/>
            <ac:spMk id="91" creationId="{11B03389-31D3-A545-9C13-EB254FA3A977}"/>
          </ac:spMkLst>
        </pc:spChg>
        <pc:spChg chg="mod">
          <ac:chgData name="Alex Pelan" userId="0f2803ee-6420-431a-8481-41eebae873c4" providerId="ADAL" clId="{F409461D-DBC9-3A40-874A-EF64F2A812FC}" dt="2021-05-06T08:58:06.135" v="1111" actId="20577"/>
          <ac:spMkLst>
            <pc:docMk/>
            <pc:sldMk cId="423576347" sldId="1731651299"/>
            <ac:spMk id="92" creationId="{BF902769-B82C-694B-B778-19C48C305D15}"/>
          </ac:spMkLst>
        </pc:spChg>
        <pc:spChg chg="mod">
          <ac:chgData name="Alex Pelan" userId="0f2803ee-6420-431a-8481-41eebae873c4" providerId="ADAL" clId="{F409461D-DBC9-3A40-874A-EF64F2A812FC}" dt="2021-05-06T08:56:37.764" v="1101" actId="408"/>
          <ac:spMkLst>
            <pc:docMk/>
            <pc:sldMk cId="423576347" sldId="1731651299"/>
            <ac:spMk id="93" creationId="{EFFA6B20-3834-FB4B-9903-DDCC9D6646E5}"/>
          </ac:spMkLst>
        </pc:spChg>
        <pc:spChg chg="mod">
          <ac:chgData name="Alex Pelan" userId="0f2803ee-6420-431a-8481-41eebae873c4" providerId="ADAL" clId="{F409461D-DBC9-3A40-874A-EF64F2A812FC}" dt="2021-05-06T08:57:24.463" v="1106" actId="207"/>
          <ac:spMkLst>
            <pc:docMk/>
            <pc:sldMk cId="423576347" sldId="1731651299"/>
            <ac:spMk id="95" creationId="{89B1E6A1-68F4-E249-8E43-8E095C12A95E}"/>
          </ac:spMkLst>
        </pc:spChg>
        <pc:spChg chg="mod">
          <ac:chgData name="Alex Pelan" userId="0f2803ee-6420-431a-8481-41eebae873c4" providerId="ADAL" clId="{F409461D-DBC9-3A40-874A-EF64F2A812FC}" dt="2021-05-06T08:58:08.477" v="1113" actId="20577"/>
          <ac:spMkLst>
            <pc:docMk/>
            <pc:sldMk cId="423576347" sldId="1731651299"/>
            <ac:spMk id="96" creationId="{96C39080-6AC2-B544-B405-79A4899C5C7D}"/>
          </ac:spMkLst>
        </pc:spChg>
        <pc:spChg chg="mod">
          <ac:chgData name="Alex Pelan" userId="0f2803ee-6420-431a-8481-41eebae873c4" providerId="ADAL" clId="{F409461D-DBC9-3A40-874A-EF64F2A812FC}" dt="2021-05-06T08:56:37.764" v="1101" actId="408"/>
          <ac:spMkLst>
            <pc:docMk/>
            <pc:sldMk cId="423576347" sldId="1731651299"/>
            <ac:spMk id="97" creationId="{FD335B37-13A0-1546-B4EE-83A45DBCCF2C}"/>
          </ac:spMkLst>
        </pc:spChg>
        <pc:spChg chg="mod">
          <ac:chgData name="Alex Pelan" userId="0f2803ee-6420-431a-8481-41eebae873c4" providerId="ADAL" clId="{F409461D-DBC9-3A40-874A-EF64F2A812FC}" dt="2021-05-06T08:57:36.677" v="1107" actId="207"/>
          <ac:spMkLst>
            <pc:docMk/>
            <pc:sldMk cId="423576347" sldId="1731651299"/>
            <ac:spMk id="99" creationId="{7078FE68-40CA-FF4B-AD3A-46A05EB70A8F}"/>
          </ac:spMkLst>
        </pc:spChg>
        <pc:spChg chg="mod">
          <ac:chgData name="Alex Pelan" userId="0f2803ee-6420-431a-8481-41eebae873c4" providerId="ADAL" clId="{F409461D-DBC9-3A40-874A-EF64F2A812FC}" dt="2021-05-06T08:58:14.803" v="1117" actId="20577"/>
          <ac:spMkLst>
            <pc:docMk/>
            <pc:sldMk cId="423576347" sldId="1731651299"/>
            <ac:spMk id="100" creationId="{E7B10F06-43D9-1847-A91D-062A716FDDDC}"/>
          </ac:spMkLst>
        </pc:spChg>
        <pc:spChg chg="mod">
          <ac:chgData name="Alex Pelan" userId="0f2803ee-6420-431a-8481-41eebae873c4" providerId="ADAL" clId="{F409461D-DBC9-3A40-874A-EF64F2A812FC}" dt="2021-05-06T08:55:58.864" v="1098"/>
          <ac:spMkLst>
            <pc:docMk/>
            <pc:sldMk cId="423576347" sldId="1731651299"/>
            <ac:spMk id="101" creationId="{4EA695E0-BDFC-5D46-ABCF-9D3874651A04}"/>
          </ac:spMkLst>
        </pc:spChg>
        <pc:grpChg chg="add del mod">
          <ac:chgData name="Alex Pelan" userId="0f2803ee-6420-431a-8481-41eebae873c4" providerId="ADAL" clId="{F409461D-DBC9-3A40-874A-EF64F2A812FC}" dt="2021-05-06T08:55:46.262" v="1092" actId="165"/>
          <ac:grpSpMkLst>
            <pc:docMk/>
            <pc:sldMk cId="423576347" sldId="1731651299"/>
            <ac:grpSpMk id="7" creationId="{617EF387-5FD2-2D4A-A119-1E0F2956F00C}"/>
          </ac:grpSpMkLst>
        </pc:grpChg>
        <pc:grpChg chg="add mod">
          <ac:chgData name="Alex Pelan" userId="0f2803ee-6420-431a-8481-41eebae873c4" providerId="ADAL" clId="{F409461D-DBC9-3A40-874A-EF64F2A812FC}" dt="2021-05-06T08:56:40.886" v="1102" actId="554"/>
          <ac:grpSpMkLst>
            <pc:docMk/>
            <pc:sldMk cId="423576347" sldId="1731651299"/>
            <ac:grpSpMk id="8" creationId="{69F01FBA-F00C-274A-93A1-DEA89990E10F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11" creationId="{2C4D4EBE-43EB-EF43-B9B0-43CD27115D3E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23" creationId="{75BD255C-2456-D446-9FD2-AC295D4DF85C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27" creationId="{C8F86875-7DC0-384D-A59A-9ABA93A16ADC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31" creationId="{D761FCE1-BFAF-EF43-8009-95F54593C0DB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35" creationId="{8DA69B75-BCE4-D04E-A69E-F3E61710CBEF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54" creationId="{B1AC0B61-4746-5548-832C-F83D7AFCBE38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57" creationId="{3ABC9046-DDEF-5346-A062-5057CE8E5699}"/>
          </ac:grpSpMkLst>
        </pc:grpChg>
        <pc:grpChg chg="add del mod">
          <ac:chgData name="Alex Pelan" userId="0f2803ee-6420-431a-8481-41eebae873c4" providerId="ADAL" clId="{F409461D-DBC9-3A40-874A-EF64F2A812FC}" dt="2021-05-06T08:54:28.769" v="1053"/>
          <ac:grpSpMkLst>
            <pc:docMk/>
            <pc:sldMk cId="423576347" sldId="1731651299"/>
            <ac:grpSpMk id="59" creationId="{DC16C277-97B9-1A4F-9D10-1AF9F823F022}"/>
          </ac:grpSpMkLst>
        </pc:grpChg>
        <pc:grpChg chg="add del mod">
          <ac:chgData name="Alex Pelan" userId="0f2803ee-6420-431a-8481-41eebae873c4" providerId="ADAL" clId="{F409461D-DBC9-3A40-874A-EF64F2A812FC}" dt="2021-05-06T08:54:27.178" v="1051"/>
          <ac:grpSpMkLst>
            <pc:docMk/>
            <pc:sldMk cId="423576347" sldId="1731651299"/>
            <ac:grpSpMk id="62" creationId="{CCCE2ACD-99EB-9042-828B-5C8C45BC2099}"/>
          </ac:grpSpMkLst>
        </pc:grpChg>
        <pc:grpChg chg="add del mod">
          <ac:chgData name="Alex Pelan" userId="0f2803ee-6420-431a-8481-41eebae873c4" providerId="ADAL" clId="{F409461D-DBC9-3A40-874A-EF64F2A812FC}" dt="2021-05-06T08:54:26.439" v="1049"/>
          <ac:grpSpMkLst>
            <pc:docMk/>
            <pc:sldMk cId="423576347" sldId="1731651299"/>
            <ac:grpSpMk id="65" creationId="{B34AFB5E-549B-7E45-84E5-CA01AE1F4630}"/>
          </ac:grpSpMkLst>
        </pc:grpChg>
        <pc:grpChg chg="add del mod">
          <ac:chgData name="Alex Pelan" userId="0f2803ee-6420-431a-8481-41eebae873c4" providerId="ADAL" clId="{F409461D-DBC9-3A40-874A-EF64F2A812FC}" dt="2021-05-06T08:54:25.843" v="1047"/>
          <ac:grpSpMkLst>
            <pc:docMk/>
            <pc:sldMk cId="423576347" sldId="1731651299"/>
            <ac:grpSpMk id="68" creationId="{6ADBB786-B895-8048-AB34-740B1C912F00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72" creationId="{A63AB184-80DB-5745-90B4-FFABA873B88D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76" creationId="{8A102198-C053-0C43-9AEA-659EA3FA5E49}"/>
          </ac:grpSpMkLst>
        </pc:grpChg>
        <pc:grpChg chg="del">
          <ac:chgData name="Alex Pelan" userId="0f2803ee-6420-431a-8481-41eebae873c4" providerId="ADAL" clId="{F409461D-DBC9-3A40-874A-EF64F2A812FC}" dt="2021-05-05T10:06:11.219" v="251" actId="478"/>
          <ac:grpSpMkLst>
            <pc:docMk/>
            <pc:sldMk cId="423576347" sldId="1731651299"/>
            <ac:grpSpMk id="80" creationId="{4405C748-9A1B-FC44-872F-3A48E917F57C}"/>
          </ac:grpSpMkLst>
        </pc:grpChg>
        <pc:grpChg chg="add mod">
          <ac:chgData name="Alex Pelan" userId="0f2803ee-6420-431a-8481-41eebae873c4" providerId="ADAL" clId="{F409461D-DBC9-3A40-874A-EF64F2A812FC}" dt="2021-05-06T08:56:40.886" v="1102" actId="554"/>
          <ac:grpSpMkLst>
            <pc:docMk/>
            <pc:sldMk cId="423576347" sldId="1731651299"/>
            <ac:grpSpMk id="86" creationId="{C7B79F65-AFCA-254B-ABD2-C7BE64E7399D}"/>
          </ac:grpSpMkLst>
        </pc:grpChg>
        <pc:grpChg chg="add mod">
          <ac:chgData name="Alex Pelan" userId="0f2803ee-6420-431a-8481-41eebae873c4" providerId="ADAL" clId="{F409461D-DBC9-3A40-874A-EF64F2A812FC}" dt="2021-05-06T08:56:40.886" v="1102" actId="554"/>
          <ac:grpSpMkLst>
            <pc:docMk/>
            <pc:sldMk cId="423576347" sldId="1731651299"/>
            <ac:grpSpMk id="90" creationId="{FB61955D-62E9-9D4B-9FF1-93047C3B5096}"/>
          </ac:grpSpMkLst>
        </pc:grpChg>
        <pc:grpChg chg="add mod">
          <ac:chgData name="Alex Pelan" userId="0f2803ee-6420-431a-8481-41eebae873c4" providerId="ADAL" clId="{F409461D-DBC9-3A40-874A-EF64F2A812FC}" dt="2021-05-06T08:56:40.886" v="1102" actId="554"/>
          <ac:grpSpMkLst>
            <pc:docMk/>
            <pc:sldMk cId="423576347" sldId="1731651299"/>
            <ac:grpSpMk id="94" creationId="{DF6C5EE5-F8ED-D44A-B5E6-44A52FBC644D}"/>
          </ac:grpSpMkLst>
        </pc:grpChg>
        <pc:grpChg chg="add mod">
          <ac:chgData name="Alex Pelan" userId="0f2803ee-6420-431a-8481-41eebae873c4" providerId="ADAL" clId="{F409461D-DBC9-3A40-874A-EF64F2A812FC}" dt="2021-05-06T08:56:40.886" v="1102" actId="554"/>
          <ac:grpSpMkLst>
            <pc:docMk/>
            <pc:sldMk cId="423576347" sldId="1731651299"/>
            <ac:grpSpMk id="98" creationId="{7B8E8EEB-5A9E-5F4A-9A25-9000F6D26FB0}"/>
          </ac:grpSpMkLst>
        </pc:grpChg>
        <pc:picChg chg="del">
          <ac:chgData name="Alex Pelan" userId="0f2803ee-6420-431a-8481-41eebae873c4" providerId="ADAL" clId="{F409461D-DBC9-3A40-874A-EF64F2A812FC}" dt="2021-05-05T10:06:11.219" v="251" actId="478"/>
          <ac:picMkLst>
            <pc:docMk/>
            <pc:sldMk cId="423576347" sldId="1731651299"/>
            <ac:picMk id="46" creationId="{0B7F8C88-4C7A-B947-9FE7-D8DFC56A2B60}"/>
          </ac:picMkLst>
        </pc:picChg>
        <pc:picChg chg="del">
          <ac:chgData name="Alex Pelan" userId="0f2803ee-6420-431a-8481-41eebae873c4" providerId="ADAL" clId="{F409461D-DBC9-3A40-874A-EF64F2A812FC}" dt="2021-05-05T10:06:11.219" v="251" actId="478"/>
          <ac:picMkLst>
            <pc:docMk/>
            <pc:sldMk cId="423576347" sldId="1731651299"/>
            <ac:picMk id="47" creationId="{BB710CE4-EFEE-1D41-AC4C-83E44B2D6587}"/>
          </ac:picMkLst>
        </pc:picChg>
        <pc:picChg chg="del">
          <ac:chgData name="Alex Pelan" userId="0f2803ee-6420-431a-8481-41eebae873c4" providerId="ADAL" clId="{F409461D-DBC9-3A40-874A-EF64F2A812FC}" dt="2021-05-05T10:06:11.219" v="251" actId="478"/>
          <ac:picMkLst>
            <pc:docMk/>
            <pc:sldMk cId="423576347" sldId="1731651299"/>
            <ac:picMk id="49" creationId="{790B9029-128E-BF4B-AB7A-D32A123569BC}"/>
          </ac:picMkLst>
        </pc:picChg>
        <pc:picChg chg="del">
          <ac:chgData name="Alex Pelan" userId="0f2803ee-6420-431a-8481-41eebae873c4" providerId="ADAL" clId="{F409461D-DBC9-3A40-874A-EF64F2A812FC}" dt="2021-05-05T10:06:11.219" v="251" actId="478"/>
          <ac:picMkLst>
            <pc:docMk/>
            <pc:sldMk cId="423576347" sldId="1731651299"/>
            <ac:picMk id="50" creationId="{D24F5808-AF29-7A42-852D-25E293F33DFE}"/>
          </ac:picMkLst>
        </pc:picChg>
        <pc:picChg chg="del">
          <ac:chgData name="Alex Pelan" userId="0f2803ee-6420-431a-8481-41eebae873c4" providerId="ADAL" clId="{F409461D-DBC9-3A40-874A-EF64F2A812FC}" dt="2021-05-05T10:06:11.219" v="251" actId="478"/>
          <ac:picMkLst>
            <pc:docMk/>
            <pc:sldMk cId="423576347" sldId="1731651299"/>
            <ac:picMk id="51" creationId="{EB78A97D-0A35-2442-8E1A-25E643AA7B6D}"/>
          </ac:picMkLst>
        </pc:picChg>
      </pc:sldChg>
      <pc:sldChg chg="modSp add del mod">
        <pc:chgData name="Alex Pelan" userId="0f2803ee-6420-431a-8481-41eebae873c4" providerId="ADAL" clId="{F409461D-DBC9-3A40-874A-EF64F2A812FC}" dt="2021-05-06T09:54:49.975" v="2209" actId="2696"/>
        <pc:sldMkLst>
          <pc:docMk/>
          <pc:sldMk cId="2600286908" sldId="1731651300"/>
        </pc:sldMkLst>
        <pc:spChg chg="mod">
          <ac:chgData name="Alex Pelan" userId="0f2803ee-6420-431a-8481-41eebae873c4" providerId="ADAL" clId="{F409461D-DBC9-3A40-874A-EF64F2A812FC}" dt="2021-05-06T08:35:24.288" v="636"/>
          <ac:spMkLst>
            <pc:docMk/>
            <pc:sldMk cId="2600286908" sldId="1731651300"/>
            <ac:spMk id="2" creationId="{0EC76EA2-3BC5-4140-9CA5-C3B658B78ACC}"/>
          </ac:spMkLst>
        </pc:spChg>
        <pc:spChg chg="mod">
          <ac:chgData name="Alex Pelan" userId="0f2803ee-6420-431a-8481-41eebae873c4" providerId="ADAL" clId="{F409461D-DBC9-3A40-874A-EF64F2A812FC}" dt="2021-05-06T08:35:30.825" v="638" actId="14100"/>
          <ac:spMkLst>
            <pc:docMk/>
            <pc:sldMk cId="2600286908" sldId="1731651300"/>
            <ac:spMk id="4" creationId="{271B63D9-8F45-C24C-8547-DEF2676E863F}"/>
          </ac:spMkLst>
        </pc:spChg>
      </pc:sldChg>
      <pc:sldChg chg="new del">
        <pc:chgData name="Alex Pelan" userId="0f2803ee-6420-431a-8481-41eebae873c4" providerId="ADAL" clId="{F409461D-DBC9-3A40-874A-EF64F2A812FC}" dt="2021-05-06T09:01:48.792" v="1295" actId="2696"/>
        <pc:sldMkLst>
          <pc:docMk/>
          <pc:sldMk cId="3381565617" sldId="1731651301"/>
        </pc:sldMkLst>
      </pc:sldChg>
      <pc:sldChg chg="new del">
        <pc:chgData name="Alex Pelan" userId="0f2803ee-6420-431a-8481-41eebae873c4" providerId="ADAL" clId="{F409461D-DBC9-3A40-874A-EF64F2A812FC}" dt="2021-05-06T09:01:48.792" v="1295" actId="2696"/>
        <pc:sldMkLst>
          <pc:docMk/>
          <pc:sldMk cId="2015854676" sldId="1731651302"/>
        </pc:sldMkLst>
      </pc:sldChg>
      <pc:sldChg chg="addSp modSp add mod">
        <pc:chgData name="Alex Pelan" userId="0f2803ee-6420-431a-8481-41eebae873c4" providerId="ADAL" clId="{F409461D-DBC9-3A40-874A-EF64F2A812FC}" dt="2021-05-06T09:04:03.769" v="1387" actId="1076"/>
        <pc:sldMkLst>
          <pc:docMk/>
          <pc:sldMk cId="219980901" sldId="1731651303"/>
        </pc:sldMkLst>
        <pc:spChg chg="mod">
          <ac:chgData name="Alex Pelan" userId="0f2803ee-6420-431a-8481-41eebae873c4" providerId="ADAL" clId="{F409461D-DBC9-3A40-874A-EF64F2A812FC}" dt="2021-05-06T09:02:42.286" v="1328" actId="20577"/>
          <ac:spMkLst>
            <pc:docMk/>
            <pc:sldMk cId="219980901" sldId="1731651303"/>
            <ac:spMk id="2" creationId="{0EC76EA2-3BC5-4140-9CA5-C3B658B78ACC}"/>
          </ac:spMkLst>
        </pc:spChg>
        <pc:spChg chg="add mod">
          <ac:chgData name="Alex Pelan" userId="0f2803ee-6420-431a-8481-41eebae873c4" providerId="ADAL" clId="{F409461D-DBC9-3A40-874A-EF64F2A812FC}" dt="2021-05-06T09:03:53.666" v="1385" actId="403"/>
          <ac:spMkLst>
            <pc:docMk/>
            <pc:sldMk cId="219980901" sldId="1731651303"/>
            <ac:spMk id="3" creationId="{64061013-098A-3B41-9759-51864E975851}"/>
          </ac:spMkLst>
        </pc:spChg>
        <pc:spChg chg="add mod">
          <ac:chgData name="Alex Pelan" userId="0f2803ee-6420-431a-8481-41eebae873c4" providerId="ADAL" clId="{F409461D-DBC9-3A40-874A-EF64F2A812FC}" dt="2021-05-06T09:04:03.769" v="1387" actId="1076"/>
          <ac:spMkLst>
            <pc:docMk/>
            <pc:sldMk cId="219980901" sldId="1731651303"/>
            <ac:spMk id="24" creationId="{48E1EBA6-6E38-F944-A49A-50DCA545F91E}"/>
          </ac:spMkLst>
        </pc:spChg>
        <pc:spChg chg="mod">
          <ac:chgData name="Alex Pelan" userId="0f2803ee-6420-431a-8481-41eebae873c4" providerId="ADAL" clId="{F409461D-DBC9-3A40-874A-EF64F2A812FC}" dt="2021-05-06T09:01:24.718" v="1293" actId="207"/>
          <ac:spMkLst>
            <pc:docMk/>
            <pc:sldMk cId="219980901" sldId="1731651303"/>
            <ac:spMk id="87" creationId="{9E7DF612-FFDB-7E4D-95A4-862DE19A8DAE}"/>
          </ac:spMkLst>
        </pc:spChg>
        <pc:spChg chg="mod">
          <ac:chgData name="Alex Pelan" userId="0f2803ee-6420-431a-8481-41eebae873c4" providerId="ADAL" clId="{F409461D-DBC9-3A40-874A-EF64F2A812FC}" dt="2021-05-06T09:01:24.718" v="1293" actId="207"/>
          <ac:spMkLst>
            <pc:docMk/>
            <pc:sldMk cId="219980901" sldId="1731651303"/>
            <ac:spMk id="88" creationId="{198FEC77-8BF7-F744-B315-A4233515A2A5}"/>
          </ac:spMkLst>
        </pc:spChg>
        <pc:spChg chg="mod">
          <ac:chgData name="Alex Pelan" userId="0f2803ee-6420-431a-8481-41eebae873c4" providerId="ADAL" clId="{F409461D-DBC9-3A40-874A-EF64F2A812FC}" dt="2021-05-06T09:01:24.718" v="1293" actId="207"/>
          <ac:spMkLst>
            <pc:docMk/>
            <pc:sldMk cId="219980901" sldId="1731651303"/>
            <ac:spMk id="89" creationId="{21917DAB-8C43-BE4B-A002-AD5A0264A65A}"/>
          </ac:spMkLst>
        </pc:spChg>
        <pc:spChg chg="mod">
          <ac:chgData name="Alex Pelan" userId="0f2803ee-6420-431a-8481-41eebae873c4" providerId="ADAL" clId="{F409461D-DBC9-3A40-874A-EF64F2A812FC}" dt="2021-05-06T08:58:23.069" v="1119" actId="20577"/>
          <ac:spMkLst>
            <pc:docMk/>
            <pc:sldMk cId="219980901" sldId="1731651303"/>
            <ac:spMk id="92" creationId="{BF902769-B82C-694B-B778-19C48C305D15}"/>
          </ac:spMkLst>
        </pc:spChg>
        <pc:spChg chg="mod">
          <ac:chgData name="Alex Pelan" userId="0f2803ee-6420-431a-8481-41eebae873c4" providerId="ADAL" clId="{F409461D-DBC9-3A40-874A-EF64F2A812FC}" dt="2021-05-06T08:58:25.867" v="1121" actId="20577"/>
          <ac:spMkLst>
            <pc:docMk/>
            <pc:sldMk cId="219980901" sldId="1731651303"/>
            <ac:spMk id="96" creationId="{96C39080-6AC2-B544-B405-79A4899C5C7D}"/>
          </ac:spMkLst>
        </pc:spChg>
        <pc:spChg chg="mod">
          <ac:chgData name="Alex Pelan" userId="0f2803ee-6420-431a-8481-41eebae873c4" providerId="ADAL" clId="{F409461D-DBC9-3A40-874A-EF64F2A812FC}" dt="2021-05-06T09:01:31.496" v="1294" actId="207"/>
          <ac:spMkLst>
            <pc:docMk/>
            <pc:sldMk cId="219980901" sldId="1731651303"/>
            <ac:spMk id="99" creationId="{7078FE68-40CA-FF4B-AD3A-46A05EB70A8F}"/>
          </ac:spMkLst>
        </pc:spChg>
        <pc:spChg chg="mod">
          <ac:chgData name="Alex Pelan" userId="0f2803ee-6420-431a-8481-41eebae873c4" providerId="ADAL" clId="{F409461D-DBC9-3A40-874A-EF64F2A812FC}" dt="2021-05-06T09:01:31.496" v="1294" actId="207"/>
          <ac:spMkLst>
            <pc:docMk/>
            <pc:sldMk cId="219980901" sldId="1731651303"/>
            <ac:spMk id="100" creationId="{E7B10F06-43D9-1847-A91D-062A716FDDDC}"/>
          </ac:spMkLst>
        </pc:spChg>
        <pc:spChg chg="mod">
          <ac:chgData name="Alex Pelan" userId="0f2803ee-6420-431a-8481-41eebae873c4" providerId="ADAL" clId="{F409461D-DBC9-3A40-874A-EF64F2A812FC}" dt="2021-05-06T09:01:31.496" v="1294" actId="207"/>
          <ac:spMkLst>
            <pc:docMk/>
            <pc:sldMk cId="219980901" sldId="1731651303"/>
            <ac:spMk id="101" creationId="{4EA695E0-BDFC-5D46-ABCF-9D3874651A04}"/>
          </ac:spMkLst>
        </pc:spChg>
        <pc:grpChg chg="mod">
          <ac:chgData name="Alex Pelan" userId="0f2803ee-6420-431a-8481-41eebae873c4" providerId="ADAL" clId="{F409461D-DBC9-3A40-874A-EF64F2A812FC}" dt="2021-05-06T09:01:24.718" v="1293" actId="207"/>
          <ac:grpSpMkLst>
            <pc:docMk/>
            <pc:sldMk cId="219980901" sldId="1731651303"/>
            <ac:grpSpMk id="86" creationId="{C7B79F65-AFCA-254B-ABD2-C7BE64E7399D}"/>
          </ac:grpSpMkLst>
        </pc:grpChg>
        <pc:grpChg chg="mod">
          <ac:chgData name="Alex Pelan" userId="0f2803ee-6420-431a-8481-41eebae873c4" providerId="ADAL" clId="{F409461D-DBC9-3A40-874A-EF64F2A812FC}" dt="2021-05-06T09:01:31.496" v="1294" actId="207"/>
          <ac:grpSpMkLst>
            <pc:docMk/>
            <pc:sldMk cId="219980901" sldId="1731651303"/>
            <ac:grpSpMk id="98" creationId="{7B8E8EEB-5A9E-5F4A-9A25-9000F6D26FB0}"/>
          </ac:grpSpMkLst>
        </pc:grpChg>
      </pc:sldChg>
      <pc:sldChg chg="modSp add del mod">
        <pc:chgData name="Alex Pelan" userId="0f2803ee-6420-431a-8481-41eebae873c4" providerId="ADAL" clId="{F409461D-DBC9-3A40-874A-EF64F2A812FC}" dt="2021-05-06T12:00:38.465" v="2435" actId="2696"/>
        <pc:sldMkLst>
          <pc:docMk/>
          <pc:sldMk cId="1993964970" sldId="1731651304"/>
        </pc:sldMkLst>
        <pc:spChg chg="mod">
          <ac:chgData name="Alex Pelan" userId="0f2803ee-6420-431a-8481-41eebae873c4" providerId="ADAL" clId="{F409461D-DBC9-3A40-874A-EF64F2A812FC}" dt="2021-05-06T09:25:33.725" v="1503" actId="20577"/>
          <ac:spMkLst>
            <pc:docMk/>
            <pc:sldMk cId="1993964970" sldId="1731651304"/>
            <ac:spMk id="2" creationId="{15840884-2B48-864A-9AFE-A0D66147E81E}"/>
          </ac:spMkLst>
        </pc:spChg>
      </pc:sldChg>
      <pc:sldChg chg="addSp delSp modSp add mod">
        <pc:chgData name="Alex Pelan" userId="0f2803ee-6420-431a-8481-41eebae873c4" providerId="ADAL" clId="{F409461D-DBC9-3A40-874A-EF64F2A812FC}" dt="2021-05-06T09:47:45.335" v="2021" actId="1076"/>
        <pc:sldMkLst>
          <pc:docMk/>
          <pc:sldMk cId="3822470955" sldId="1731651305"/>
        </pc:sldMkLst>
        <pc:spChg chg="mod">
          <ac:chgData name="Alex Pelan" userId="0f2803ee-6420-431a-8481-41eebae873c4" providerId="ADAL" clId="{F409461D-DBC9-3A40-874A-EF64F2A812FC}" dt="2021-05-06T09:28:52.536" v="1560" actId="20577"/>
          <ac:spMkLst>
            <pc:docMk/>
            <pc:sldMk cId="3822470955" sldId="1731651305"/>
            <ac:spMk id="2" creationId="{15840884-2B48-864A-9AFE-A0D66147E81E}"/>
          </ac:spMkLst>
        </pc:spChg>
        <pc:spChg chg="add mod">
          <ac:chgData name="Alex Pelan" userId="0f2803ee-6420-431a-8481-41eebae873c4" providerId="ADAL" clId="{F409461D-DBC9-3A40-874A-EF64F2A812FC}" dt="2021-05-06T09:46:23.001" v="2011" actId="14100"/>
          <ac:spMkLst>
            <pc:docMk/>
            <pc:sldMk cId="3822470955" sldId="1731651305"/>
            <ac:spMk id="3" creationId="{BF88B7DC-22FB-1444-A77A-A064B980539F}"/>
          </ac:spMkLst>
        </pc:spChg>
        <pc:spChg chg="del mod">
          <ac:chgData name="Alex Pelan" userId="0f2803ee-6420-431a-8481-41eebae873c4" providerId="ADAL" clId="{F409461D-DBC9-3A40-874A-EF64F2A812FC}" dt="2021-05-06T09:30:21.038" v="1570" actId="478"/>
          <ac:spMkLst>
            <pc:docMk/>
            <pc:sldMk cId="3822470955" sldId="1731651305"/>
            <ac:spMk id="4" creationId="{97BBE5ED-6D6E-7845-A284-8053C9CAF4FE}"/>
          </ac:spMkLst>
        </pc:spChg>
        <pc:spChg chg="add del mod">
          <ac:chgData name="Alex Pelan" userId="0f2803ee-6420-431a-8481-41eebae873c4" providerId="ADAL" clId="{F409461D-DBC9-3A40-874A-EF64F2A812FC}" dt="2021-05-06T09:32:43.862" v="1691" actId="478"/>
          <ac:spMkLst>
            <pc:docMk/>
            <pc:sldMk cId="3822470955" sldId="1731651305"/>
            <ac:spMk id="6" creationId="{71C787E8-2FAB-8943-A7B2-9DD2F2C781CF}"/>
          </ac:spMkLst>
        </pc:spChg>
        <pc:spChg chg="add del mod">
          <ac:chgData name="Alex Pelan" userId="0f2803ee-6420-431a-8481-41eebae873c4" providerId="ADAL" clId="{F409461D-DBC9-3A40-874A-EF64F2A812FC}" dt="2021-05-06T09:34:03.348" v="1719" actId="478"/>
          <ac:spMkLst>
            <pc:docMk/>
            <pc:sldMk cId="3822470955" sldId="1731651305"/>
            <ac:spMk id="9" creationId="{835643BC-90D0-614E-89A5-59FE1C90A88C}"/>
          </ac:spMkLst>
        </pc:spChg>
        <pc:spChg chg="add del mod">
          <ac:chgData name="Alex Pelan" userId="0f2803ee-6420-431a-8481-41eebae873c4" providerId="ADAL" clId="{F409461D-DBC9-3A40-874A-EF64F2A812FC}" dt="2021-05-06T09:32:49.142" v="1692" actId="478"/>
          <ac:spMkLst>
            <pc:docMk/>
            <pc:sldMk cId="3822470955" sldId="1731651305"/>
            <ac:spMk id="11" creationId="{0C20F7E0-45BC-374B-9652-D7691259506E}"/>
          </ac:spMkLst>
        </pc:spChg>
        <pc:spChg chg="add mod">
          <ac:chgData name="Alex Pelan" userId="0f2803ee-6420-431a-8481-41eebae873c4" providerId="ADAL" clId="{F409461D-DBC9-3A40-874A-EF64F2A812FC}" dt="2021-05-06T09:35:01.202" v="1726" actId="1076"/>
          <ac:spMkLst>
            <pc:docMk/>
            <pc:sldMk cId="3822470955" sldId="1731651305"/>
            <ac:spMk id="12" creationId="{44C03D9A-4CE0-C447-9767-CB9B6427C0F4}"/>
          </ac:spMkLst>
        </pc:spChg>
        <pc:spChg chg="add mod">
          <ac:chgData name="Alex Pelan" userId="0f2803ee-6420-431a-8481-41eebae873c4" providerId="ADAL" clId="{F409461D-DBC9-3A40-874A-EF64F2A812FC}" dt="2021-05-06T09:35:01.202" v="1726" actId="1076"/>
          <ac:spMkLst>
            <pc:docMk/>
            <pc:sldMk cId="3822470955" sldId="1731651305"/>
            <ac:spMk id="13" creationId="{665B572F-5F79-B04D-850A-5BC5F817D815}"/>
          </ac:spMkLst>
        </pc:spChg>
        <pc:spChg chg="add mod">
          <ac:chgData name="Alex Pelan" userId="0f2803ee-6420-431a-8481-41eebae873c4" providerId="ADAL" clId="{F409461D-DBC9-3A40-874A-EF64F2A812FC}" dt="2021-05-06T09:38:16.447" v="1856" actId="1076"/>
          <ac:spMkLst>
            <pc:docMk/>
            <pc:sldMk cId="3822470955" sldId="1731651305"/>
            <ac:spMk id="14" creationId="{FCF39E7E-80A1-1C47-A504-EE75F7886E41}"/>
          </ac:spMkLst>
        </pc:spChg>
        <pc:spChg chg="add mod">
          <ac:chgData name="Alex Pelan" userId="0f2803ee-6420-431a-8481-41eebae873c4" providerId="ADAL" clId="{F409461D-DBC9-3A40-874A-EF64F2A812FC}" dt="2021-05-06T09:47:36.720" v="2020" actId="1076"/>
          <ac:spMkLst>
            <pc:docMk/>
            <pc:sldMk cId="3822470955" sldId="1731651305"/>
            <ac:spMk id="15" creationId="{95E490B8-704B-7C48-9A19-0F81C631DCC5}"/>
          </ac:spMkLst>
        </pc:spChg>
        <pc:spChg chg="add mod">
          <ac:chgData name="Alex Pelan" userId="0f2803ee-6420-431a-8481-41eebae873c4" providerId="ADAL" clId="{F409461D-DBC9-3A40-874A-EF64F2A812FC}" dt="2021-05-06T09:47:45.335" v="2021" actId="1076"/>
          <ac:spMkLst>
            <pc:docMk/>
            <pc:sldMk cId="3822470955" sldId="1731651305"/>
            <ac:spMk id="16" creationId="{10A0D119-671C-0F45-94EB-4A930686E3C0}"/>
          </ac:spMkLst>
        </pc:spChg>
        <pc:spChg chg="add mod">
          <ac:chgData name="Alex Pelan" userId="0f2803ee-6420-431a-8481-41eebae873c4" providerId="ADAL" clId="{F409461D-DBC9-3A40-874A-EF64F2A812FC}" dt="2021-05-06T09:47:11.026" v="2017" actId="14100"/>
          <ac:spMkLst>
            <pc:docMk/>
            <pc:sldMk cId="3822470955" sldId="1731651305"/>
            <ac:spMk id="17" creationId="{AF65D4D3-CBB7-CD48-9DB5-8CB4F23416B4}"/>
          </ac:spMkLst>
        </pc:spChg>
        <pc:spChg chg="add del mod">
          <ac:chgData name="Alex Pelan" userId="0f2803ee-6420-431a-8481-41eebae873c4" providerId="ADAL" clId="{F409461D-DBC9-3A40-874A-EF64F2A812FC}" dt="2021-05-06T09:36:54.894" v="1742" actId="478"/>
          <ac:spMkLst>
            <pc:docMk/>
            <pc:sldMk cId="3822470955" sldId="1731651305"/>
            <ac:spMk id="18" creationId="{9808087B-AD1E-6340-B7B5-532CD7297556}"/>
          </ac:spMkLst>
        </pc:spChg>
        <pc:spChg chg="add del">
          <ac:chgData name="Alex Pelan" userId="0f2803ee-6420-431a-8481-41eebae873c4" providerId="ADAL" clId="{F409461D-DBC9-3A40-874A-EF64F2A812FC}" dt="2021-05-06T09:36:10.082" v="1737" actId="478"/>
          <ac:spMkLst>
            <pc:docMk/>
            <pc:sldMk cId="3822470955" sldId="1731651305"/>
            <ac:spMk id="19" creationId="{59B63A07-F721-F344-AAE5-24028DA50B43}"/>
          </ac:spMkLst>
        </pc:spChg>
        <pc:spChg chg="add mod">
          <ac:chgData name="Alex Pelan" userId="0f2803ee-6420-431a-8481-41eebae873c4" providerId="ADAL" clId="{F409461D-DBC9-3A40-874A-EF64F2A812FC}" dt="2021-05-06T09:47:04.363" v="2016" actId="14100"/>
          <ac:spMkLst>
            <pc:docMk/>
            <pc:sldMk cId="3822470955" sldId="1731651305"/>
            <ac:spMk id="20" creationId="{AD387886-A518-274A-9971-E961AB3200D8}"/>
          </ac:spMkLst>
        </pc:spChg>
        <pc:spChg chg="add mod">
          <ac:chgData name="Alex Pelan" userId="0f2803ee-6420-431a-8481-41eebae873c4" providerId="ADAL" clId="{F409461D-DBC9-3A40-874A-EF64F2A812FC}" dt="2021-05-06T09:47:24.555" v="2019" actId="1076"/>
          <ac:spMkLst>
            <pc:docMk/>
            <pc:sldMk cId="3822470955" sldId="1731651305"/>
            <ac:spMk id="21" creationId="{EEE46FFE-A350-0145-BF35-98299B4509A2}"/>
          </ac:spMkLst>
        </pc:spChg>
        <pc:picChg chg="del">
          <ac:chgData name="Alex Pelan" userId="0f2803ee-6420-431a-8481-41eebae873c4" providerId="ADAL" clId="{F409461D-DBC9-3A40-874A-EF64F2A812FC}" dt="2021-05-06T09:31:52.810" v="1660" actId="478"/>
          <ac:picMkLst>
            <pc:docMk/>
            <pc:sldMk cId="3822470955" sldId="1731651305"/>
            <ac:picMk id="8" creationId="{EC4AAB52-41D1-F046-8BE8-40FB9692EF2F}"/>
          </ac:picMkLst>
        </pc:picChg>
        <pc:picChg chg="add mod">
          <ac:chgData name="Alex Pelan" userId="0f2803ee-6420-431a-8481-41eebae873c4" providerId="ADAL" clId="{F409461D-DBC9-3A40-874A-EF64F2A812FC}" dt="2021-05-06T09:46:15.311" v="2010" actId="207"/>
          <ac:picMkLst>
            <pc:docMk/>
            <pc:sldMk cId="3822470955" sldId="1731651305"/>
            <ac:picMk id="23" creationId="{9E5B1950-5BA4-9B4F-ACA2-2415283D7296}"/>
          </ac:picMkLst>
        </pc:picChg>
      </pc:sldChg>
      <pc:sldChg chg="addSp delSp modSp new mod">
        <pc:chgData name="Alex Pelan" userId="0f2803ee-6420-431a-8481-41eebae873c4" providerId="ADAL" clId="{F409461D-DBC9-3A40-874A-EF64F2A812FC}" dt="2021-05-07T10:22:46.443" v="4604" actId="404"/>
        <pc:sldMkLst>
          <pc:docMk/>
          <pc:sldMk cId="2912580305" sldId="1731651306"/>
        </pc:sldMkLst>
        <pc:spChg chg="mod">
          <ac:chgData name="Alex Pelan" userId="0f2803ee-6420-431a-8481-41eebae873c4" providerId="ADAL" clId="{F409461D-DBC9-3A40-874A-EF64F2A812FC}" dt="2021-05-06T09:59:59.275" v="2322" actId="404"/>
          <ac:spMkLst>
            <pc:docMk/>
            <pc:sldMk cId="2912580305" sldId="1731651306"/>
            <ac:spMk id="2" creationId="{B0BB879D-3C1F-3E46-B666-D3750A572C27}"/>
          </ac:spMkLst>
        </pc:spChg>
        <pc:spChg chg="mod">
          <ac:chgData name="Alex Pelan" userId="0f2803ee-6420-431a-8481-41eebae873c4" providerId="ADAL" clId="{F409461D-DBC9-3A40-874A-EF64F2A812FC}" dt="2021-05-06T12:17:19.397" v="2603" actId="167"/>
          <ac:spMkLst>
            <pc:docMk/>
            <pc:sldMk cId="2912580305" sldId="1731651306"/>
            <ac:spMk id="3" creationId="{BCB80868-B2A2-0A47-9560-6A50140E2D0A}"/>
          </ac:spMkLst>
        </pc:spChg>
        <pc:spChg chg="mod">
          <ac:chgData name="Alex Pelan" userId="0f2803ee-6420-431a-8481-41eebae873c4" providerId="ADAL" clId="{F409461D-DBC9-3A40-874A-EF64F2A812FC}" dt="2021-05-06T12:17:19.397" v="2603" actId="167"/>
          <ac:spMkLst>
            <pc:docMk/>
            <pc:sldMk cId="2912580305" sldId="1731651306"/>
            <ac:spMk id="4" creationId="{0AC16582-4930-8342-BE0D-C96333CFF41E}"/>
          </ac:spMkLst>
        </pc:spChg>
        <pc:spChg chg="mod">
          <ac:chgData name="Alex Pelan" userId="0f2803ee-6420-431a-8481-41eebae873c4" providerId="ADAL" clId="{F409461D-DBC9-3A40-874A-EF64F2A812FC}" dt="2021-05-06T12:18:13.001" v="2610" actId="1076"/>
          <ac:spMkLst>
            <pc:docMk/>
            <pc:sldMk cId="2912580305" sldId="1731651306"/>
            <ac:spMk id="5" creationId="{39F40A60-F239-0641-B1DF-5EA59A8E9205}"/>
          </ac:spMkLst>
        </pc:spChg>
        <pc:spChg chg="mod">
          <ac:chgData name="Alex Pelan" userId="0f2803ee-6420-431a-8481-41eebae873c4" providerId="ADAL" clId="{F409461D-DBC9-3A40-874A-EF64F2A812FC}" dt="2021-05-06T12:18:13.001" v="2610" actId="1076"/>
          <ac:spMkLst>
            <pc:docMk/>
            <pc:sldMk cId="2912580305" sldId="1731651306"/>
            <ac:spMk id="6" creationId="{02E39CED-F8D2-B141-B3D6-882DB1EE52A6}"/>
          </ac:spMkLst>
        </pc:spChg>
        <pc:spChg chg="mod">
          <ac:chgData name="Alex Pelan" userId="0f2803ee-6420-431a-8481-41eebae873c4" providerId="ADAL" clId="{F409461D-DBC9-3A40-874A-EF64F2A812FC}" dt="2021-05-07T10:22:46.443" v="4604" actId="404"/>
          <ac:spMkLst>
            <pc:docMk/>
            <pc:sldMk cId="2912580305" sldId="1731651306"/>
            <ac:spMk id="7" creationId="{FA198C27-B443-B64E-92B3-560525790B48}"/>
          </ac:spMkLst>
        </pc:spChg>
        <pc:spChg chg="mod">
          <ac:chgData name="Alex Pelan" userId="0f2803ee-6420-431a-8481-41eebae873c4" providerId="ADAL" clId="{F409461D-DBC9-3A40-874A-EF64F2A812FC}" dt="2021-05-06T12:18:27.612" v="2611" actId="1076"/>
          <ac:spMkLst>
            <pc:docMk/>
            <pc:sldMk cId="2912580305" sldId="1731651306"/>
            <ac:spMk id="8" creationId="{CA60EF14-6122-494E-9378-2C1C558441AF}"/>
          </ac:spMkLst>
        </pc:spChg>
        <pc:spChg chg="add mod">
          <ac:chgData name="Alex Pelan" userId="0f2803ee-6420-431a-8481-41eebae873c4" providerId="ADAL" clId="{F409461D-DBC9-3A40-874A-EF64F2A812FC}" dt="2021-05-06T10:18:18.985" v="2410" actId="1076"/>
          <ac:spMkLst>
            <pc:docMk/>
            <pc:sldMk cId="2912580305" sldId="1731651306"/>
            <ac:spMk id="9" creationId="{2FA6894C-1DD2-364A-BFC5-4D829DA81FED}"/>
          </ac:spMkLst>
        </pc:spChg>
        <pc:picChg chg="add del mod">
          <ac:chgData name="Alex Pelan" userId="0f2803ee-6420-431a-8481-41eebae873c4" providerId="ADAL" clId="{F409461D-DBC9-3A40-874A-EF64F2A812FC}" dt="2021-05-06T12:17:59.899" v="2609" actId="478"/>
          <ac:picMkLst>
            <pc:docMk/>
            <pc:sldMk cId="2912580305" sldId="1731651306"/>
            <ac:picMk id="10" creationId="{A4BFE0C1-FBC3-4741-A860-D2236A0EE78E}"/>
          </ac:picMkLst>
        </pc:picChg>
        <pc:picChg chg="add mod">
          <ac:chgData name="Alex Pelan" userId="0f2803ee-6420-431a-8481-41eebae873c4" providerId="ADAL" clId="{F409461D-DBC9-3A40-874A-EF64F2A812FC}" dt="2021-05-06T10:03:31.058" v="2351" actId="1076"/>
          <ac:picMkLst>
            <pc:docMk/>
            <pc:sldMk cId="2912580305" sldId="1731651306"/>
            <ac:picMk id="11" creationId="{6E57EFFF-578D-DB49-8EA4-12DBBBEB92BC}"/>
          </ac:picMkLst>
        </pc:picChg>
        <pc:picChg chg="add del mod">
          <ac:chgData name="Alex Pelan" userId="0f2803ee-6420-431a-8481-41eebae873c4" providerId="ADAL" clId="{F409461D-DBC9-3A40-874A-EF64F2A812FC}" dt="2021-05-06T12:17:49.035" v="2608" actId="478"/>
          <ac:picMkLst>
            <pc:docMk/>
            <pc:sldMk cId="2912580305" sldId="1731651306"/>
            <ac:picMk id="12" creationId="{810FC39E-AA7B-E142-B492-C74670E83A97}"/>
          </ac:picMkLst>
        </pc:picChg>
        <pc:picChg chg="mod">
          <ac:chgData name="Alex Pelan" userId="0f2803ee-6420-431a-8481-41eebae873c4" providerId="ADAL" clId="{F409461D-DBC9-3A40-874A-EF64F2A812FC}" dt="2021-05-06T12:17:40.092" v="2607" actId="1076"/>
          <ac:picMkLst>
            <pc:docMk/>
            <pc:sldMk cId="2912580305" sldId="1731651306"/>
            <ac:picMk id="15" creationId="{74EF75E0-0ECE-40D8-B6CC-5F9893F16F6E}"/>
          </ac:picMkLst>
        </pc:picChg>
        <pc:picChg chg="add del mod">
          <ac:chgData name="Alex Pelan" userId="0f2803ee-6420-431a-8481-41eebae873c4" providerId="ADAL" clId="{F409461D-DBC9-3A40-874A-EF64F2A812FC}" dt="2021-05-06T12:20:55.367" v="2624" actId="478"/>
          <ac:picMkLst>
            <pc:docMk/>
            <pc:sldMk cId="2912580305" sldId="1731651306"/>
            <ac:picMk id="17" creationId="{A1C7DE87-8D7A-5A4E-8CBD-EA7B3F966165}"/>
          </ac:picMkLst>
        </pc:picChg>
        <pc:picChg chg="mod">
          <ac:chgData name="Alex Pelan" userId="0f2803ee-6420-431a-8481-41eebae873c4" providerId="ADAL" clId="{F409461D-DBC9-3A40-874A-EF64F2A812FC}" dt="2021-05-06T12:19:46.506" v="2622" actId="14100"/>
          <ac:picMkLst>
            <pc:docMk/>
            <pc:sldMk cId="2912580305" sldId="1731651306"/>
            <ac:picMk id="18" creationId="{58B4FA2D-5717-4A51-9E5C-E77750E9004D}"/>
          </ac:picMkLst>
        </pc:picChg>
        <pc:picChg chg="add del mod">
          <ac:chgData name="Alex Pelan" userId="0f2803ee-6420-431a-8481-41eebae873c4" providerId="ADAL" clId="{F409461D-DBC9-3A40-874A-EF64F2A812FC}" dt="2021-05-06T12:20:55.367" v="2624" actId="478"/>
          <ac:picMkLst>
            <pc:docMk/>
            <pc:sldMk cId="2912580305" sldId="1731651306"/>
            <ac:picMk id="19" creationId="{83A80300-878E-8A41-AEDB-56D836E8072A}"/>
          </ac:picMkLst>
        </pc:picChg>
        <pc:picChg chg="add del mod">
          <ac:chgData name="Alex Pelan" userId="0f2803ee-6420-431a-8481-41eebae873c4" providerId="ADAL" clId="{F409461D-DBC9-3A40-874A-EF64F2A812FC}" dt="2021-05-06T12:20:55.367" v="2624" actId="478"/>
          <ac:picMkLst>
            <pc:docMk/>
            <pc:sldMk cId="2912580305" sldId="1731651306"/>
            <ac:picMk id="21" creationId="{0394990D-D723-924D-B34C-3AA26CB1C60F}"/>
          </ac:picMkLst>
        </pc:picChg>
        <pc:picChg chg="mod">
          <ac:chgData name="Alex Pelan" userId="0f2803ee-6420-431a-8481-41eebae873c4" providerId="ADAL" clId="{F409461D-DBC9-3A40-874A-EF64F2A812FC}" dt="2021-05-06T12:19:42.885" v="2621" actId="14100"/>
          <ac:picMkLst>
            <pc:docMk/>
            <pc:sldMk cId="2912580305" sldId="1731651306"/>
            <ac:picMk id="22" creationId="{6EF70113-3918-4FCD-93C1-71599C6485C8}"/>
          </ac:picMkLst>
        </pc:picChg>
        <pc:picChg chg="add del mod">
          <ac:chgData name="Alex Pelan" userId="0f2803ee-6420-431a-8481-41eebae873c4" providerId="ADAL" clId="{F409461D-DBC9-3A40-874A-EF64F2A812FC}" dt="2021-05-06T12:20:55.367" v="2624" actId="478"/>
          <ac:picMkLst>
            <pc:docMk/>
            <pc:sldMk cId="2912580305" sldId="1731651306"/>
            <ac:picMk id="23" creationId="{90CB2645-AA2E-5641-8524-A4E24EB176DA}"/>
          </ac:picMkLst>
        </pc:picChg>
        <pc:picChg chg="add del mod">
          <ac:chgData name="Alex Pelan" userId="0f2803ee-6420-431a-8481-41eebae873c4" providerId="ADAL" clId="{F409461D-DBC9-3A40-874A-EF64F2A812FC}" dt="2021-05-06T12:20:55.367" v="2624" actId="478"/>
          <ac:picMkLst>
            <pc:docMk/>
            <pc:sldMk cId="2912580305" sldId="1731651306"/>
            <ac:picMk id="25" creationId="{CE0D1C68-555D-2B41-B99F-64F3A7FE4BFA}"/>
          </ac:picMkLst>
        </pc:picChg>
        <pc:picChg chg="del mod">
          <ac:chgData name="Alex Pelan" userId="0f2803ee-6420-431a-8481-41eebae873c4" providerId="ADAL" clId="{F409461D-DBC9-3A40-874A-EF64F2A812FC}" dt="2021-05-06T12:19:53.376" v="2623" actId="478"/>
          <ac:picMkLst>
            <pc:docMk/>
            <pc:sldMk cId="2912580305" sldId="1731651306"/>
            <ac:picMk id="26" creationId="{86B7515E-40D2-46EA-A4A3-44565AC8C907}"/>
          </ac:picMkLst>
        </pc:picChg>
        <pc:picChg chg="add del mod">
          <ac:chgData name="Alex Pelan" userId="0f2803ee-6420-431a-8481-41eebae873c4" providerId="ADAL" clId="{F409461D-DBC9-3A40-874A-EF64F2A812FC}" dt="2021-05-06T12:20:55.367" v="2624" actId="478"/>
          <ac:picMkLst>
            <pc:docMk/>
            <pc:sldMk cId="2912580305" sldId="1731651306"/>
            <ac:picMk id="27" creationId="{C68C717A-5657-7847-A28F-B88913CB2417}"/>
          </ac:picMkLst>
        </pc:picChg>
        <pc:cxnChg chg="add mod">
          <ac:chgData name="Alex Pelan" userId="0f2803ee-6420-431a-8481-41eebae873c4" providerId="ADAL" clId="{F409461D-DBC9-3A40-874A-EF64F2A812FC}" dt="2021-05-06T10:18:29.916" v="2422" actId="208"/>
          <ac:cxnSpMkLst>
            <pc:docMk/>
            <pc:sldMk cId="2912580305" sldId="1731651306"/>
            <ac:cxnSpMk id="14" creationId="{83B37BBA-A973-924C-B415-846C4A0E76D0}"/>
          </ac:cxnSpMkLst>
        </pc:cxnChg>
      </pc:sldChg>
      <pc:sldChg chg="add del">
        <pc:chgData name="Alex Pelan" userId="0f2803ee-6420-431a-8481-41eebae873c4" providerId="ADAL" clId="{F409461D-DBC9-3A40-874A-EF64F2A812FC}" dt="2021-05-06T20:21:05.440" v="4530" actId="2696"/>
        <pc:sldMkLst>
          <pc:docMk/>
          <pc:sldMk cId="195526288" sldId="1731651307"/>
        </pc:sldMkLst>
      </pc:sldChg>
      <pc:sldChg chg="add del">
        <pc:chgData name="Alex Pelan" userId="0f2803ee-6420-431a-8481-41eebae873c4" providerId="ADAL" clId="{F409461D-DBC9-3A40-874A-EF64F2A812FC}" dt="2021-05-06T12:43:35.363" v="3518" actId="2696"/>
        <pc:sldMkLst>
          <pc:docMk/>
          <pc:sldMk cId="2224371377" sldId="1731651307"/>
        </pc:sldMkLst>
      </pc:sldChg>
      <pc:sldChg chg="delSp modSp add del mod">
        <pc:chgData name="Alex Pelan" userId="0f2803ee-6420-431a-8481-41eebae873c4" providerId="ADAL" clId="{F409461D-DBC9-3A40-874A-EF64F2A812FC}" dt="2021-05-06T12:42:56.797" v="3516" actId="2696"/>
        <pc:sldMkLst>
          <pc:docMk/>
          <pc:sldMk cId="4021866941" sldId="1731651307"/>
        </pc:sldMkLst>
        <pc:spChg chg="del">
          <ac:chgData name="Alex Pelan" userId="0f2803ee-6420-431a-8481-41eebae873c4" providerId="ADAL" clId="{F409461D-DBC9-3A40-874A-EF64F2A812FC}" dt="2021-05-06T12:35:20.670" v="3271" actId="478"/>
          <ac:spMkLst>
            <pc:docMk/>
            <pc:sldMk cId="4021866941" sldId="1731651307"/>
            <ac:spMk id="28" creationId="{B97A36DF-AB8F-7C4A-BD3C-F1223282F875}"/>
          </ac:spMkLst>
        </pc:spChg>
        <pc:spChg chg="del">
          <ac:chgData name="Alex Pelan" userId="0f2803ee-6420-431a-8481-41eebae873c4" providerId="ADAL" clId="{F409461D-DBC9-3A40-874A-EF64F2A812FC}" dt="2021-05-06T12:36:00.009" v="3280" actId="478"/>
          <ac:spMkLst>
            <pc:docMk/>
            <pc:sldMk cId="4021866941" sldId="1731651307"/>
            <ac:spMk id="34" creationId="{00BFC0A7-1309-114D-A9A1-3E313697A4CD}"/>
          </ac:spMkLst>
        </pc:spChg>
        <pc:spChg chg="del">
          <ac:chgData name="Alex Pelan" userId="0f2803ee-6420-431a-8481-41eebae873c4" providerId="ADAL" clId="{F409461D-DBC9-3A40-874A-EF64F2A812FC}" dt="2021-05-06T12:35:35.581" v="3274" actId="478"/>
          <ac:spMkLst>
            <pc:docMk/>
            <pc:sldMk cId="4021866941" sldId="1731651307"/>
            <ac:spMk id="41" creationId="{24B53F31-D827-3642-BFFB-66D035494ACD}"/>
          </ac:spMkLst>
        </pc:spChg>
        <pc:spChg chg="del">
          <ac:chgData name="Alex Pelan" userId="0f2803ee-6420-431a-8481-41eebae873c4" providerId="ADAL" clId="{F409461D-DBC9-3A40-874A-EF64F2A812FC}" dt="2021-05-06T12:35:37.259" v="3275" actId="478"/>
          <ac:spMkLst>
            <pc:docMk/>
            <pc:sldMk cId="4021866941" sldId="1731651307"/>
            <ac:spMk id="42" creationId="{CEDA2BE3-22E7-EB40-A634-D01E712900DC}"/>
          </ac:spMkLst>
        </pc:spChg>
        <pc:spChg chg="del">
          <ac:chgData name="Alex Pelan" userId="0f2803ee-6420-431a-8481-41eebae873c4" providerId="ADAL" clId="{F409461D-DBC9-3A40-874A-EF64F2A812FC}" dt="2021-05-06T12:35:39.120" v="3276" actId="478"/>
          <ac:spMkLst>
            <pc:docMk/>
            <pc:sldMk cId="4021866941" sldId="1731651307"/>
            <ac:spMk id="43" creationId="{59024DE6-9F31-C84B-B54C-D206DC987FA3}"/>
          </ac:spMkLst>
        </pc:spChg>
        <pc:spChg chg="del">
          <ac:chgData name="Alex Pelan" userId="0f2803ee-6420-431a-8481-41eebae873c4" providerId="ADAL" clId="{F409461D-DBC9-3A40-874A-EF64F2A812FC}" dt="2021-05-06T12:35:42.628" v="3277" actId="478"/>
          <ac:spMkLst>
            <pc:docMk/>
            <pc:sldMk cId="4021866941" sldId="1731651307"/>
            <ac:spMk id="47" creationId="{A269573A-8463-EF4D-8362-F28A5F5CA00F}"/>
          </ac:spMkLst>
        </pc:spChg>
        <pc:spChg chg="del mod">
          <ac:chgData name="Alex Pelan" userId="0f2803ee-6420-431a-8481-41eebae873c4" providerId="ADAL" clId="{F409461D-DBC9-3A40-874A-EF64F2A812FC}" dt="2021-05-06T12:35:33.013" v="3273" actId="478"/>
          <ac:spMkLst>
            <pc:docMk/>
            <pc:sldMk cId="4021866941" sldId="1731651307"/>
            <ac:spMk id="63" creationId="{9F4A3230-939C-FA45-8EE9-1E63CBE1A107}"/>
          </ac:spMkLst>
        </pc:spChg>
        <pc:spChg chg="del mod">
          <ac:chgData name="Alex Pelan" userId="0f2803ee-6420-431a-8481-41eebae873c4" providerId="ADAL" clId="{F409461D-DBC9-3A40-874A-EF64F2A812FC}" dt="2021-05-06T12:35:33.013" v="3273" actId="478"/>
          <ac:spMkLst>
            <pc:docMk/>
            <pc:sldMk cId="4021866941" sldId="1731651307"/>
            <ac:spMk id="64" creationId="{F3AAF027-10F6-6A4F-848C-94A1086534C2}"/>
          </ac:spMkLst>
        </pc:spChg>
        <pc:spChg chg="del mod">
          <ac:chgData name="Alex Pelan" userId="0f2803ee-6420-431a-8481-41eebae873c4" providerId="ADAL" clId="{F409461D-DBC9-3A40-874A-EF64F2A812FC}" dt="2021-05-06T12:35:33.013" v="3273" actId="478"/>
          <ac:spMkLst>
            <pc:docMk/>
            <pc:sldMk cId="4021866941" sldId="1731651307"/>
            <ac:spMk id="65" creationId="{79AE1486-B764-A04E-9FF2-4B63D799EC86}"/>
          </ac:spMkLst>
        </pc:spChg>
        <pc:graphicFrameChg chg="mod modGraphic">
          <ac:chgData name="Alex Pelan" userId="0f2803ee-6420-431a-8481-41eebae873c4" providerId="ADAL" clId="{F409461D-DBC9-3A40-874A-EF64F2A812FC}" dt="2021-05-06T12:42:28.210" v="3515"/>
          <ac:graphicFrameMkLst>
            <pc:docMk/>
            <pc:sldMk cId="4021866941" sldId="1731651307"/>
            <ac:graphicFrameMk id="2" creationId="{09DBD0C9-92F0-624E-9A3D-7CDE2B2A500D}"/>
          </ac:graphicFrameMkLst>
        </pc:graphicFrameChg>
        <pc:picChg chg="del">
          <ac:chgData name="Alex Pelan" userId="0f2803ee-6420-431a-8481-41eebae873c4" providerId="ADAL" clId="{F409461D-DBC9-3A40-874A-EF64F2A812FC}" dt="2021-05-06T12:36:00.009" v="3280" actId="478"/>
          <ac:picMkLst>
            <pc:docMk/>
            <pc:sldMk cId="4021866941" sldId="1731651307"/>
            <ac:picMk id="22" creationId="{A79CACD0-C548-4BE3-ABFE-7A4F1B556E3B}"/>
          </ac:picMkLst>
        </pc:picChg>
        <pc:cxnChg chg="del mod">
          <ac:chgData name="Alex Pelan" userId="0f2803ee-6420-431a-8481-41eebae873c4" providerId="ADAL" clId="{F409461D-DBC9-3A40-874A-EF64F2A812FC}" dt="2021-05-06T12:36:02.214" v="3281" actId="478"/>
          <ac:cxnSpMkLst>
            <pc:docMk/>
            <pc:sldMk cId="4021866941" sldId="1731651307"/>
            <ac:cxnSpMk id="6" creationId="{36BA9CA1-7073-BC43-92C4-6A574E3016D7}"/>
          </ac:cxnSpMkLst>
        </pc:cxnChg>
        <pc:cxnChg chg="del mod">
          <ac:chgData name="Alex Pelan" userId="0f2803ee-6420-431a-8481-41eebae873c4" providerId="ADAL" clId="{F409461D-DBC9-3A40-874A-EF64F2A812FC}" dt="2021-05-06T12:35:47.004" v="3278" actId="478"/>
          <ac:cxnSpMkLst>
            <pc:docMk/>
            <pc:sldMk cId="4021866941" sldId="1731651307"/>
            <ac:cxnSpMk id="27" creationId="{7845DA58-07E3-4C45-B914-87B5061816BF}"/>
          </ac:cxnSpMkLst>
        </pc:cxnChg>
        <pc:cxnChg chg="del mod">
          <ac:chgData name="Alex Pelan" userId="0f2803ee-6420-431a-8481-41eebae873c4" providerId="ADAL" clId="{F409461D-DBC9-3A40-874A-EF64F2A812FC}" dt="2021-05-06T12:36:00.009" v="3280" actId="478"/>
          <ac:cxnSpMkLst>
            <pc:docMk/>
            <pc:sldMk cId="4021866941" sldId="1731651307"/>
            <ac:cxnSpMk id="60" creationId="{FA428FC0-1A3D-4C43-8BCD-41D91B469C98}"/>
          </ac:cxnSpMkLst>
        </pc:cxnChg>
        <pc:cxnChg chg="del mod">
          <ac:chgData name="Alex Pelan" userId="0f2803ee-6420-431a-8481-41eebae873c4" providerId="ADAL" clId="{F409461D-DBC9-3A40-874A-EF64F2A812FC}" dt="2021-05-06T12:35:47.004" v="3278" actId="478"/>
          <ac:cxnSpMkLst>
            <pc:docMk/>
            <pc:sldMk cId="4021866941" sldId="1731651307"/>
            <ac:cxnSpMk id="67" creationId="{35AD49A4-6478-7249-B23A-6134CB47A962}"/>
          </ac:cxnSpMkLst>
        </pc:cxnChg>
        <pc:cxnChg chg="del mod">
          <ac:chgData name="Alex Pelan" userId="0f2803ee-6420-431a-8481-41eebae873c4" providerId="ADAL" clId="{F409461D-DBC9-3A40-874A-EF64F2A812FC}" dt="2021-05-06T12:35:47.004" v="3278" actId="478"/>
          <ac:cxnSpMkLst>
            <pc:docMk/>
            <pc:sldMk cId="4021866941" sldId="1731651307"/>
            <ac:cxnSpMk id="68" creationId="{4461E7DB-1014-8F40-B990-194EF02B51B3}"/>
          </ac:cxnSpMkLst>
        </pc:cxnChg>
        <pc:cxnChg chg="del mod">
          <ac:chgData name="Alex Pelan" userId="0f2803ee-6420-431a-8481-41eebae873c4" providerId="ADAL" clId="{F409461D-DBC9-3A40-874A-EF64F2A812FC}" dt="2021-05-06T12:36:00.009" v="3280" actId="478"/>
          <ac:cxnSpMkLst>
            <pc:docMk/>
            <pc:sldMk cId="4021866941" sldId="1731651307"/>
            <ac:cxnSpMk id="1037" creationId="{E68926F1-2B82-5A47-B0F6-95628A4CE713}"/>
          </ac:cxnSpMkLst>
        </pc:cxnChg>
      </pc:sldChg>
      <pc:sldChg chg="addSp delSp modSp add mod">
        <pc:chgData name="Alex Pelan" userId="0f2803ee-6420-431a-8481-41eebae873c4" providerId="ADAL" clId="{F409461D-DBC9-3A40-874A-EF64F2A812FC}" dt="2021-05-06T19:53:54.975" v="4260" actId="478"/>
        <pc:sldMkLst>
          <pc:docMk/>
          <pc:sldMk cId="3722935767" sldId="1731651308"/>
        </pc:sldMkLst>
        <pc:spChg chg="mod">
          <ac:chgData name="Alex Pelan" userId="0f2803ee-6420-431a-8481-41eebae873c4" providerId="ADAL" clId="{F409461D-DBC9-3A40-874A-EF64F2A812FC}" dt="2021-05-06T19:44:31.785" v="4014"/>
          <ac:spMkLst>
            <pc:docMk/>
            <pc:sldMk cId="3722935767" sldId="1731651308"/>
            <ac:spMk id="2" creationId="{B0BB879D-3C1F-3E46-B666-D3750A572C27}"/>
          </ac:spMkLst>
        </pc:spChg>
        <pc:spChg chg="mod">
          <ac:chgData name="Alex Pelan" userId="0f2803ee-6420-431a-8481-41eebae873c4" providerId="ADAL" clId="{F409461D-DBC9-3A40-874A-EF64F2A812FC}" dt="2021-05-06T19:49:51.576" v="4144" actId="20577"/>
          <ac:spMkLst>
            <pc:docMk/>
            <pc:sldMk cId="3722935767" sldId="1731651308"/>
            <ac:spMk id="3" creationId="{BCB80868-B2A2-0A47-9560-6A50140E2D0A}"/>
          </ac:spMkLst>
        </pc:spChg>
        <pc:spChg chg="mod">
          <ac:chgData name="Alex Pelan" userId="0f2803ee-6420-431a-8481-41eebae873c4" providerId="ADAL" clId="{F409461D-DBC9-3A40-874A-EF64F2A812FC}" dt="2021-05-06T19:51:27.265" v="4227" actId="14100"/>
          <ac:spMkLst>
            <pc:docMk/>
            <pc:sldMk cId="3722935767" sldId="1731651308"/>
            <ac:spMk id="4" creationId="{0AC16582-4930-8342-BE0D-C96333CFF41E}"/>
          </ac:spMkLst>
        </pc:spChg>
        <pc:spChg chg="mod">
          <ac:chgData name="Alex Pelan" userId="0f2803ee-6420-431a-8481-41eebae873c4" providerId="ADAL" clId="{F409461D-DBC9-3A40-874A-EF64F2A812FC}" dt="2021-05-06T19:52:01.297" v="4235" actId="20577"/>
          <ac:spMkLst>
            <pc:docMk/>
            <pc:sldMk cId="3722935767" sldId="1731651308"/>
            <ac:spMk id="5" creationId="{39F40A60-F239-0641-B1DF-5EA59A8E9205}"/>
          </ac:spMkLst>
        </pc:spChg>
        <pc:spChg chg="mod">
          <ac:chgData name="Alex Pelan" userId="0f2803ee-6420-431a-8481-41eebae873c4" providerId="ADAL" clId="{F409461D-DBC9-3A40-874A-EF64F2A812FC}" dt="2021-05-06T19:51:22.391" v="4226" actId="14100"/>
          <ac:spMkLst>
            <pc:docMk/>
            <pc:sldMk cId="3722935767" sldId="1731651308"/>
            <ac:spMk id="6" creationId="{02E39CED-F8D2-B141-B3D6-882DB1EE52A6}"/>
          </ac:spMkLst>
        </pc:spChg>
        <pc:spChg chg="mod">
          <ac:chgData name="Alex Pelan" userId="0f2803ee-6420-431a-8481-41eebae873c4" providerId="ADAL" clId="{F409461D-DBC9-3A40-874A-EF64F2A812FC}" dt="2021-05-06T19:52:04.396" v="4242" actId="20577"/>
          <ac:spMkLst>
            <pc:docMk/>
            <pc:sldMk cId="3722935767" sldId="1731651308"/>
            <ac:spMk id="7" creationId="{FA198C27-B443-B64E-92B3-560525790B48}"/>
          </ac:spMkLst>
        </pc:spChg>
        <pc:spChg chg="mod">
          <ac:chgData name="Alex Pelan" userId="0f2803ee-6420-431a-8481-41eebae873c4" providerId="ADAL" clId="{F409461D-DBC9-3A40-874A-EF64F2A812FC}" dt="2021-05-06T19:51:13.772" v="4225" actId="20577"/>
          <ac:spMkLst>
            <pc:docMk/>
            <pc:sldMk cId="3722935767" sldId="1731651308"/>
            <ac:spMk id="8" creationId="{CA60EF14-6122-494E-9378-2C1C558441AF}"/>
          </ac:spMkLst>
        </pc:spChg>
        <pc:spChg chg="del">
          <ac:chgData name="Alex Pelan" userId="0f2803ee-6420-431a-8481-41eebae873c4" providerId="ADAL" clId="{F409461D-DBC9-3A40-874A-EF64F2A812FC}" dt="2021-05-06T19:53:54.975" v="4260" actId="478"/>
          <ac:spMkLst>
            <pc:docMk/>
            <pc:sldMk cId="3722935767" sldId="1731651308"/>
            <ac:spMk id="9" creationId="{2FA6894C-1DD2-364A-BFC5-4D829DA81FED}"/>
          </ac:spMkLst>
        </pc:spChg>
        <pc:cxnChg chg="add del">
          <ac:chgData name="Alex Pelan" userId="0f2803ee-6420-431a-8481-41eebae873c4" providerId="ADAL" clId="{F409461D-DBC9-3A40-874A-EF64F2A812FC}" dt="2021-05-06T19:52:36.516" v="4244" actId="11529"/>
          <ac:cxnSpMkLst>
            <pc:docMk/>
            <pc:sldMk cId="3722935767" sldId="1731651308"/>
            <ac:cxnSpMk id="11" creationId="{6142893B-DDE7-F04B-85D4-0A3600B47A7E}"/>
          </ac:cxnSpMkLst>
        </pc:cxnChg>
        <pc:cxnChg chg="mod">
          <ac:chgData name="Alex Pelan" userId="0f2803ee-6420-431a-8481-41eebae873c4" providerId="ADAL" clId="{F409461D-DBC9-3A40-874A-EF64F2A812FC}" dt="2021-05-06T19:53:31.629" v="4256" actId="692"/>
          <ac:cxnSpMkLst>
            <pc:docMk/>
            <pc:sldMk cId="3722935767" sldId="1731651308"/>
            <ac:cxnSpMk id="14" creationId="{83B37BBA-A973-924C-B415-846C4A0E76D0}"/>
          </ac:cxnSpMkLst>
        </pc:cxnChg>
        <pc:cxnChg chg="add mod">
          <ac:chgData name="Alex Pelan" userId="0f2803ee-6420-431a-8481-41eebae873c4" providerId="ADAL" clId="{F409461D-DBC9-3A40-874A-EF64F2A812FC}" dt="2021-05-06T19:53:45.135" v="4259" actId="1076"/>
          <ac:cxnSpMkLst>
            <pc:docMk/>
            <pc:sldMk cId="3722935767" sldId="1731651308"/>
            <ac:cxnSpMk id="17" creationId="{C94AB34A-7FD0-1F42-9DAA-FBE9E1FF3811}"/>
          </ac:cxnSpMkLst>
        </pc:cxnChg>
      </pc:sldChg>
      <pc:sldChg chg="modSp mod">
        <pc:chgData name="Alex Pelan" userId="0f2803ee-6420-431a-8481-41eebae873c4" providerId="ADAL" clId="{F409461D-DBC9-3A40-874A-EF64F2A812FC}" dt="2021-05-07T10:10:42.320" v="4603" actId="1076"/>
        <pc:sldMkLst>
          <pc:docMk/>
          <pc:sldMk cId="3877364556" sldId="1731651310"/>
        </pc:sldMkLst>
        <pc:spChg chg="mod">
          <ac:chgData name="Alex Pelan" userId="0f2803ee-6420-431a-8481-41eebae873c4" providerId="ADAL" clId="{F409461D-DBC9-3A40-874A-EF64F2A812FC}" dt="2021-05-07T10:10:23.807" v="4601" actId="20577"/>
          <ac:spMkLst>
            <pc:docMk/>
            <pc:sldMk cId="3877364556" sldId="1731651310"/>
            <ac:spMk id="7" creationId="{39A3E3DF-BF15-6847-883C-85F379C66607}"/>
          </ac:spMkLst>
        </pc:spChg>
        <pc:picChg chg="mod">
          <ac:chgData name="Alex Pelan" userId="0f2803ee-6420-431a-8481-41eebae873c4" providerId="ADAL" clId="{F409461D-DBC9-3A40-874A-EF64F2A812FC}" dt="2021-05-07T10:10:42.320" v="4603" actId="1076"/>
          <ac:picMkLst>
            <pc:docMk/>
            <pc:sldMk cId="3877364556" sldId="1731651310"/>
            <ac:picMk id="4" creationId="{D8FB4640-FCB1-CC4A-B2C2-268DD974D0E3}"/>
          </ac:picMkLst>
        </pc:picChg>
      </pc:sldChg>
      <pc:sldChg chg="add del">
        <pc:chgData name="Alex Pelan" userId="0f2803ee-6420-431a-8481-41eebae873c4" providerId="ADAL" clId="{F409461D-DBC9-3A40-874A-EF64F2A812FC}" dt="2021-05-06T19:44:24.662" v="4013"/>
        <pc:sldMkLst>
          <pc:docMk/>
          <pc:sldMk cId="3823567891" sldId="1731651311"/>
        </pc:sldMkLst>
      </pc:sldChg>
      <pc:sldChg chg="modSp new mod">
        <pc:chgData name="Alex Pelan" userId="0f2803ee-6420-431a-8481-41eebae873c4" providerId="ADAL" clId="{F409461D-DBC9-3A40-874A-EF64F2A812FC}" dt="2021-05-06T20:28:48.794" v="4581" actId="20577"/>
        <pc:sldMkLst>
          <pc:docMk/>
          <pc:sldMk cId="4118166194" sldId="1731651313"/>
        </pc:sldMkLst>
        <pc:spChg chg="mod">
          <ac:chgData name="Alex Pelan" userId="0f2803ee-6420-431a-8481-41eebae873c4" providerId="ADAL" clId="{F409461D-DBC9-3A40-874A-EF64F2A812FC}" dt="2021-05-06T20:28:48.794" v="4581" actId="20577"/>
          <ac:spMkLst>
            <pc:docMk/>
            <pc:sldMk cId="4118166194" sldId="1731651313"/>
            <ac:spMk id="2" creationId="{915C15DB-88DB-E548-AE0D-589F1332048E}"/>
          </ac:spMkLst>
        </pc:spChg>
      </pc:sldChg>
      <pc:sldChg chg="addSp delSp modSp mod">
        <pc:chgData name="Alex Pelan" userId="0f2803ee-6420-431a-8481-41eebae873c4" providerId="ADAL" clId="{F409461D-DBC9-3A40-874A-EF64F2A812FC}" dt="2021-05-06T20:31:34.808" v="4599" actId="1076"/>
        <pc:sldMkLst>
          <pc:docMk/>
          <pc:sldMk cId="2759259355" sldId="1731651315"/>
        </pc:sldMkLst>
        <pc:spChg chg="del">
          <ac:chgData name="Alex Pelan" userId="0f2803ee-6420-431a-8481-41eebae873c4" providerId="ADAL" clId="{F409461D-DBC9-3A40-874A-EF64F2A812FC}" dt="2021-05-06T20:31:27.605" v="4598" actId="478"/>
          <ac:spMkLst>
            <pc:docMk/>
            <pc:sldMk cId="2759259355" sldId="1731651315"/>
            <ac:spMk id="23" creationId="{2A75FDF8-4487-435B-9072-E87B1B55FB4C}"/>
          </ac:spMkLst>
        </pc:spChg>
        <pc:graphicFrameChg chg="add mod">
          <ac:chgData name="Alex Pelan" userId="0f2803ee-6420-431a-8481-41eebae873c4" providerId="ADAL" clId="{F409461D-DBC9-3A40-874A-EF64F2A812FC}" dt="2021-05-06T20:31:34.808" v="4599" actId="1076"/>
          <ac:graphicFrameMkLst>
            <pc:docMk/>
            <pc:sldMk cId="2759259355" sldId="1731651315"/>
            <ac:graphicFrameMk id="9" creationId="{198C2657-2589-9540-A033-2EEDA7E7CCB2}"/>
          </ac:graphicFrameMkLst>
        </pc:graphicFrameChg>
      </pc:sldChg>
      <pc:sldMasterChg chg="delSldLayout">
        <pc:chgData name="Alex Pelan" userId="0f2803ee-6420-431a-8481-41eebae873c4" providerId="ADAL" clId="{F409461D-DBC9-3A40-874A-EF64F2A812FC}" dt="2021-05-04T12:07:23.929" v="0" actId="2696"/>
        <pc:sldMasterMkLst>
          <pc:docMk/>
          <pc:sldMasterMk cId="2794322147" sldId="2147483660"/>
        </pc:sldMasterMkLst>
        <pc:sldLayoutChg chg="del">
          <pc:chgData name="Alex Pelan" userId="0f2803ee-6420-431a-8481-41eebae873c4" providerId="ADAL" clId="{F409461D-DBC9-3A40-874A-EF64F2A812FC}" dt="2021-05-04T12:07:23.929" v="0" actId="2696"/>
          <pc:sldLayoutMkLst>
            <pc:docMk/>
            <pc:sldMasterMk cId="2794322147" sldId="2147483660"/>
            <pc:sldLayoutMk cId="28475158" sldId="2147483680"/>
          </pc:sldLayoutMkLst>
        </pc:sldLayoutChg>
      </pc:sldMasterChg>
    </pc:docChg>
  </pc:docChgLst>
  <pc:docChgLst>
    <pc:chgData name="Øivind Urdal" userId="a519fee0-b56b-489a-8ee4-66b2d8616237" providerId="ADAL" clId="{024B0DA0-5A5B-48A0-86D2-45877B85EF48}"/>
    <pc:docChg chg="undo custSel delSld modSld">
      <pc:chgData name="Øivind Urdal" userId="a519fee0-b56b-489a-8ee4-66b2d8616237" providerId="ADAL" clId="{024B0DA0-5A5B-48A0-86D2-45877B85EF48}" dt="2021-05-06T20:22:48.264" v="37"/>
      <pc:docMkLst>
        <pc:docMk/>
      </pc:docMkLst>
      <pc:sldChg chg="del">
        <pc:chgData name="Øivind Urdal" userId="a519fee0-b56b-489a-8ee4-66b2d8616237" providerId="ADAL" clId="{024B0DA0-5A5B-48A0-86D2-45877B85EF48}" dt="2021-05-06T20:11:32.156" v="3" actId="47"/>
        <pc:sldMkLst>
          <pc:docMk/>
          <pc:sldMk cId="2033809650" sldId="1731650555"/>
        </pc:sldMkLst>
      </pc:sldChg>
      <pc:sldChg chg="addSp modSp mod">
        <pc:chgData name="Øivind Urdal" userId="a519fee0-b56b-489a-8ee4-66b2d8616237" providerId="ADAL" clId="{024B0DA0-5A5B-48A0-86D2-45877B85EF48}" dt="2021-05-06T20:17:28.939" v="36" actId="1076"/>
        <pc:sldMkLst>
          <pc:docMk/>
          <pc:sldMk cId="2832244377" sldId="1731650620"/>
        </pc:sldMkLst>
        <pc:picChg chg="add mod">
          <ac:chgData name="Øivind Urdal" userId="a519fee0-b56b-489a-8ee4-66b2d8616237" providerId="ADAL" clId="{024B0DA0-5A5B-48A0-86D2-45877B85EF48}" dt="2021-05-06T20:17:28.939" v="36" actId="1076"/>
          <ac:picMkLst>
            <pc:docMk/>
            <pc:sldMk cId="2832244377" sldId="1731650620"/>
            <ac:picMk id="5" creationId="{499E574E-2684-4C29-A406-B098C8B883E2}"/>
          </ac:picMkLst>
        </pc:picChg>
      </pc:sldChg>
      <pc:sldChg chg="addSp delSp modSp mod">
        <pc:chgData name="Øivind Urdal" userId="a519fee0-b56b-489a-8ee4-66b2d8616237" providerId="ADAL" clId="{024B0DA0-5A5B-48A0-86D2-45877B85EF48}" dt="2021-05-06T20:10:28.035" v="2"/>
        <pc:sldMkLst>
          <pc:docMk/>
          <pc:sldMk cId="3858476064" sldId="1731650634"/>
        </pc:sldMkLst>
        <pc:spChg chg="add mod">
          <ac:chgData name="Øivind Urdal" userId="a519fee0-b56b-489a-8ee4-66b2d8616237" providerId="ADAL" clId="{024B0DA0-5A5B-48A0-86D2-45877B85EF48}" dt="2021-05-06T20:10:28.035" v="2"/>
          <ac:spMkLst>
            <pc:docMk/>
            <pc:sldMk cId="3858476064" sldId="1731650634"/>
            <ac:spMk id="31" creationId="{CDD0BA61-E748-4B55-AF31-CD6A714163CD}"/>
          </ac:spMkLst>
        </pc:spChg>
        <pc:spChg chg="del mod">
          <ac:chgData name="Øivind Urdal" userId="a519fee0-b56b-489a-8ee4-66b2d8616237" providerId="ADAL" clId="{024B0DA0-5A5B-48A0-86D2-45877B85EF48}" dt="2021-05-06T20:10:26.839" v="1" actId="478"/>
          <ac:spMkLst>
            <pc:docMk/>
            <pc:sldMk cId="3858476064" sldId="1731650634"/>
            <ac:spMk id="50" creationId="{0C1A5F9B-703A-4170-80E8-F4DAA74AB105}"/>
          </ac:spMkLst>
        </pc:spChg>
      </pc:sldChg>
      <pc:sldChg chg="modSp mod">
        <pc:chgData name="Øivind Urdal" userId="a519fee0-b56b-489a-8ee4-66b2d8616237" providerId="ADAL" clId="{024B0DA0-5A5B-48A0-86D2-45877B85EF48}" dt="2021-05-06T20:11:53.557" v="4"/>
        <pc:sldMkLst>
          <pc:docMk/>
          <pc:sldMk cId="1311927452" sldId="1731651254"/>
        </pc:sldMkLst>
        <pc:spChg chg="mod">
          <ac:chgData name="Øivind Urdal" userId="a519fee0-b56b-489a-8ee4-66b2d8616237" providerId="ADAL" clId="{024B0DA0-5A5B-48A0-86D2-45877B85EF48}" dt="2021-05-06T20:11:53.557" v="4"/>
          <ac:spMkLst>
            <pc:docMk/>
            <pc:sldMk cId="1311927452" sldId="1731651254"/>
            <ac:spMk id="9" creationId="{E1577D4F-F5DF-1D4C-8B62-C43F634EFC31}"/>
          </ac:spMkLst>
        </pc:spChg>
      </pc:sldChg>
      <pc:sldChg chg="modSp mod">
        <pc:chgData name="Øivind Urdal" userId="a519fee0-b56b-489a-8ee4-66b2d8616237" providerId="ADAL" clId="{024B0DA0-5A5B-48A0-86D2-45877B85EF48}" dt="2021-05-06T20:22:48.264" v="37"/>
        <pc:sldMkLst>
          <pc:docMk/>
          <pc:sldMk cId="3072571219" sldId="1731651312"/>
        </pc:sldMkLst>
        <pc:spChg chg="mod">
          <ac:chgData name="Øivind Urdal" userId="a519fee0-b56b-489a-8ee4-66b2d8616237" providerId="ADAL" clId="{024B0DA0-5A5B-48A0-86D2-45877B85EF48}" dt="2021-05-06T20:22:48.264" v="37"/>
          <ac:spMkLst>
            <pc:docMk/>
            <pc:sldMk cId="3072571219" sldId="1731651312"/>
            <ac:spMk id="23" creationId="{FF871E11-DB6E-D440-A615-80F2B4406387}"/>
          </ac:spMkLst>
        </pc:spChg>
        <pc:spChg chg="mod">
          <ac:chgData name="Øivind Urdal" userId="a519fee0-b56b-489a-8ee4-66b2d8616237" providerId="ADAL" clId="{024B0DA0-5A5B-48A0-86D2-45877B85EF48}" dt="2021-05-06T20:13:40.879" v="8" actId="108"/>
          <ac:spMkLst>
            <pc:docMk/>
            <pc:sldMk cId="3072571219" sldId="1731651312"/>
            <ac:spMk id="55" creationId="{4F2CCA2A-B579-DE41-9DE5-4B03A53BF641}"/>
          </ac:spMkLst>
        </pc:spChg>
        <pc:spChg chg="mod">
          <ac:chgData name="Øivind Urdal" userId="a519fee0-b56b-489a-8ee4-66b2d8616237" providerId="ADAL" clId="{024B0DA0-5A5B-48A0-86D2-45877B85EF48}" dt="2021-05-06T20:14:29.405" v="11" actId="113"/>
          <ac:spMkLst>
            <pc:docMk/>
            <pc:sldMk cId="3072571219" sldId="1731651312"/>
            <ac:spMk id="57" creationId="{889DD67A-3ABC-BC4E-85A4-114A578D2CB8}"/>
          </ac:spMkLst>
        </pc:spChg>
      </pc:sldChg>
    </pc:docChg>
  </pc:docChgLst>
  <pc:docChgLst>
    <pc:chgData name="Alex Pelan" userId="S::alexp@superoffice.com::0f2803ee-6420-431a-8481-41eebae873c4" providerId="AD" clId="Web-{30DAC49F-20EC-2000-DF8A-D089F3371487}"/>
    <pc:docChg chg="addSld delSld modSld">
      <pc:chgData name="Alex Pelan" userId="S::alexp@superoffice.com::0f2803ee-6420-431a-8481-41eebae873c4" providerId="AD" clId="Web-{30DAC49F-20EC-2000-DF8A-D089F3371487}" dt="2021-05-05T07:50:38.477" v="177"/>
      <pc:docMkLst>
        <pc:docMk/>
      </pc:docMkLst>
      <pc:sldChg chg="modSp">
        <pc:chgData name="Alex Pelan" userId="S::alexp@superoffice.com::0f2803ee-6420-431a-8481-41eebae873c4" providerId="AD" clId="Web-{30DAC49F-20EC-2000-DF8A-D089F3371487}" dt="2021-05-05T07:50:09.554" v="175" actId="20577"/>
        <pc:sldMkLst>
          <pc:docMk/>
          <pc:sldMk cId="4148205921" sldId="1731650610"/>
        </pc:sldMkLst>
        <pc:spChg chg="mod">
          <ac:chgData name="Alex Pelan" userId="S::alexp@superoffice.com::0f2803ee-6420-431a-8481-41eebae873c4" providerId="AD" clId="Web-{30DAC49F-20EC-2000-DF8A-D089F3371487}" dt="2021-05-05T07:50:09.554" v="175" actId="20577"/>
          <ac:spMkLst>
            <pc:docMk/>
            <pc:sldMk cId="4148205921" sldId="1731650610"/>
            <ac:spMk id="38" creationId="{CADB59EE-C90F-3C4C-A65C-42DD8FFB5668}"/>
          </ac:spMkLst>
        </pc:spChg>
      </pc:sldChg>
      <pc:sldChg chg="add del">
        <pc:chgData name="Alex Pelan" userId="S::alexp@superoffice.com::0f2803ee-6420-431a-8481-41eebae873c4" providerId="AD" clId="Web-{30DAC49F-20EC-2000-DF8A-D089F3371487}" dt="2021-05-05T07:50:38.477" v="177"/>
        <pc:sldMkLst>
          <pc:docMk/>
          <pc:sldMk cId="3915681157" sldId="1731650612"/>
        </pc:sldMkLst>
      </pc:sldChg>
      <pc:sldChg chg="modSp">
        <pc:chgData name="Alex Pelan" userId="S::alexp@superoffice.com::0f2803ee-6420-431a-8481-41eebae873c4" providerId="AD" clId="Web-{30DAC49F-20EC-2000-DF8A-D089F3371487}" dt="2021-05-05T07:47:46.537" v="140" actId="1076"/>
        <pc:sldMkLst>
          <pc:docMk/>
          <pc:sldMk cId="2622346392" sldId="1731651248"/>
        </pc:sldMkLst>
        <pc:spChg chg="mod">
          <ac:chgData name="Alex Pelan" userId="S::alexp@superoffice.com::0f2803ee-6420-431a-8481-41eebae873c4" providerId="AD" clId="Web-{30DAC49F-20EC-2000-DF8A-D089F3371487}" dt="2021-05-05T07:47:46.537" v="140" actId="1076"/>
          <ac:spMkLst>
            <pc:docMk/>
            <pc:sldMk cId="2622346392" sldId="1731651248"/>
            <ac:spMk id="3" creationId="{1C01152E-200E-F44B-B8EB-985769DC2918}"/>
          </ac:spMkLst>
        </pc:spChg>
        <pc:spChg chg="mod">
          <ac:chgData name="Alex Pelan" userId="S::alexp@superoffice.com::0f2803ee-6420-431a-8481-41eebae873c4" providerId="AD" clId="Web-{30DAC49F-20EC-2000-DF8A-D089F3371487}" dt="2021-05-05T07:47:12.631" v="138" actId="20577"/>
          <ac:spMkLst>
            <pc:docMk/>
            <pc:sldMk cId="2622346392" sldId="1731651248"/>
            <ac:spMk id="38" creationId="{CADB59EE-C90F-3C4C-A65C-42DD8FFB5668}"/>
          </ac:spMkLst>
        </pc:spChg>
      </pc:sldChg>
      <pc:sldChg chg="modSp">
        <pc:chgData name="Alex Pelan" userId="S::alexp@superoffice.com::0f2803ee-6420-431a-8481-41eebae873c4" providerId="AD" clId="Web-{30DAC49F-20EC-2000-DF8A-D089F3371487}" dt="2021-05-05T07:45:37.973" v="121" actId="20577"/>
        <pc:sldMkLst>
          <pc:docMk/>
          <pc:sldMk cId="1993831907" sldId="1731651292"/>
        </pc:sldMkLst>
        <pc:spChg chg="mod">
          <ac:chgData name="Alex Pelan" userId="S::alexp@superoffice.com::0f2803ee-6420-431a-8481-41eebae873c4" providerId="AD" clId="Web-{30DAC49F-20EC-2000-DF8A-D089F3371487}" dt="2021-05-05T07:45:37.973" v="121" actId="20577"/>
          <ac:spMkLst>
            <pc:docMk/>
            <pc:sldMk cId="1993831907" sldId="1731651292"/>
            <ac:spMk id="2" creationId="{0EC76EA2-3BC5-4140-9CA5-C3B658B78ACC}"/>
          </ac:spMkLst>
        </pc:spChg>
        <pc:spChg chg="mod">
          <ac:chgData name="Alex Pelan" userId="S::alexp@superoffice.com::0f2803ee-6420-431a-8481-41eebae873c4" providerId="AD" clId="Web-{30DAC49F-20EC-2000-DF8A-D089F3371487}" dt="2021-05-05T07:42:11.503" v="9" actId="20577"/>
          <ac:spMkLst>
            <pc:docMk/>
            <pc:sldMk cId="1993831907" sldId="1731651292"/>
            <ac:spMk id="78" creationId="{8F3304EA-A06E-F442-B964-CD379543B05C}"/>
          </ac:spMkLst>
        </pc:spChg>
      </pc:sldChg>
    </pc:docChg>
  </pc:docChgLst>
  <pc:docChgLst>
    <pc:chgData name="Øivind Urdal" userId="S::urdal@superoffice.com::a519fee0-b56b-489a-8ee4-66b2d8616237" providerId="AD" clId="Web-{2D65120D-1650-D7F7-0782-80D8CB718150}"/>
    <pc:docChg chg="modSld">
      <pc:chgData name="Øivind Urdal" userId="S::urdal@superoffice.com::a519fee0-b56b-489a-8ee4-66b2d8616237" providerId="AD" clId="Web-{2D65120D-1650-D7F7-0782-80D8CB718150}" dt="2021-05-05T18:19:15.776" v="17" actId="20577"/>
      <pc:docMkLst>
        <pc:docMk/>
      </pc:docMkLst>
      <pc:sldChg chg="modSp">
        <pc:chgData name="Øivind Urdal" userId="S::urdal@superoffice.com::a519fee0-b56b-489a-8ee4-66b2d8616237" providerId="AD" clId="Web-{2D65120D-1650-D7F7-0782-80D8CB718150}" dt="2021-05-05T18:16:04.975" v="14"/>
        <pc:sldMkLst>
          <pc:docMk/>
          <pc:sldMk cId="1203316686" sldId="259"/>
        </pc:sldMkLst>
        <pc:graphicFrameChg chg="mod modGraphic">
          <ac:chgData name="Øivind Urdal" userId="S::urdal@superoffice.com::a519fee0-b56b-489a-8ee4-66b2d8616237" providerId="AD" clId="Web-{2D65120D-1650-D7F7-0782-80D8CB718150}" dt="2021-05-05T18:16:04.975" v="14"/>
          <ac:graphicFrameMkLst>
            <pc:docMk/>
            <pc:sldMk cId="1203316686" sldId="259"/>
            <ac:graphicFrameMk id="4" creationId="{4BF889A1-938E-234F-B4E8-5E05AFAE382F}"/>
          </ac:graphicFrameMkLst>
        </pc:graphicFrameChg>
      </pc:sldChg>
      <pc:sldChg chg="modSp">
        <pc:chgData name="Øivind Urdal" userId="S::urdal@superoffice.com::a519fee0-b56b-489a-8ee4-66b2d8616237" providerId="AD" clId="Web-{2D65120D-1650-D7F7-0782-80D8CB718150}" dt="2021-05-05T18:15:58.115" v="6" actId="20577"/>
        <pc:sldMkLst>
          <pc:docMk/>
          <pc:sldMk cId="3943942891" sldId="267"/>
        </pc:sldMkLst>
        <pc:spChg chg="mod">
          <ac:chgData name="Øivind Urdal" userId="S::urdal@superoffice.com::a519fee0-b56b-489a-8ee4-66b2d8616237" providerId="AD" clId="Web-{2D65120D-1650-D7F7-0782-80D8CB718150}" dt="2021-05-05T18:15:58.115" v="6" actId="20577"/>
          <ac:spMkLst>
            <pc:docMk/>
            <pc:sldMk cId="3943942891" sldId="267"/>
            <ac:spMk id="4" creationId="{97BBE5ED-6D6E-7845-A284-8053C9CAF4FE}"/>
          </ac:spMkLst>
        </pc:spChg>
      </pc:sldChg>
      <pc:sldChg chg="delSp modSp">
        <pc:chgData name="Øivind Urdal" userId="S::urdal@superoffice.com::a519fee0-b56b-489a-8ee4-66b2d8616237" providerId="AD" clId="Web-{2D65120D-1650-D7F7-0782-80D8CB718150}" dt="2021-05-05T18:19:15.776" v="17" actId="20577"/>
        <pc:sldMkLst>
          <pc:docMk/>
          <pc:sldMk cId="4148205921" sldId="1731650610"/>
        </pc:sldMkLst>
        <pc:spChg chg="mod">
          <ac:chgData name="Øivind Urdal" userId="S::urdal@superoffice.com::a519fee0-b56b-489a-8ee4-66b2d8616237" providerId="AD" clId="Web-{2D65120D-1650-D7F7-0782-80D8CB718150}" dt="2021-05-05T18:19:08.135" v="16" actId="1076"/>
          <ac:spMkLst>
            <pc:docMk/>
            <pc:sldMk cId="4148205921" sldId="1731650610"/>
            <ac:spMk id="13" creationId="{76FB73D2-09E2-C64D-82B0-C29712AB3FF6}"/>
          </ac:spMkLst>
        </pc:spChg>
        <pc:spChg chg="mod">
          <ac:chgData name="Øivind Urdal" userId="S::urdal@superoffice.com::a519fee0-b56b-489a-8ee4-66b2d8616237" providerId="AD" clId="Web-{2D65120D-1650-D7F7-0782-80D8CB718150}" dt="2021-05-05T18:19:15.776" v="17" actId="20577"/>
          <ac:spMkLst>
            <pc:docMk/>
            <pc:sldMk cId="4148205921" sldId="1731650610"/>
            <ac:spMk id="38" creationId="{CADB59EE-C90F-3C4C-A65C-42DD8FFB5668}"/>
          </ac:spMkLst>
        </pc:spChg>
        <pc:picChg chg="del">
          <ac:chgData name="Øivind Urdal" userId="S::urdal@superoffice.com::a519fee0-b56b-489a-8ee4-66b2d8616237" providerId="AD" clId="Web-{2D65120D-1650-D7F7-0782-80D8CB718150}" dt="2021-05-05T18:18:56.744" v="15"/>
          <ac:picMkLst>
            <pc:docMk/>
            <pc:sldMk cId="4148205921" sldId="1731650610"/>
            <ac:picMk id="4" creationId="{B26A7049-830A-4845-BE3F-0AE9F975B4AA}"/>
          </ac:picMkLst>
        </pc:picChg>
      </pc:sldChg>
      <pc:sldChg chg="modSp">
        <pc:chgData name="Øivind Urdal" userId="S::urdal@superoffice.com::a519fee0-b56b-489a-8ee4-66b2d8616237" providerId="AD" clId="Web-{2D65120D-1650-D7F7-0782-80D8CB718150}" dt="2021-05-05T18:15:47.662" v="2" actId="20577"/>
        <pc:sldMkLst>
          <pc:docMk/>
          <pc:sldMk cId="275587682" sldId="1731651289"/>
        </pc:sldMkLst>
        <pc:spChg chg="mod">
          <ac:chgData name="Øivind Urdal" userId="S::urdal@superoffice.com::a519fee0-b56b-489a-8ee4-66b2d8616237" providerId="AD" clId="Web-{2D65120D-1650-D7F7-0782-80D8CB718150}" dt="2021-05-05T18:15:47.662" v="2" actId="20577"/>
          <ac:spMkLst>
            <pc:docMk/>
            <pc:sldMk cId="275587682" sldId="1731651289"/>
            <ac:spMk id="2" creationId="{8FCE5CC1-A615-A34D-8268-97B9060CA33F}"/>
          </ac:spMkLst>
        </pc:spChg>
      </pc:sldChg>
    </pc:docChg>
  </pc:docChgLst>
  <pc:docChgLst>
    <pc:chgData name="Øivind Urdal" userId="a519fee0-b56b-489a-8ee4-66b2d8616237" providerId="ADAL" clId="{D0AF27E2-47E6-4C09-ADE5-59B6963AF3B4}"/>
    <pc:docChg chg="custSel delSld modSld">
      <pc:chgData name="Øivind Urdal" userId="a519fee0-b56b-489a-8ee4-66b2d8616237" providerId="ADAL" clId="{D0AF27E2-47E6-4C09-ADE5-59B6963AF3B4}" dt="2021-05-20T10:04:00.539" v="220" actId="47"/>
      <pc:docMkLst>
        <pc:docMk/>
      </pc:docMkLst>
      <pc:sldChg chg="del">
        <pc:chgData name="Øivind Urdal" userId="a519fee0-b56b-489a-8ee4-66b2d8616237" providerId="ADAL" clId="{D0AF27E2-47E6-4C09-ADE5-59B6963AF3B4}" dt="2021-05-20T10:04:00.539" v="220" actId="47"/>
        <pc:sldMkLst>
          <pc:docMk/>
          <pc:sldMk cId="148608899" sldId="257"/>
        </pc:sldMkLst>
      </pc:sldChg>
      <pc:sldChg chg="modSp mod">
        <pc:chgData name="Øivind Urdal" userId="a519fee0-b56b-489a-8ee4-66b2d8616237" providerId="ADAL" clId="{D0AF27E2-47E6-4C09-ADE5-59B6963AF3B4}" dt="2021-05-20T07:08:43.421" v="189" actId="20577"/>
        <pc:sldMkLst>
          <pc:docMk/>
          <pc:sldMk cId="1203316686" sldId="259"/>
        </pc:sldMkLst>
        <pc:graphicFrameChg chg="modGraphic">
          <ac:chgData name="Øivind Urdal" userId="a519fee0-b56b-489a-8ee4-66b2d8616237" providerId="ADAL" clId="{D0AF27E2-47E6-4C09-ADE5-59B6963AF3B4}" dt="2021-05-20T07:08:43.421" v="189" actId="20577"/>
          <ac:graphicFrameMkLst>
            <pc:docMk/>
            <pc:sldMk cId="1203316686" sldId="259"/>
            <ac:graphicFrameMk id="4" creationId="{4BF889A1-938E-234F-B4E8-5E05AFAE382F}"/>
          </ac:graphicFrameMkLst>
        </pc:graphicFrameChg>
      </pc:sldChg>
      <pc:sldChg chg="modSp mod">
        <pc:chgData name="Øivind Urdal" userId="a519fee0-b56b-489a-8ee4-66b2d8616237" providerId="ADAL" clId="{D0AF27E2-47E6-4C09-ADE5-59B6963AF3B4}" dt="2021-05-20T07:08:54.970" v="206" actId="20577"/>
        <pc:sldMkLst>
          <pc:docMk/>
          <pc:sldMk cId="3943942891" sldId="267"/>
        </pc:sldMkLst>
        <pc:spChg chg="mod">
          <ac:chgData name="Øivind Urdal" userId="a519fee0-b56b-489a-8ee4-66b2d8616237" providerId="ADAL" clId="{D0AF27E2-47E6-4C09-ADE5-59B6963AF3B4}" dt="2021-05-20T07:08:54.970" v="206" actId="20577"/>
          <ac:spMkLst>
            <pc:docMk/>
            <pc:sldMk cId="3943942891" sldId="267"/>
            <ac:spMk id="4" creationId="{97BBE5ED-6D6E-7845-A284-8053C9CAF4FE}"/>
          </ac:spMkLst>
        </pc:spChg>
      </pc:sldChg>
      <pc:sldChg chg="modSp mod">
        <pc:chgData name="Øivind Urdal" userId="a519fee0-b56b-489a-8ee4-66b2d8616237" providerId="ADAL" clId="{D0AF27E2-47E6-4C09-ADE5-59B6963AF3B4}" dt="2021-05-20T07:05:34.640" v="75" actId="207"/>
        <pc:sldMkLst>
          <pc:docMk/>
          <pc:sldMk cId="275587682" sldId="1731651289"/>
        </pc:sldMkLst>
        <pc:spChg chg="mod">
          <ac:chgData name="Øivind Urdal" userId="a519fee0-b56b-489a-8ee4-66b2d8616237" providerId="ADAL" clId="{D0AF27E2-47E6-4C09-ADE5-59B6963AF3B4}" dt="2021-05-20T07:05:34.640" v="75" actId="207"/>
          <ac:spMkLst>
            <pc:docMk/>
            <pc:sldMk cId="275587682" sldId="1731651289"/>
            <ac:spMk id="2" creationId="{8FCE5CC1-A615-A34D-8268-97B9060CA33F}"/>
          </ac:spMkLst>
        </pc:spChg>
      </pc:sldChg>
      <pc:sldChg chg="modSp mod">
        <pc:chgData name="Øivind Urdal" userId="a519fee0-b56b-489a-8ee4-66b2d8616237" providerId="ADAL" clId="{D0AF27E2-47E6-4C09-ADE5-59B6963AF3B4}" dt="2021-05-20T07:07:18.884" v="136" actId="207"/>
        <pc:sldMkLst>
          <pc:docMk/>
          <pc:sldMk cId="1197446195" sldId="1731651290"/>
        </pc:sldMkLst>
        <pc:spChg chg="mod">
          <ac:chgData name="Øivind Urdal" userId="a519fee0-b56b-489a-8ee4-66b2d8616237" providerId="ADAL" clId="{D0AF27E2-47E6-4C09-ADE5-59B6963AF3B4}" dt="2021-05-20T07:07:18.884" v="136" actId="207"/>
          <ac:spMkLst>
            <pc:docMk/>
            <pc:sldMk cId="1197446195" sldId="1731651290"/>
            <ac:spMk id="2" creationId="{8FCE5CC1-A615-A34D-8268-97B9060CA33F}"/>
          </ac:spMkLst>
        </pc:spChg>
      </pc:sldChg>
      <pc:sldChg chg="modSp mod">
        <pc:chgData name="Øivind Urdal" userId="a519fee0-b56b-489a-8ee4-66b2d8616237" providerId="ADAL" clId="{D0AF27E2-47E6-4C09-ADE5-59B6963AF3B4}" dt="2021-05-20T07:06:56.015" v="135" actId="20577"/>
        <pc:sldMkLst>
          <pc:docMk/>
          <pc:sldMk cId="3822470955" sldId="1731651305"/>
        </pc:sldMkLst>
        <pc:spChg chg="mod">
          <ac:chgData name="Øivind Urdal" userId="a519fee0-b56b-489a-8ee4-66b2d8616237" providerId="ADAL" clId="{D0AF27E2-47E6-4C09-ADE5-59B6963AF3B4}" dt="2021-05-20T07:06:17.092" v="90" actId="20577"/>
          <ac:spMkLst>
            <pc:docMk/>
            <pc:sldMk cId="3822470955" sldId="1731651305"/>
            <ac:spMk id="2" creationId="{15840884-2B48-864A-9AFE-A0D66147E81E}"/>
          </ac:spMkLst>
        </pc:spChg>
        <pc:spChg chg="mod">
          <ac:chgData name="Øivind Urdal" userId="a519fee0-b56b-489a-8ee4-66b2d8616237" providerId="ADAL" clId="{D0AF27E2-47E6-4C09-ADE5-59B6963AF3B4}" dt="2021-05-20T07:06:56.015" v="135" actId="20577"/>
          <ac:spMkLst>
            <pc:docMk/>
            <pc:sldMk cId="3822470955" sldId="1731651305"/>
            <ac:spMk id="15" creationId="{95E490B8-704B-7C48-9A19-0F81C631DCC5}"/>
          </ac:spMkLst>
        </pc:spChg>
        <pc:spChg chg="mod">
          <ac:chgData name="Øivind Urdal" userId="a519fee0-b56b-489a-8ee4-66b2d8616237" providerId="ADAL" clId="{D0AF27E2-47E6-4C09-ADE5-59B6963AF3B4}" dt="2021-05-20T07:06:37.070" v="111" actId="20577"/>
          <ac:spMkLst>
            <pc:docMk/>
            <pc:sldMk cId="3822470955" sldId="1731651305"/>
            <ac:spMk id="17" creationId="{AF65D4D3-CBB7-CD48-9DB5-8CB4F23416B4}"/>
          </ac:spMkLst>
        </pc:spChg>
        <pc:spChg chg="mod">
          <ac:chgData name="Øivind Urdal" userId="a519fee0-b56b-489a-8ee4-66b2d8616237" providerId="ADAL" clId="{D0AF27E2-47E6-4C09-ADE5-59B6963AF3B4}" dt="2021-05-20T07:06:50.031" v="133" actId="20577"/>
          <ac:spMkLst>
            <pc:docMk/>
            <pc:sldMk cId="3822470955" sldId="1731651305"/>
            <ac:spMk id="20" creationId="{AD387886-A518-274A-9971-E961AB3200D8}"/>
          </ac:spMkLst>
        </pc:spChg>
      </pc:sldChg>
      <pc:sldChg chg="modSp mod">
        <pc:chgData name="Øivind Urdal" userId="a519fee0-b56b-489a-8ee4-66b2d8616237" providerId="ADAL" clId="{D0AF27E2-47E6-4C09-ADE5-59B6963AF3B4}" dt="2021-05-20T07:07:39.855" v="155" actId="313"/>
        <pc:sldMkLst>
          <pc:docMk/>
          <pc:sldMk cId="3722935767" sldId="1731651308"/>
        </pc:sldMkLst>
        <pc:spChg chg="mod">
          <ac:chgData name="Øivind Urdal" userId="a519fee0-b56b-489a-8ee4-66b2d8616237" providerId="ADAL" clId="{D0AF27E2-47E6-4C09-ADE5-59B6963AF3B4}" dt="2021-05-20T07:07:39.855" v="155" actId="313"/>
          <ac:spMkLst>
            <pc:docMk/>
            <pc:sldMk cId="3722935767" sldId="1731651308"/>
            <ac:spMk id="2" creationId="{B0BB879D-3C1F-3E46-B666-D3750A572C27}"/>
          </ac:spMkLst>
        </pc:spChg>
        <pc:spChg chg="mod">
          <ac:chgData name="Øivind Urdal" userId="a519fee0-b56b-489a-8ee4-66b2d8616237" providerId="ADAL" clId="{D0AF27E2-47E6-4C09-ADE5-59B6963AF3B4}" dt="2021-05-20T07:07:26.626" v="144" actId="20577"/>
          <ac:spMkLst>
            <pc:docMk/>
            <pc:sldMk cId="3722935767" sldId="1731651308"/>
            <ac:spMk id="5" creationId="{39F40A60-F239-0641-B1DF-5EA59A8E9205}"/>
          </ac:spMkLst>
        </pc:spChg>
        <pc:spChg chg="mod">
          <ac:chgData name="Øivind Urdal" userId="a519fee0-b56b-489a-8ee4-66b2d8616237" providerId="ADAL" clId="{D0AF27E2-47E6-4C09-ADE5-59B6963AF3B4}" dt="2021-05-20T07:07:31.659" v="153" actId="20577"/>
          <ac:spMkLst>
            <pc:docMk/>
            <pc:sldMk cId="3722935767" sldId="1731651308"/>
            <ac:spMk id="7" creationId="{FA198C27-B443-B64E-92B3-560525790B48}"/>
          </ac:spMkLst>
        </pc:spChg>
      </pc:sldChg>
      <pc:sldChg chg="modSp mod">
        <pc:chgData name="Øivind Urdal" userId="a519fee0-b56b-489a-8ee4-66b2d8616237" providerId="ADAL" clId="{D0AF27E2-47E6-4C09-ADE5-59B6963AF3B4}" dt="2021-05-20T07:08:00.912" v="163" actId="20577"/>
        <pc:sldMkLst>
          <pc:docMk/>
          <pc:sldMk cId="3703517560" sldId="1731651314"/>
        </pc:sldMkLst>
        <pc:graphicFrameChg chg="modGraphic">
          <ac:chgData name="Øivind Urdal" userId="a519fee0-b56b-489a-8ee4-66b2d8616237" providerId="ADAL" clId="{D0AF27E2-47E6-4C09-ADE5-59B6963AF3B4}" dt="2021-05-20T07:08:00.912" v="163" actId="20577"/>
          <ac:graphicFrameMkLst>
            <pc:docMk/>
            <pc:sldMk cId="3703517560" sldId="1731651314"/>
            <ac:graphicFrameMk id="8" creationId="{376EBC11-4A0C-4ABB-97D6-7BE4CAD6DD29}"/>
          </ac:graphicFrameMkLst>
        </pc:graphicFrameChg>
      </pc:sldChg>
      <pc:sldChg chg="modSp mod">
        <pc:chgData name="Øivind Urdal" userId="a519fee0-b56b-489a-8ee4-66b2d8616237" providerId="ADAL" clId="{D0AF27E2-47E6-4C09-ADE5-59B6963AF3B4}" dt="2021-05-20T07:08:07.984" v="172" actId="20577"/>
        <pc:sldMkLst>
          <pc:docMk/>
          <pc:sldMk cId="2759259355" sldId="1731651315"/>
        </pc:sldMkLst>
        <pc:graphicFrameChg chg="modGraphic">
          <ac:chgData name="Øivind Urdal" userId="a519fee0-b56b-489a-8ee4-66b2d8616237" providerId="ADAL" clId="{D0AF27E2-47E6-4C09-ADE5-59B6963AF3B4}" dt="2021-05-20T07:08:07.984" v="172" actId="20577"/>
          <ac:graphicFrameMkLst>
            <pc:docMk/>
            <pc:sldMk cId="2759259355" sldId="1731651315"/>
            <ac:graphicFrameMk id="8" creationId="{376EBC11-4A0C-4ABB-97D6-7BE4CAD6DD29}"/>
          </ac:graphicFrameMkLst>
        </pc:graphicFrameChg>
      </pc:sldChg>
      <pc:sldChg chg="addSp delSp modSp mod">
        <pc:chgData name="Øivind Urdal" userId="a519fee0-b56b-489a-8ee4-66b2d8616237" providerId="ADAL" clId="{D0AF27E2-47E6-4C09-ADE5-59B6963AF3B4}" dt="2021-05-20T10:03:52.706" v="219" actId="1076"/>
        <pc:sldMkLst>
          <pc:docMk/>
          <pc:sldMk cId="3946669740" sldId="1731651321"/>
        </pc:sldMkLst>
        <pc:spChg chg="mod">
          <ac:chgData name="Øivind Urdal" userId="a519fee0-b56b-489a-8ee4-66b2d8616237" providerId="ADAL" clId="{D0AF27E2-47E6-4C09-ADE5-59B6963AF3B4}" dt="2021-05-20T10:02:43.907" v="210" actId="20577"/>
          <ac:spMkLst>
            <pc:docMk/>
            <pc:sldMk cId="3946669740" sldId="1731651321"/>
            <ac:spMk id="2" creationId="{159EF414-56B9-5646-9FB2-67D62E13AE48}"/>
          </ac:spMkLst>
        </pc:spChg>
        <pc:picChg chg="del">
          <ac:chgData name="Øivind Urdal" userId="a519fee0-b56b-489a-8ee4-66b2d8616237" providerId="ADAL" clId="{D0AF27E2-47E6-4C09-ADE5-59B6963AF3B4}" dt="2021-05-20T10:02:33.790" v="207" actId="478"/>
          <ac:picMkLst>
            <pc:docMk/>
            <pc:sldMk cId="3946669740" sldId="1731651321"/>
            <ac:picMk id="8" creationId="{615CA00B-DFCE-464F-B5EF-1F5432F5FF40}"/>
          </ac:picMkLst>
        </pc:picChg>
        <pc:picChg chg="add mod">
          <ac:chgData name="Øivind Urdal" userId="a519fee0-b56b-489a-8ee4-66b2d8616237" providerId="ADAL" clId="{D0AF27E2-47E6-4C09-ADE5-59B6963AF3B4}" dt="2021-05-20T10:03:52.706" v="219" actId="1076"/>
          <ac:picMkLst>
            <pc:docMk/>
            <pc:sldMk cId="3946669740" sldId="1731651321"/>
            <ac:picMk id="10" creationId="{68A19320-A61F-4720-920C-A0933FD773FC}"/>
          </ac:picMkLst>
        </pc:picChg>
      </pc:sldChg>
      <pc:sldMasterChg chg="delSldLayout">
        <pc:chgData name="Øivind Urdal" userId="a519fee0-b56b-489a-8ee4-66b2d8616237" providerId="ADAL" clId="{D0AF27E2-47E6-4C09-ADE5-59B6963AF3B4}" dt="2021-05-20T10:04:00.539" v="220" actId="47"/>
        <pc:sldMasterMkLst>
          <pc:docMk/>
          <pc:sldMasterMk cId="2866801089" sldId="2147483710"/>
        </pc:sldMasterMkLst>
        <pc:sldLayoutChg chg="del">
          <pc:chgData name="Øivind Urdal" userId="a519fee0-b56b-489a-8ee4-66b2d8616237" providerId="ADAL" clId="{D0AF27E2-47E6-4C09-ADE5-59B6963AF3B4}" dt="2021-05-20T10:04:00.539" v="220" actId="47"/>
          <pc:sldLayoutMkLst>
            <pc:docMk/>
            <pc:sldMasterMk cId="2866801089" sldId="2147483710"/>
            <pc:sldLayoutMk cId="710829331" sldId="2147483750"/>
          </pc:sldLayoutMkLst>
        </pc:sldLayoutChg>
      </pc:sldMasterChg>
    </pc:docChg>
  </pc:docChgLst>
  <pc:docChgLst>
    <pc:chgData name="Øivind Urdal" userId="a519fee0-b56b-489a-8ee4-66b2d8616237" providerId="ADAL" clId="{DD5A01B0-8F75-4AEF-867F-8D302F8E42BB}"/>
    <pc:docChg chg="undo custSel modSld modMainMaster">
      <pc:chgData name="Øivind Urdal" userId="a519fee0-b56b-489a-8ee4-66b2d8616237" providerId="ADAL" clId="{DD5A01B0-8F75-4AEF-867F-8D302F8E42BB}" dt="2021-05-06T12:41:56.020" v="189" actId="208"/>
      <pc:docMkLst>
        <pc:docMk/>
      </pc:docMkLst>
      <pc:sldChg chg="addSp delSp modSp mod">
        <pc:chgData name="Øivind Urdal" userId="a519fee0-b56b-489a-8ee4-66b2d8616237" providerId="ADAL" clId="{DD5A01B0-8F75-4AEF-867F-8D302F8E42BB}" dt="2021-05-06T12:41:39.166" v="185" actId="208"/>
        <pc:sldMkLst>
          <pc:docMk/>
          <pc:sldMk cId="1423882122" sldId="1731650617"/>
        </pc:sldMkLst>
        <pc:spChg chg="add mod">
          <ac:chgData name="Øivind Urdal" userId="a519fee0-b56b-489a-8ee4-66b2d8616237" providerId="ADAL" clId="{DD5A01B0-8F75-4AEF-867F-8D302F8E42BB}" dt="2021-05-06T12:35:17.129" v="102"/>
          <ac:spMkLst>
            <pc:docMk/>
            <pc:sldMk cId="1423882122" sldId="1731650617"/>
            <ac:spMk id="22" creationId="{D23A1A18-8D1A-4C4D-B9F9-24C5B85AE140}"/>
          </ac:spMkLst>
        </pc:spChg>
        <pc:spChg chg="del">
          <ac:chgData name="Øivind Urdal" userId="a519fee0-b56b-489a-8ee4-66b2d8616237" providerId="ADAL" clId="{DD5A01B0-8F75-4AEF-867F-8D302F8E42BB}" dt="2021-05-06T12:35:16.259" v="101" actId="478"/>
          <ac:spMkLst>
            <pc:docMk/>
            <pc:sldMk cId="1423882122" sldId="1731650617"/>
            <ac:spMk id="28" creationId="{1C8BD992-74A3-9345-B0B2-87FBEAD0F6BB}"/>
          </ac:spMkLst>
        </pc:spChg>
        <pc:spChg chg="mod">
          <ac:chgData name="Øivind Urdal" userId="a519fee0-b56b-489a-8ee4-66b2d8616237" providerId="ADAL" clId="{DD5A01B0-8F75-4AEF-867F-8D302F8E42BB}" dt="2021-05-06T12:41:33.269" v="183" actId="208"/>
          <ac:spMkLst>
            <pc:docMk/>
            <pc:sldMk cId="1423882122" sldId="1731650617"/>
            <ac:spMk id="30" creationId="{82DC6C98-CEF3-4043-ADD3-0A434E19E80A}"/>
          </ac:spMkLst>
        </pc:spChg>
        <pc:spChg chg="mod">
          <ac:chgData name="Øivind Urdal" userId="a519fee0-b56b-489a-8ee4-66b2d8616237" providerId="ADAL" clId="{DD5A01B0-8F75-4AEF-867F-8D302F8E42BB}" dt="2021-05-06T12:41:33.269" v="183" actId="208"/>
          <ac:spMkLst>
            <pc:docMk/>
            <pc:sldMk cId="1423882122" sldId="1731650617"/>
            <ac:spMk id="31" creationId="{1F94A6A8-103D-244F-94E1-9661AA64C882}"/>
          </ac:spMkLst>
        </pc:spChg>
        <pc:spChg chg="mod">
          <ac:chgData name="Øivind Urdal" userId="a519fee0-b56b-489a-8ee4-66b2d8616237" providerId="ADAL" clId="{DD5A01B0-8F75-4AEF-867F-8D302F8E42BB}" dt="2021-05-06T12:41:33.269" v="183" actId="208"/>
          <ac:spMkLst>
            <pc:docMk/>
            <pc:sldMk cId="1423882122" sldId="1731650617"/>
            <ac:spMk id="32" creationId="{DF16882A-D6AA-634A-BCE8-4B42643E6DB7}"/>
          </ac:spMkLst>
        </pc:spChg>
        <pc:spChg chg="mod">
          <ac:chgData name="Øivind Urdal" userId="a519fee0-b56b-489a-8ee4-66b2d8616237" providerId="ADAL" clId="{DD5A01B0-8F75-4AEF-867F-8D302F8E42BB}" dt="2021-05-06T12:34:31.811" v="78" actId="20577"/>
          <ac:spMkLst>
            <pc:docMk/>
            <pc:sldMk cId="1423882122" sldId="1731650617"/>
            <ac:spMk id="34" creationId="{00BFC0A7-1309-114D-A9A1-3E313697A4CD}"/>
          </ac:spMkLst>
        </pc:spChg>
        <pc:spChg chg="del mod">
          <ac:chgData name="Øivind Urdal" userId="a519fee0-b56b-489a-8ee4-66b2d8616237" providerId="ADAL" clId="{DD5A01B0-8F75-4AEF-867F-8D302F8E42BB}" dt="2021-05-06T12:34:47.115" v="79" actId="478"/>
          <ac:spMkLst>
            <pc:docMk/>
            <pc:sldMk cId="1423882122" sldId="1731650617"/>
            <ac:spMk id="36" creationId="{8011E964-CAC9-FA42-B590-FBEE1F87EF38}"/>
          </ac:spMkLst>
        </pc:spChg>
        <pc:spChg chg="mod">
          <ac:chgData name="Øivind Urdal" userId="a519fee0-b56b-489a-8ee4-66b2d8616237" providerId="ADAL" clId="{DD5A01B0-8F75-4AEF-867F-8D302F8E42BB}" dt="2021-05-06T12:41:39.166" v="185" actId="208"/>
          <ac:spMkLst>
            <pc:docMk/>
            <pc:sldMk cId="1423882122" sldId="1731650617"/>
            <ac:spMk id="39" creationId="{2C3A2D8E-0167-494E-A36E-1683E9C1E89F}"/>
          </ac:spMkLst>
        </pc:spChg>
        <pc:spChg chg="mod">
          <ac:chgData name="Øivind Urdal" userId="a519fee0-b56b-489a-8ee4-66b2d8616237" providerId="ADAL" clId="{DD5A01B0-8F75-4AEF-867F-8D302F8E42BB}" dt="2021-05-06T12:41:39.166" v="185" actId="208"/>
          <ac:spMkLst>
            <pc:docMk/>
            <pc:sldMk cId="1423882122" sldId="1731650617"/>
            <ac:spMk id="40" creationId="{06BFA857-7BE6-E94C-9FA5-C587FA81E08E}"/>
          </ac:spMkLst>
        </pc:spChg>
        <pc:spChg chg="mod">
          <ac:chgData name="Øivind Urdal" userId="a519fee0-b56b-489a-8ee4-66b2d8616237" providerId="ADAL" clId="{DD5A01B0-8F75-4AEF-867F-8D302F8E42BB}" dt="2021-05-06T12:41:39.166" v="185" actId="208"/>
          <ac:spMkLst>
            <pc:docMk/>
            <pc:sldMk cId="1423882122" sldId="1731650617"/>
            <ac:spMk id="43" creationId="{831683A5-113A-EF4C-B104-C707D69DF286}"/>
          </ac:spMkLst>
        </pc:spChg>
        <pc:spChg chg="mod">
          <ac:chgData name="Øivind Urdal" userId="a519fee0-b56b-489a-8ee4-66b2d8616237" providerId="ADAL" clId="{DD5A01B0-8F75-4AEF-867F-8D302F8E42BB}" dt="2021-05-06T12:35:04.391" v="100" actId="20577"/>
          <ac:spMkLst>
            <pc:docMk/>
            <pc:sldMk cId="1423882122" sldId="1731650617"/>
            <ac:spMk id="47" creationId="{A269573A-8463-EF4D-8362-F28A5F5CA00F}"/>
          </ac:spMkLst>
        </pc:spChg>
        <pc:picChg chg="add mod">
          <ac:chgData name="Øivind Urdal" userId="a519fee0-b56b-489a-8ee4-66b2d8616237" providerId="ADAL" clId="{DD5A01B0-8F75-4AEF-867F-8D302F8E42BB}" dt="2021-05-06T12:34:24.114" v="77" actId="1076"/>
          <ac:picMkLst>
            <pc:docMk/>
            <pc:sldMk cId="1423882122" sldId="1731650617"/>
            <ac:picMk id="3" creationId="{A37BA01C-76DA-49F1-B232-E1FECDFAD15F}"/>
          </ac:picMkLst>
        </pc:picChg>
        <pc:picChg chg="del">
          <ac:chgData name="Øivind Urdal" userId="a519fee0-b56b-489a-8ee4-66b2d8616237" providerId="ADAL" clId="{DD5A01B0-8F75-4AEF-867F-8D302F8E42BB}" dt="2021-05-06T12:32:48.956" v="68" actId="478"/>
          <ac:picMkLst>
            <pc:docMk/>
            <pc:sldMk cId="1423882122" sldId="1731650617"/>
            <ac:picMk id="29" creationId="{BFD02115-9069-A642-80AF-2868022C9A6E}"/>
          </ac:picMkLst>
        </pc:picChg>
      </pc:sldChg>
      <pc:sldChg chg="addSp delSp modSp mod">
        <pc:chgData name="Øivind Urdal" userId="a519fee0-b56b-489a-8ee4-66b2d8616237" providerId="ADAL" clId="{DD5A01B0-8F75-4AEF-867F-8D302F8E42BB}" dt="2021-05-06T12:40:00.341" v="171" actId="1076"/>
        <pc:sldMkLst>
          <pc:docMk/>
          <pc:sldMk cId="1972174242" sldId="1731650623"/>
        </pc:sldMkLst>
        <pc:spChg chg="del">
          <ac:chgData name="Øivind Urdal" userId="a519fee0-b56b-489a-8ee4-66b2d8616237" providerId="ADAL" clId="{DD5A01B0-8F75-4AEF-867F-8D302F8E42BB}" dt="2021-05-06T12:38:08.445" v="135" actId="478"/>
          <ac:spMkLst>
            <pc:docMk/>
            <pc:sldMk cId="1972174242" sldId="1731650623"/>
            <ac:spMk id="34" creationId="{00BFC0A7-1309-114D-A9A1-3E313697A4CD}"/>
          </ac:spMkLst>
        </pc:spChg>
        <pc:spChg chg="del">
          <ac:chgData name="Øivind Urdal" userId="a519fee0-b56b-489a-8ee4-66b2d8616237" providerId="ADAL" clId="{DD5A01B0-8F75-4AEF-867F-8D302F8E42BB}" dt="2021-05-06T12:38:07.099" v="133" actId="478"/>
          <ac:spMkLst>
            <pc:docMk/>
            <pc:sldMk cId="1972174242" sldId="1731650623"/>
            <ac:spMk id="36" creationId="{8011E964-CAC9-FA42-B590-FBEE1F87EF38}"/>
          </ac:spMkLst>
        </pc:spChg>
        <pc:spChg chg="mod">
          <ac:chgData name="Øivind Urdal" userId="a519fee0-b56b-489a-8ee4-66b2d8616237" providerId="ADAL" clId="{DD5A01B0-8F75-4AEF-867F-8D302F8E42BB}" dt="2021-05-06T12:39:33.733" v="165" actId="208"/>
          <ac:spMkLst>
            <pc:docMk/>
            <pc:sldMk cId="1972174242" sldId="1731650623"/>
            <ac:spMk id="41" creationId="{24B53F31-D827-3642-BFFB-66D035494ACD}"/>
          </ac:spMkLst>
        </pc:spChg>
        <pc:spChg chg="mod">
          <ac:chgData name="Øivind Urdal" userId="a519fee0-b56b-489a-8ee4-66b2d8616237" providerId="ADAL" clId="{DD5A01B0-8F75-4AEF-867F-8D302F8E42BB}" dt="2021-05-06T12:39:33.733" v="165" actId="208"/>
          <ac:spMkLst>
            <pc:docMk/>
            <pc:sldMk cId="1972174242" sldId="1731650623"/>
            <ac:spMk id="42" creationId="{CEDA2BE3-22E7-EB40-A634-D01E712900DC}"/>
          </ac:spMkLst>
        </pc:spChg>
        <pc:spChg chg="mod">
          <ac:chgData name="Øivind Urdal" userId="a519fee0-b56b-489a-8ee4-66b2d8616237" providerId="ADAL" clId="{DD5A01B0-8F75-4AEF-867F-8D302F8E42BB}" dt="2021-05-06T12:39:33.733" v="165" actId="208"/>
          <ac:spMkLst>
            <pc:docMk/>
            <pc:sldMk cId="1972174242" sldId="1731650623"/>
            <ac:spMk id="43" creationId="{59024DE6-9F31-C84B-B54C-D206DC987FA3}"/>
          </ac:spMkLst>
        </pc:spChg>
        <pc:spChg chg="mod">
          <ac:chgData name="Øivind Urdal" userId="a519fee0-b56b-489a-8ee4-66b2d8616237" providerId="ADAL" clId="{DD5A01B0-8F75-4AEF-867F-8D302F8E42BB}" dt="2021-05-06T12:38:48.867" v="163" actId="20577"/>
          <ac:spMkLst>
            <pc:docMk/>
            <pc:sldMk cId="1972174242" sldId="1731650623"/>
            <ac:spMk id="44" creationId="{A37353CD-41C5-BD48-9B6E-773805E22608}"/>
          </ac:spMkLst>
        </pc:spChg>
        <pc:spChg chg="mod">
          <ac:chgData name="Øivind Urdal" userId="a519fee0-b56b-489a-8ee4-66b2d8616237" providerId="ADAL" clId="{DD5A01B0-8F75-4AEF-867F-8D302F8E42BB}" dt="2021-05-06T12:39:53.931" v="170" actId="208"/>
          <ac:spMkLst>
            <pc:docMk/>
            <pc:sldMk cId="1972174242" sldId="1731650623"/>
            <ac:spMk id="45" creationId="{C0990C6D-E09F-9746-8EC9-2574E646B82D}"/>
          </ac:spMkLst>
        </pc:spChg>
        <pc:spChg chg="mod">
          <ac:chgData name="Øivind Urdal" userId="a519fee0-b56b-489a-8ee4-66b2d8616237" providerId="ADAL" clId="{DD5A01B0-8F75-4AEF-867F-8D302F8E42BB}" dt="2021-05-06T12:40:00.341" v="171" actId="1076"/>
          <ac:spMkLst>
            <pc:docMk/>
            <pc:sldMk cId="1972174242" sldId="1731650623"/>
            <ac:spMk id="46" creationId="{63D8BE78-0917-2A4D-B6EE-95D1AD7DD244}"/>
          </ac:spMkLst>
        </pc:spChg>
        <pc:spChg chg="add mod">
          <ac:chgData name="Øivind Urdal" userId="a519fee0-b56b-489a-8ee4-66b2d8616237" providerId="ADAL" clId="{DD5A01B0-8F75-4AEF-867F-8D302F8E42BB}" dt="2021-05-06T12:38:09.560" v="136"/>
          <ac:spMkLst>
            <pc:docMk/>
            <pc:sldMk cId="1972174242" sldId="1731650623"/>
            <ac:spMk id="48" creationId="{BE6BDC86-772D-4CDD-8F96-588F7054E388}"/>
          </ac:spMkLst>
        </pc:spChg>
        <pc:spChg chg="mod">
          <ac:chgData name="Øivind Urdal" userId="a519fee0-b56b-489a-8ee4-66b2d8616237" providerId="ADAL" clId="{DD5A01B0-8F75-4AEF-867F-8D302F8E42BB}" dt="2021-05-06T12:39:53.931" v="170" actId="208"/>
          <ac:spMkLst>
            <pc:docMk/>
            <pc:sldMk cId="1972174242" sldId="1731650623"/>
            <ac:spMk id="53" creationId="{EA72EC8E-D824-5A4A-A2D2-2850BE47AD18}"/>
          </ac:spMkLst>
        </pc:spChg>
        <pc:spChg chg="mod">
          <ac:chgData name="Øivind Urdal" userId="a519fee0-b56b-489a-8ee4-66b2d8616237" providerId="ADAL" clId="{DD5A01B0-8F75-4AEF-867F-8D302F8E42BB}" dt="2021-05-06T12:39:53.931" v="170" actId="208"/>
          <ac:spMkLst>
            <pc:docMk/>
            <pc:sldMk cId="1972174242" sldId="1731650623"/>
            <ac:spMk id="58" creationId="{20C8C15F-16ED-4143-AB19-F3A45DBAA52B}"/>
          </ac:spMkLst>
        </pc:spChg>
        <pc:spChg chg="mod">
          <ac:chgData name="Øivind Urdal" userId="a519fee0-b56b-489a-8ee4-66b2d8616237" providerId="ADAL" clId="{DD5A01B0-8F75-4AEF-867F-8D302F8E42BB}" dt="2021-05-06T12:39:53.931" v="170" actId="208"/>
          <ac:spMkLst>
            <pc:docMk/>
            <pc:sldMk cId="1972174242" sldId="1731650623"/>
            <ac:spMk id="59" creationId="{6D685504-B3DA-5240-BC7B-489B4D2FB3CB}"/>
          </ac:spMkLst>
        </pc:spChg>
        <pc:spChg chg="mod">
          <ac:chgData name="Øivind Urdal" userId="a519fee0-b56b-489a-8ee4-66b2d8616237" providerId="ADAL" clId="{DD5A01B0-8F75-4AEF-867F-8D302F8E42BB}" dt="2021-05-06T12:39:53.931" v="170" actId="208"/>
          <ac:spMkLst>
            <pc:docMk/>
            <pc:sldMk cId="1972174242" sldId="1731650623"/>
            <ac:spMk id="61" creationId="{677A5658-A91B-174D-ADB6-7D79ACFBBABD}"/>
          </ac:spMkLst>
        </pc:spChg>
        <pc:spChg chg="mod">
          <ac:chgData name="Øivind Urdal" userId="a519fee0-b56b-489a-8ee4-66b2d8616237" providerId="ADAL" clId="{DD5A01B0-8F75-4AEF-867F-8D302F8E42BB}" dt="2021-05-06T12:39:53.931" v="170" actId="208"/>
          <ac:spMkLst>
            <pc:docMk/>
            <pc:sldMk cId="1972174242" sldId="1731650623"/>
            <ac:spMk id="62" creationId="{04A388D8-217A-B14F-A8B0-C7175217FA07}"/>
          </ac:spMkLst>
        </pc:spChg>
        <pc:spChg chg="mod">
          <ac:chgData name="Øivind Urdal" userId="a519fee0-b56b-489a-8ee4-66b2d8616237" providerId="ADAL" clId="{DD5A01B0-8F75-4AEF-867F-8D302F8E42BB}" dt="2021-05-06T12:39:41.370" v="167" actId="208"/>
          <ac:spMkLst>
            <pc:docMk/>
            <pc:sldMk cId="1972174242" sldId="1731650623"/>
            <ac:spMk id="63" creationId="{9F4A3230-939C-FA45-8EE9-1E63CBE1A107}"/>
          </ac:spMkLst>
        </pc:spChg>
        <pc:spChg chg="mod">
          <ac:chgData name="Øivind Urdal" userId="a519fee0-b56b-489a-8ee4-66b2d8616237" providerId="ADAL" clId="{DD5A01B0-8F75-4AEF-867F-8D302F8E42BB}" dt="2021-05-06T12:39:41.370" v="167" actId="208"/>
          <ac:spMkLst>
            <pc:docMk/>
            <pc:sldMk cId="1972174242" sldId="1731650623"/>
            <ac:spMk id="64" creationId="{F3AAF027-10F6-6A4F-848C-94A1086534C2}"/>
          </ac:spMkLst>
        </pc:spChg>
        <pc:spChg chg="mod">
          <ac:chgData name="Øivind Urdal" userId="a519fee0-b56b-489a-8ee4-66b2d8616237" providerId="ADAL" clId="{DD5A01B0-8F75-4AEF-867F-8D302F8E42BB}" dt="2021-05-06T12:39:41.370" v="167" actId="208"/>
          <ac:spMkLst>
            <pc:docMk/>
            <pc:sldMk cId="1972174242" sldId="1731650623"/>
            <ac:spMk id="65" creationId="{79AE1486-B764-A04E-9FF2-4B63D799EC86}"/>
          </ac:spMkLst>
        </pc:spChg>
        <pc:picChg chg="del">
          <ac:chgData name="Øivind Urdal" userId="a519fee0-b56b-489a-8ee4-66b2d8616237" providerId="ADAL" clId="{DD5A01B0-8F75-4AEF-867F-8D302F8E42BB}" dt="2021-05-06T12:38:07.764" v="134" actId="478"/>
          <ac:picMkLst>
            <pc:docMk/>
            <pc:sldMk cId="1972174242" sldId="1731650623"/>
            <ac:picMk id="35" creationId="{A7BD15B5-1CFD-A142-BC4F-31A5AC7381FD}"/>
          </ac:picMkLst>
        </pc:picChg>
        <pc:picChg chg="add mod">
          <ac:chgData name="Øivind Urdal" userId="a519fee0-b56b-489a-8ee4-66b2d8616237" providerId="ADAL" clId="{DD5A01B0-8F75-4AEF-867F-8D302F8E42BB}" dt="2021-05-06T12:38:09.560" v="136"/>
          <ac:picMkLst>
            <pc:docMk/>
            <pc:sldMk cId="1972174242" sldId="1731650623"/>
            <ac:picMk id="49" creationId="{538A0715-7812-4653-AEA4-648828E3C348}"/>
          </ac:picMkLst>
        </pc:picChg>
        <pc:cxnChg chg="mod">
          <ac:chgData name="Øivind Urdal" userId="a519fee0-b56b-489a-8ee4-66b2d8616237" providerId="ADAL" clId="{DD5A01B0-8F75-4AEF-867F-8D302F8E42BB}" dt="2021-05-06T12:38:08.445" v="135" actId="478"/>
          <ac:cxnSpMkLst>
            <pc:docMk/>
            <pc:sldMk cId="1972174242" sldId="1731650623"/>
            <ac:cxnSpMk id="6" creationId="{36BA9CA1-7073-BC43-92C4-6A574E3016D7}"/>
          </ac:cxnSpMkLst>
        </pc:cxnChg>
        <pc:cxnChg chg="mod">
          <ac:chgData name="Øivind Urdal" userId="a519fee0-b56b-489a-8ee4-66b2d8616237" providerId="ADAL" clId="{DD5A01B0-8F75-4AEF-867F-8D302F8E42BB}" dt="2021-05-06T12:38:08.445" v="135" actId="478"/>
          <ac:cxnSpMkLst>
            <pc:docMk/>
            <pc:sldMk cId="1972174242" sldId="1731650623"/>
            <ac:cxnSpMk id="60" creationId="{FA428FC0-1A3D-4C43-8BCD-41D91B469C98}"/>
          </ac:cxnSpMkLst>
        </pc:cxnChg>
        <pc:cxnChg chg="mod">
          <ac:chgData name="Øivind Urdal" userId="a519fee0-b56b-489a-8ee4-66b2d8616237" providerId="ADAL" clId="{DD5A01B0-8F75-4AEF-867F-8D302F8E42BB}" dt="2021-05-06T12:38:08.445" v="135" actId="478"/>
          <ac:cxnSpMkLst>
            <pc:docMk/>
            <pc:sldMk cId="1972174242" sldId="1731650623"/>
            <ac:cxnSpMk id="1037" creationId="{E68926F1-2B82-5A47-B0F6-95628A4CE713}"/>
          </ac:cxnSpMkLst>
        </pc:cxnChg>
      </pc:sldChg>
      <pc:sldChg chg="addSp delSp modSp mod">
        <pc:chgData name="Øivind Urdal" userId="a519fee0-b56b-489a-8ee4-66b2d8616237" providerId="ADAL" clId="{DD5A01B0-8F75-4AEF-867F-8D302F8E42BB}" dt="2021-05-06T12:41:12.672" v="181" actId="207"/>
        <pc:sldMkLst>
          <pc:docMk/>
          <pc:sldMk cId="3858476064" sldId="1731650634"/>
        </pc:sldMkLst>
        <pc:spChg chg="add mod">
          <ac:chgData name="Øivind Urdal" userId="a519fee0-b56b-489a-8ee4-66b2d8616237" providerId="ADAL" clId="{DD5A01B0-8F75-4AEF-867F-8D302F8E42BB}" dt="2021-05-06T12:36:59.616" v="106"/>
          <ac:spMkLst>
            <pc:docMk/>
            <pc:sldMk cId="3858476064" sldId="1731650634"/>
            <ac:spMk id="40" creationId="{2A1D71AC-ADD0-4BDA-99FD-45B17DFA09AE}"/>
          </ac:spMkLst>
        </pc:spChg>
        <pc:spChg chg="mod">
          <ac:chgData name="Øivind Urdal" userId="a519fee0-b56b-489a-8ee4-66b2d8616237" providerId="ADAL" clId="{DD5A01B0-8F75-4AEF-867F-8D302F8E42BB}" dt="2021-05-06T12:40:23.887" v="173" actId="208"/>
          <ac:spMkLst>
            <pc:docMk/>
            <pc:sldMk cId="3858476064" sldId="1731650634"/>
            <ac:spMk id="41" creationId="{24B53F31-D827-3642-BFFB-66D035494ACD}"/>
          </ac:spMkLst>
        </pc:spChg>
        <pc:spChg chg="mod">
          <ac:chgData name="Øivind Urdal" userId="a519fee0-b56b-489a-8ee4-66b2d8616237" providerId="ADAL" clId="{DD5A01B0-8F75-4AEF-867F-8D302F8E42BB}" dt="2021-05-06T12:40:23.887" v="173" actId="208"/>
          <ac:spMkLst>
            <pc:docMk/>
            <pc:sldMk cId="3858476064" sldId="1731650634"/>
            <ac:spMk id="42" creationId="{CEDA2BE3-22E7-EB40-A634-D01E712900DC}"/>
          </ac:spMkLst>
        </pc:spChg>
        <pc:spChg chg="mod">
          <ac:chgData name="Øivind Urdal" userId="a519fee0-b56b-489a-8ee4-66b2d8616237" providerId="ADAL" clId="{DD5A01B0-8F75-4AEF-867F-8D302F8E42BB}" dt="2021-05-06T12:40:23.887" v="173" actId="208"/>
          <ac:spMkLst>
            <pc:docMk/>
            <pc:sldMk cId="3858476064" sldId="1731650634"/>
            <ac:spMk id="43" creationId="{59024DE6-9F31-C84B-B54C-D206DC987FA3}"/>
          </ac:spMkLst>
        </pc:spChg>
        <pc:spChg chg="del">
          <ac:chgData name="Øivind Urdal" userId="a519fee0-b56b-489a-8ee4-66b2d8616237" providerId="ADAL" clId="{DD5A01B0-8F75-4AEF-867F-8D302F8E42BB}" dt="2021-05-06T12:36:58.070" v="105" actId="478"/>
          <ac:spMkLst>
            <pc:docMk/>
            <pc:sldMk cId="3858476064" sldId="1731650634"/>
            <ac:spMk id="44" creationId="{F9768408-41CC-274B-B6B1-2FFDE479CA08}"/>
          </ac:spMkLst>
        </pc:spChg>
        <pc:spChg chg="mod">
          <ac:chgData name="Øivind Urdal" userId="a519fee0-b56b-489a-8ee4-66b2d8616237" providerId="ADAL" clId="{DD5A01B0-8F75-4AEF-867F-8D302F8E42BB}" dt="2021-05-06T12:40:41.580" v="178" actId="208"/>
          <ac:spMkLst>
            <pc:docMk/>
            <pc:sldMk cId="3858476064" sldId="1731650634"/>
            <ac:spMk id="45" creationId="{C0990C6D-E09F-9746-8EC9-2574E646B82D}"/>
          </ac:spMkLst>
        </pc:spChg>
        <pc:spChg chg="del">
          <ac:chgData name="Øivind Urdal" userId="a519fee0-b56b-489a-8ee4-66b2d8616237" providerId="ADAL" clId="{DD5A01B0-8F75-4AEF-867F-8D302F8E42BB}" dt="2021-05-06T12:36:55.827" v="103" actId="478"/>
          <ac:spMkLst>
            <pc:docMk/>
            <pc:sldMk cId="3858476064" sldId="1731650634"/>
            <ac:spMk id="46" creationId="{81B05A57-368D-D347-B570-5C103B678D7A}"/>
          </ac:spMkLst>
        </pc:spChg>
        <pc:spChg chg="add mod">
          <ac:chgData name="Øivind Urdal" userId="a519fee0-b56b-489a-8ee4-66b2d8616237" providerId="ADAL" clId="{DD5A01B0-8F75-4AEF-867F-8D302F8E42BB}" dt="2021-05-06T12:40:48.349" v="179" actId="1076"/>
          <ac:spMkLst>
            <pc:docMk/>
            <pc:sldMk cId="3858476064" sldId="1731650634"/>
            <ac:spMk id="50" creationId="{0C1A5F9B-703A-4170-80E8-F4DAA74AB105}"/>
          </ac:spMkLst>
        </pc:spChg>
        <pc:spChg chg="mod">
          <ac:chgData name="Øivind Urdal" userId="a519fee0-b56b-489a-8ee4-66b2d8616237" providerId="ADAL" clId="{DD5A01B0-8F75-4AEF-867F-8D302F8E42BB}" dt="2021-05-06T12:40:41.580" v="178" actId="208"/>
          <ac:spMkLst>
            <pc:docMk/>
            <pc:sldMk cId="3858476064" sldId="1731650634"/>
            <ac:spMk id="53" creationId="{EA72EC8E-D824-5A4A-A2D2-2850BE47AD18}"/>
          </ac:spMkLst>
        </pc:spChg>
        <pc:spChg chg="mod">
          <ac:chgData name="Øivind Urdal" userId="a519fee0-b56b-489a-8ee4-66b2d8616237" providerId="ADAL" clId="{DD5A01B0-8F75-4AEF-867F-8D302F8E42BB}" dt="2021-05-06T12:41:12.672" v="181" actId="207"/>
          <ac:spMkLst>
            <pc:docMk/>
            <pc:sldMk cId="3858476064" sldId="1731650634"/>
            <ac:spMk id="57" creationId="{EE9A8F81-3B67-CB4E-8623-4B2FF004EA29}"/>
          </ac:spMkLst>
        </pc:spChg>
        <pc:spChg chg="mod">
          <ac:chgData name="Øivind Urdal" userId="a519fee0-b56b-489a-8ee4-66b2d8616237" providerId="ADAL" clId="{DD5A01B0-8F75-4AEF-867F-8D302F8E42BB}" dt="2021-05-06T12:40:41.580" v="178" actId="208"/>
          <ac:spMkLst>
            <pc:docMk/>
            <pc:sldMk cId="3858476064" sldId="1731650634"/>
            <ac:spMk id="58" creationId="{20C8C15F-16ED-4143-AB19-F3A45DBAA52B}"/>
          </ac:spMkLst>
        </pc:spChg>
        <pc:spChg chg="mod">
          <ac:chgData name="Øivind Urdal" userId="a519fee0-b56b-489a-8ee4-66b2d8616237" providerId="ADAL" clId="{DD5A01B0-8F75-4AEF-867F-8D302F8E42BB}" dt="2021-05-06T12:40:41.580" v="178" actId="208"/>
          <ac:spMkLst>
            <pc:docMk/>
            <pc:sldMk cId="3858476064" sldId="1731650634"/>
            <ac:spMk id="59" creationId="{6D685504-B3DA-5240-BC7B-489B4D2FB3CB}"/>
          </ac:spMkLst>
        </pc:spChg>
        <pc:spChg chg="mod">
          <ac:chgData name="Øivind Urdal" userId="a519fee0-b56b-489a-8ee4-66b2d8616237" providerId="ADAL" clId="{DD5A01B0-8F75-4AEF-867F-8D302F8E42BB}" dt="2021-05-06T12:40:41.580" v="178" actId="208"/>
          <ac:spMkLst>
            <pc:docMk/>
            <pc:sldMk cId="3858476064" sldId="1731650634"/>
            <ac:spMk id="61" creationId="{677A5658-A91B-174D-ADB6-7D79ACFBBABD}"/>
          </ac:spMkLst>
        </pc:spChg>
        <pc:spChg chg="mod">
          <ac:chgData name="Øivind Urdal" userId="a519fee0-b56b-489a-8ee4-66b2d8616237" providerId="ADAL" clId="{DD5A01B0-8F75-4AEF-867F-8D302F8E42BB}" dt="2021-05-06T12:40:41.580" v="178" actId="208"/>
          <ac:spMkLst>
            <pc:docMk/>
            <pc:sldMk cId="3858476064" sldId="1731650634"/>
            <ac:spMk id="62" creationId="{04A388D8-217A-B14F-A8B0-C7175217FA07}"/>
          </ac:spMkLst>
        </pc:spChg>
        <pc:spChg chg="mod">
          <ac:chgData name="Øivind Urdal" userId="a519fee0-b56b-489a-8ee4-66b2d8616237" providerId="ADAL" clId="{DD5A01B0-8F75-4AEF-867F-8D302F8E42BB}" dt="2021-05-06T12:40:29.279" v="175" actId="208"/>
          <ac:spMkLst>
            <pc:docMk/>
            <pc:sldMk cId="3858476064" sldId="1731650634"/>
            <ac:spMk id="63" creationId="{9F4A3230-939C-FA45-8EE9-1E63CBE1A107}"/>
          </ac:spMkLst>
        </pc:spChg>
        <pc:spChg chg="mod">
          <ac:chgData name="Øivind Urdal" userId="a519fee0-b56b-489a-8ee4-66b2d8616237" providerId="ADAL" clId="{DD5A01B0-8F75-4AEF-867F-8D302F8E42BB}" dt="2021-05-06T12:40:29.279" v="175" actId="208"/>
          <ac:spMkLst>
            <pc:docMk/>
            <pc:sldMk cId="3858476064" sldId="1731650634"/>
            <ac:spMk id="64" creationId="{F3AAF027-10F6-6A4F-848C-94A1086534C2}"/>
          </ac:spMkLst>
        </pc:spChg>
        <pc:spChg chg="mod">
          <ac:chgData name="Øivind Urdal" userId="a519fee0-b56b-489a-8ee4-66b2d8616237" providerId="ADAL" clId="{DD5A01B0-8F75-4AEF-867F-8D302F8E42BB}" dt="2021-05-06T12:40:29.279" v="175" actId="208"/>
          <ac:spMkLst>
            <pc:docMk/>
            <pc:sldMk cId="3858476064" sldId="1731650634"/>
            <ac:spMk id="65" creationId="{79AE1486-B764-A04E-9FF2-4B63D799EC86}"/>
          </ac:spMkLst>
        </pc:spChg>
        <pc:picChg chg="add mod">
          <ac:chgData name="Øivind Urdal" userId="a519fee0-b56b-489a-8ee4-66b2d8616237" providerId="ADAL" clId="{DD5A01B0-8F75-4AEF-867F-8D302F8E42BB}" dt="2021-05-06T12:36:59.616" v="106"/>
          <ac:picMkLst>
            <pc:docMk/>
            <pc:sldMk cId="3858476064" sldId="1731650634"/>
            <ac:picMk id="47" creationId="{4A8A8F98-32C3-4218-B9AE-011C041122FB}"/>
          </ac:picMkLst>
        </pc:picChg>
        <pc:picChg chg="del">
          <ac:chgData name="Øivind Urdal" userId="a519fee0-b56b-489a-8ee4-66b2d8616237" providerId="ADAL" clId="{DD5A01B0-8F75-4AEF-867F-8D302F8E42BB}" dt="2021-05-06T12:36:56.834" v="104" actId="478"/>
          <ac:picMkLst>
            <pc:docMk/>
            <pc:sldMk cId="3858476064" sldId="1731650634"/>
            <ac:picMk id="48" creationId="{93E01D22-214B-8D47-993B-BACD9578D986}"/>
          </ac:picMkLst>
        </pc:picChg>
      </pc:sldChg>
      <pc:sldChg chg="addSp delSp modSp mod">
        <pc:chgData name="Øivind Urdal" userId="a519fee0-b56b-489a-8ee4-66b2d8616237" providerId="ADAL" clId="{DD5A01B0-8F75-4AEF-867F-8D302F8E42BB}" dt="2021-05-06T12:41:56.020" v="189" actId="208"/>
        <pc:sldMkLst>
          <pc:docMk/>
          <pc:sldMk cId="1744426508" sldId="1731651249"/>
        </pc:sldMkLst>
        <pc:spChg chg="add del">
          <ac:chgData name="Øivind Urdal" userId="a519fee0-b56b-489a-8ee4-66b2d8616237" providerId="ADAL" clId="{DD5A01B0-8F75-4AEF-867F-8D302F8E42BB}" dt="2021-05-06T12:30:07.087" v="53" actId="22"/>
          <ac:spMkLst>
            <pc:docMk/>
            <pc:sldMk cId="1744426508" sldId="1731651249"/>
            <ac:spMk id="21" creationId="{9712D9B4-25ED-4C7E-A844-6E6E6B2D48A9}"/>
          </ac:spMkLst>
        </pc:spChg>
        <pc:spChg chg="mod">
          <ac:chgData name="Øivind Urdal" userId="a519fee0-b56b-489a-8ee4-66b2d8616237" providerId="ADAL" clId="{DD5A01B0-8F75-4AEF-867F-8D302F8E42BB}" dt="2021-05-06T12:33:11.513" v="71" actId="404"/>
          <ac:spMkLst>
            <pc:docMk/>
            <pc:sldMk cId="1744426508" sldId="1731651249"/>
            <ac:spMk id="34" creationId="{00BFC0A7-1309-114D-A9A1-3E313697A4CD}"/>
          </ac:spMkLst>
        </pc:spChg>
        <pc:spChg chg="del mod">
          <ac:chgData name="Øivind Urdal" userId="a519fee0-b56b-489a-8ee4-66b2d8616237" providerId="ADAL" clId="{DD5A01B0-8F75-4AEF-867F-8D302F8E42BB}" dt="2021-05-06T12:30:15.908" v="55" actId="478"/>
          <ac:spMkLst>
            <pc:docMk/>
            <pc:sldMk cId="1744426508" sldId="1731651249"/>
            <ac:spMk id="36" creationId="{8011E964-CAC9-FA42-B590-FBEE1F87EF38}"/>
          </ac:spMkLst>
        </pc:spChg>
        <pc:spChg chg="mod">
          <ac:chgData name="Øivind Urdal" userId="a519fee0-b56b-489a-8ee4-66b2d8616237" providerId="ADAL" clId="{DD5A01B0-8F75-4AEF-867F-8D302F8E42BB}" dt="2021-05-06T12:41:49.391" v="187" actId="208"/>
          <ac:spMkLst>
            <pc:docMk/>
            <pc:sldMk cId="1744426508" sldId="1731651249"/>
            <ac:spMk id="41" creationId="{24B53F31-D827-3642-BFFB-66D035494ACD}"/>
          </ac:spMkLst>
        </pc:spChg>
        <pc:spChg chg="mod">
          <ac:chgData name="Øivind Urdal" userId="a519fee0-b56b-489a-8ee4-66b2d8616237" providerId="ADAL" clId="{DD5A01B0-8F75-4AEF-867F-8D302F8E42BB}" dt="2021-05-06T12:41:49.391" v="187" actId="208"/>
          <ac:spMkLst>
            <pc:docMk/>
            <pc:sldMk cId="1744426508" sldId="1731651249"/>
            <ac:spMk id="42" creationId="{CEDA2BE3-22E7-EB40-A634-D01E712900DC}"/>
          </ac:spMkLst>
        </pc:spChg>
        <pc:spChg chg="mod">
          <ac:chgData name="Øivind Urdal" userId="a519fee0-b56b-489a-8ee4-66b2d8616237" providerId="ADAL" clId="{DD5A01B0-8F75-4AEF-867F-8D302F8E42BB}" dt="2021-05-06T12:41:49.391" v="187" actId="208"/>
          <ac:spMkLst>
            <pc:docMk/>
            <pc:sldMk cId="1744426508" sldId="1731651249"/>
            <ac:spMk id="43" creationId="{59024DE6-9F31-C84B-B54C-D206DC987FA3}"/>
          </ac:spMkLst>
        </pc:spChg>
        <pc:spChg chg="mod">
          <ac:chgData name="Øivind Urdal" userId="a519fee0-b56b-489a-8ee4-66b2d8616237" providerId="ADAL" clId="{DD5A01B0-8F75-4AEF-867F-8D302F8E42BB}" dt="2021-05-06T12:29:46.404" v="50" actId="20577"/>
          <ac:spMkLst>
            <pc:docMk/>
            <pc:sldMk cId="1744426508" sldId="1731651249"/>
            <ac:spMk id="47" creationId="{A269573A-8463-EF4D-8362-F28A5F5CA00F}"/>
          </ac:spMkLst>
        </pc:spChg>
        <pc:spChg chg="mod">
          <ac:chgData name="Øivind Urdal" userId="a519fee0-b56b-489a-8ee4-66b2d8616237" providerId="ADAL" clId="{DD5A01B0-8F75-4AEF-867F-8D302F8E42BB}" dt="2021-05-06T12:41:56.020" v="189" actId="208"/>
          <ac:spMkLst>
            <pc:docMk/>
            <pc:sldMk cId="1744426508" sldId="1731651249"/>
            <ac:spMk id="63" creationId="{9F4A3230-939C-FA45-8EE9-1E63CBE1A107}"/>
          </ac:spMkLst>
        </pc:spChg>
        <pc:spChg chg="mod">
          <ac:chgData name="Øivind Urdal" userId="a519fee0-b56b-489a-8ee4-66b2d8616237" providerId="ADAL" clId="{DD5A01B0-8F75-4AEF-867F-8D302F8E42BB}" dt="2021-05-06T12:41:56.020" v="189" actId="208"/>
          <ac:spMkLst>
            <pc:docMk/>
            <pc:sldMk cId="1744426508" sldId="1731651249"/>
            <ac:spMk id="64" creationId="{F3AAF027-10F6-6A4F-848C-94A1086534C2}"/>
          </ac:spMkLst>
        </pc:spChg>
        <pc:spChg chg="mod">
          <ac:chgData name="Øivind Urdal" userId="a519fee0-b56b-489a-8ee4-66b2d8616237" providerId="ADAL" clId="{DD5A01B0-8F75-4AEF-867F-8D302F8E42BB}" dt="2021-05-06T12:41:56.020" v="189" actId="208"/>
          <ac:spMkLst>
            <pc:docMk/>
            <pc:sldMk cId="1744426508" sldId="1731651249"/>
            <ac:spMk id="65" creationId="{79AE1486-B764-A04E-9FF2-4B63D799EC86}"/>
          </ac:spMkLst>
        </pc:spChg>
        <pc:picChg chg="add mod">
          <ac:chgData name="Øivind Urdal" userId="a519fee0-b56b-489a-8ee4-66b2d8616237" providerId="ADAL" clId="{DD5A01B0-8F75-4AEF-867F-8D302F8E42BB}" dt="2021-05-06T12:31:18.242" v="62" actId="1076"/>
          <ac:picMkLst>
            <pc:docMk/>
            <pc:sldMk cId="1744426508" sldId="1731651249"/>
            <ac:picMk id="22" creationId="{A79CACD0-C548-4BE3-ABFE-7A4F1B556E3B}"/>
          </ac:picMkLst>
        </pc:picChg>
        <pc:picChg chg="del">
          <ac:chgData name="Øivind Urdal" userId="a519fee0-b56b-489a-8ee4-66b2d8616237" providerId="ADAL" clId="{DD5A01B0-8F75-4AEF-867F-8D302F8E42BB}" dt="2021-05-06T12:30:18.836" v="56" actId="478"/>
          <ac:picMkLst>
            <pc:docMk/>
            <pc:sldMk cId="1744426508" sldId="1731651249"/>
            <ac:picMk id="35" creationId="{A7BD15B5-1CFD-A142-BC4F-31A5AC7381FD}"/>
          </ac:picMkLst>
        </pc:picChg>
      </pc:sldChg>
      <pc:sldChg chg="addSp delSp modSp mod modAnim">
        <pc:chgData name="Øivind Urdal" userId="a519fee0-b56b-489a-8ee4-66b2d8616237" providerId="ADAL" clId="{DD5A01B0-8F75-4AEF-867F-8D302F8E42BB}" dt="2021-05-06T12:22:34.078" v="27"/>
        <pc:sldMkLst>
          <pc:docMk/>
          <pc:sldMk cId="2912580305" sldId="1731651306"/>
        </pc:sldMkLst>
        <pc:spChg chg="mod">
          <ac:chgData name="Øivind Urdal" userId="a519fee0-b56b-489a-8ee4-66b2d8616237" providerId="ADAL" clId="{DD5A01B0-8F75-4AEF-867F-8D302F8E42BB}" dt="2021-05-06T12:21:13.165" v="26" actId="20577"/>
          <ac:spMkLst>
            <pc:docMk/>
            <pc:sldMk cId="2912580305" sldId="1731651306"/>
            <ac:spMk id="2" creationId="{B0BB879D-3C1F-3E46-B666-D3750A572C27}"/>
          </ac:spMkLst>
        </pc:spChg>
        <pc:picChg chg="del">
          <ac:chgData name="Øivind Urdal" userId="a519fee0-b56b-489a-8ee4-66b2d8616237" providerId="ADAL" clId="{DD5A01B0-8F75-4AEF-867F-8D302F8E42BB}" dt="2021-05-06T12:15:38.635" v="6" actId="478"/>
          <ac:picMkLst>
            <pc:docMk/>
            <pc:sldMk cId="2912580305" sldId="1731651306"/>
            <ac:picMk id="11" creationId="{6E57EFFF-578D-DB49-8EA4-12DBBBEB92BC}"/>
          </ac:picMkLst>
        </pc:picChg>
        <pc:picChg chg="add mod">
          <ac:chgData name="Øivind Urdal" userId="a519fee0-b56b-489a-8ee4-66b2d8616237" providerId="ADAL" clId="{DD5A01B0-8F75-4AEF-867F-8D302F8E42BB}" dt="2021-05-06T12:15:44.041" v="7" actId="1076"/>
          <ac:picMkLst>
            <pc:docMk/>
            <pc:sldMk cId="2912580305" sldId="1731651306"/>
            <ac:picMk id="15" creationId="{74EF75E0-0ECE-40D8-B6CC-5F9893F16F6E}"/>
          </ac:picMkLst>
        </pc:picChg>
        <pc:picChg chg="add mod">
          <ac:chgData name="Øivind Urdal" userId="a519fee0-b56b-489a-8ee4-66b2d8616237" providerId="ADAL" clId="{DD5A01B0-8F75-4AEF-867F-8D302F8E42BB}" dt="2021-05-06T12:16:26.161" v="12" actId="1076"/>
          <ac:picMkLst>
            <pc:docMk/>
            <pc:sldMk cId="2912580305" sldId="1731651306"/>
            <ac:picMk id="18" creationId="{58B4FA2D-5717-4A51-9E5C-E77750E9004D}"/>
          </ac:picMkLst>
        </pc:picChg>
        <pc:picChg chg="add mod">
          <ac:chgData name="Øivind Urdal" userId="a519fee0-b56b-489a-8ee4-66b2d8616237" providerId="ADAL" clId="{DD5A01B0-8F75-4AEF-867F-8D302F8E42BB}" dt="2021-05-06T12:18:36.309" v="17" actId="1076"/>
          <ac:picMkLst>
            <pc:docMk/>
            <pc:sldMk cId="2912580305" sldId="1731651306"/>
            <ac:picMk id="22" creationId="{6EF70113-3918-4FCD-93C1-71599C6485C8}"/>
          </ac:picMkLst>
        </pc:picChg>
        <pc:picChg chg="add mod">
          <ac:chgData name="Øivind Urdal" userId="a519fee0-b56b-489a-8ee4-66b2d8616237" providerId="ADAL" clId="{DD5A01B0-8F75-4AEF-867F-8D302F8E42BB}" dt="2021-05-06T12:18:51.887" v="22" actId="1076"/>
          <ac:picMkLst>
            <pc:docMk/>
            <pc:sldMk cId="2912580305" sldId="1731651306"/>
            <ac:picMk id="26" creationId="{86B7515E-40D2-46EA-A4A3-44565AC8C907}"/>
          </ac:picMkLst>
        </pc:picChg>
      </pc:sldChg>
      <pc:sldMasterChg chg="modSldLayout">
        <pc:chgData name="Øivind Urdal" userId="a519fee0-b56b-489a-8ee4-66b2d8616237" providerId="ADAL" clId="{DD5A01B0-8F75-4AEF-867F-8D302F8E42BB}" dt="2021-05-06T12:22:34.078" v="27"/>
        <pc:sldMasterMkLst>
          <pc:docMk/>
          <pc:sldMasterMk cId="2866801089" sldId="2147483710"/>
        </pc:sldMasterMkLst>
        <pc:sldLayoutChg chg="modAnim">
          <pc:chgData name="Øivind Urdal" userId="a519fee0-b56b-489a-8ee4-66b2d8616237" providerId="ADAL" clId="{DD5A01B0-8F75-4AEF-867F-8D302F8E42BB}" dt="2021-05-06T12:22:34.078" v="27"/>
          <pc:sldLayoutMkLst>
            <pc:docMk/>
            <pc:sldMasterMk cId="2866801089" sldId="2147483710"/>
            <pc:sldLayoutMk cId="1153090366" sldId="214748372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58-423D-88C4-01F6571C4AD4}"/>
              </c:ext>
            </c:extLst>
          </c:dPt>
          <c:dPt>
            <c:idx val="1"/>
            <c:bubble3D val="0"/>
            <c:spPr>
              <a:solidFill>
                <a:srgbClr val="EF754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592-4A70-B3CB-87B50D9C5143}"/>
              </c:ext>
            </c:extLst>
          </c:dPt>
          <c:cat>
            <c:strRef>
              <c:f>Sheet1!$A$2:$A$3</c:f>
              <c:strCache>
                <c:ptCount val="2"/>
                <c:pt idx="0">
                  <c:v>Kunder ivaretatt: 89%</c:v>
                </c:pt>
                <c:pt idx="1">
                  <c:v>Kunder glemt: 11%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92-4A70-B3CB-87B50D9C5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050" err="1">
                <a:solidFill>
                  <a:schemeClr val="bg1"/>
                </a:solidFill>
              </a:rPr>
              <a:t>Nysalg</a:t>
            </a:r>
            <a:r>
              <a:rPr lang="en-US" sz="1050">
                <a:solidFill>
                  <a:schemeClr val="bg1"/>
                </a:solidFill>
              </a:rPr>
              <a:t> mot</a:t>
            </a:r>
            <a:r>
              <a:rPr lang="en-US" sz="1050" baseline="0">
                <a:solidFill>
                  <a:schemeClr val="bg1"/>
                </a:solidFill>
              </a:rPr>
              <a:t> </a:t>
            </a:r>
            <a:r>
              <a:rPr lang="en-US" sz="1050" baseline="0" err="1">
                <a:solidFill>
                  <a:schemeClr val="bg1"/>
                </a:solidFill>
              </a:rPr>
              <a:t>budsjett</a:t>
            </a:r>
            <a:endParaRPr lang="en-US" sz="1050">
              <a:solidFill>
                <a:schemeClr val="bg1"/>
              </a:solidFill>
            </a:endParaRPr>
          </a:p>
        </c:rich>
      </c:tx>
      <c:overlay val="0"/>
      <c:spPr>
        <a:solidFill>
          <a:srgbClr val="005E58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Oppnådd</c:v>
                </c:pt>
              </c:strCache>
            </c:strRef>
          </c:tx>
          <c:spPr>
            <a:solidFill>
              <a:srgbClr val="30B494"/>
            </a:solidFill>
            <a:ln>
              <a:noFill/>
            </a:ln>
            <a:effectLst/>
          </c:spPr>
          <c:invertIfNegative val="0"/>
          <c:cat>
            <c:strRef>
              <c:f>Sheet1!$A$3:$A$13</c:f>
              <c:strCache>
                <c:ptCount val="11"/>
                <c:pt idx="0">
                  <c:v>Februar</c:v>
                </c:pt>
                <c:pt idx="1">
                  <c:v>Mars</c:v>
                </c:pt>
                <c:pt idx="2">
                  <c:v>April</c:v>
                </c:pt>
                <c:pt idx="3">
                  <c:v>Mai</c:v>
                </c:pt>
                <c:pt idx="4">
                  <c:v>Juni</c:v>
                </c:pt>
                <c:pt idx="5">
                  <c:v>Juli</c:v>
                </c:pt>
                <c:pt idx="6">
                  <c:v>August</c:v>
                </c:pt>
                <c:pt idx="7">
                  <c:v>September</c:v>
                </c:pt>
                <c:pt idx="8">
                  <c:v>Oktober</c:v>
                </c:pt>
                <c:pt idx="9">
                  <c:v>November</c:v>
                </c:pt>
                <c:pt idx="10">
                  <c:v>Desember</c:v>
                </c:pt>
              </c:strCache>
            </c:strRef>
          </c:cat>
          <c:val>
            <c:numRef>
              <c:f>Sheet1!$B$3:$B$13</c:f>
              <c:numCache>
                <c:formatCode>General</c:formatCode>
                <c:ptCount val="11"/>
                <c:pt idx="0">
                  <c:v>370000</c:v>
                </c:pt>
                <c:pt idx="1">
                  <c:v>310000</c:v>
                </c:pt>
                <c:pt idx="2">
                  <c:v>350000</c:v>
                </c:pt>
                <c:pt idx="3">
                  <c:v>125000</c:v>
                </c:pt>
                <c:pt idx="4">
                  <c:v>280000</c:v>
                </c:pt>
                <c:pt idx="5">
                  <c:v>10000</c:v>
                </c:pt>
                <c:pt idx="6">
                  <c:v>200000</c:v>
                </c:pt>
                <c:pt idx="7">
                  <c:v>300000</c:v>
                </c:pt>
                <c:pt idx="8">
                  <c:v>310000</c:v>
                </c:pt>
                <c:pt idx="9">
                  <c:v>125000</c:v>
                </c:pt>
                <c:pt idx="10">
                  <c:v>320000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3B-48BC-BFF8-0873F6298F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Budsjett</c:v>
                </c:pt>
              </c:strCache>
            </c:strRef>
          </c:tx>
          <c:spPr>
            <a:solidFill>
              <a:srgbClr val="D5450D"/>
            </a:solidFill>
            <a:ln>
              <a:noFill/>
            </a:ln>
            <a:effectLst/>
          </c:spPr>
          <c:invertIfNegative val="0"/>
          <c:cat>
            <c:strRef>
              <c:f>Sheet1!$A$3:$A$13</c:f>
              <c:strCache>
                <c:ptCount val="11"/>
                <c:pt idx="0">
                  <c:v>Februar</c:v>
                </c:pt>
                <c:pt idx="1">
                  <c:v>Mars</c:v>
                </c:pt>
                <c:pt idx="2">
                  <c:v>April</c:v>
                </c:pt>
                <c:pt idx="3">
                  <c:v>Mai</c:v>
                </c:pt>
                <c:pt idx="4">
                  <c:v>Juni</c:v>
                </c:pt>
                <c:pt idx="5">
                  <c:v>Juli</c:v>
                </c:pt>
                <c:pt idx="6">
                  <c:v>August</c:v>
                </c:pt>
                <c:pt idx="7">
                  <c:v>September</c:v>
                </c:pt>
                <c:pt idx="8">
                  <c:v>Oktober</c:v>
                </c:pt>
                <c:pt idx="9">
                  <c:v>November</c:v>
                </c:pt>
                <c:pt idx="10">
                  <c:v>Desember</c:v>
                </c:pt>
              </c:strCache>
            </c:strRef>
          </c:cat>
          <c:val>
            <c:numRef>
              <c:f>Sheet1!$C$3:$C$13</c:f>
              <c:numCache>
                <c:formatCode>General</c:formatCode>
                <c:ptCount val="11"/>
                <c:pt idx="0">
                  <c:v>300000</c:v>
                </c:pt>
                <c:pt idx="1">
                  <c:v>200000</c:v>
                </c:pt>
                <c:pt idx="2">
                  <c:v>400000</c:v>
                </c:pt>
                <c:pt idx="3">
                  <c:v>200000</c:v>
                </c:pt>
                <c:pt idx="4">
                  <c:v>300000</c:v>
                </c:pt>
                <c:pt idx="5">
                  <c:v>50000</c:v>
                </c:pt>
                <c:pt idx="6">
                  <c:v>300000</c:v>
                </c:pt>
                <c:pt idx="7">
                  <c:v>400000</c:v>
                </c:pt>
                <c:pt idx="8">
                  <c:v>200000</c:v>
                </c:pt>
                <c:pt idx="9">
                  <c:v>400000</c:v>
                </c:pt>
                <c:pt idx="10">
                  <c:v>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3B-48BC-BFF8-0873F6298F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2518239"/>
        <c:axId val="1402520735"/>
      </c:barChart>
      <c:catAx>
        <c:axId val="14025182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520735"/>
        <c:crosses val="autoZero"/>
        <c:auto val="1"/>
        <c:lblAlgn val="ctr"/>
        <c:lblOffset val="100"/>
        <c:noMultiLvlLbl val="0"/>
      </c:catAx>
      <c:valAx>
        <c:axId val="1402520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02518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050" err="1">
                <a:solidFill>
                  <a:schemeClr val="bg1"/>
                </a:solidFill>
              </a:rPr>
              <a:t>Mersalg</a:t>
            </a:r>
            <a:r>
              <a:rPr lang="en-US" sz="1050">
                <a:solidFill>
                  <a:schemeClr val="bg1"/>
                </a:solidFill>
              </a:rPr>
              <a:t> mot</a:t>
            </a:r>
            <a:r>
              <a:rPr lang="en-US" sz="1050" baseline="0">
                <a:solidFill>
                  <a:schemeClr val="bg1"/>
                </a:solidFill>
              </a:rPr>
              <a:t> </a:t>
            </a:r>
            <a:r>
              <a:rPr lang="en-US" sz="1050" baseline="0" err="1">
                <a:solidFill>
                  <a:schemeClr val="bg1"/>
                </a:solidFill>
              </a:rPr>
              <a:t>budsjett</a:t>
            </a:r>
            <a:endParaRPr lang="en-US" sz="1050">
              <a:solidFill>
                <a:schemeClr val="bg1"/>
              </a:solidFill>
            </a:endParaRPr>
          </a:p>
        </c:rich>
      </c:tx>
      <c:overlay val="0"/>
      <c:spPr>
        <a:solidFill>
          <a:srgbClr val="005E58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Oppnådd</c:v>
                </c:pt>
              </c:strCache>
            </c:strRef>
          </c:tx>
          <c:spPr>
            <a:solidFill>
              <a:srgbClr val="30B494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1250000</c:v>
                </c:pt>
                <c:pt idx="1">
                  <c:v>3700000</c:v>
                </c:pt>
                <c:pt idx="2">
                  <c:v>310000</c:v>
                </c:pt>
                <c:pt idx="3">
                  <c:v>5500000</c:v>
                </c:pt>
                <c:pt idx="4">
                  <c:v>125000</c:v>
                </c:pt>
                <c:pt idx="5">
                  <c:v>2800000</c:v>
                </c:pt>
                <c:pt idx="6">
                  <c:v>1000000</c:v>
                </c:pt>
                <c:pt idx="7">
                  <c:v>2000000</c:v>
                </c:pt>
                <c:pt idx="8">
                  <c:v>3000000</c:v>
                </c:pt>
                <c:pt idx="9">
                  <c:v>3100000</c:v>
                </c:pt>
                <c:pt idx="10">
                  <c:v>1250000</c:v>
                </c:pt>
                <c:pt idx="11">
                  <c:v>3200000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75-463B-BF73-C94CBDE5DC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Budsjett</c:v>
                </c:pt>
              </c:strCache>
            </c:strRef>
          </c:tx>
          <c:spPr>
            <a:solidFill>
              <a:srgbClr val="D5450D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Desember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2000000</c:v>
                </c:pt>
                <c:pt idx="1">
                  <c:v>3000000</c:v>
                </c:pt>
                <c:pt idx="2">
                  <c:v>2000000</c:v>
                </c:pt>
                <c:pt idx="3">
                  <c:v>4000000</c:v>
                </c:pt>
                <c:pt idx="4">
                  <c:v>2000000</c:v>
                </c:pt>
                <c:pt idx="5">
                  <c:v>3000000</c:v>
                </c:pt>
                <c:pt idx="6">
                  <c:v>500000</c:v>
                </c:pt>
                <c:pt idx="7">
                  <c:v>3000000</c:v>
                </c:pt>
                <c:pt idx="8">
                  <c:v>4000000</c:v>
                </c:pt>
                <c:pt idx="9">
                  <c:v>2000000</c:v>
                </c:pt>
                <c:pt idx="10">
                  <c:v>4000000</c:v>
                </c:pt>
                <c:pt idx="11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75-463B-BF73-C94CBDE5D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2518239"/>
        <c:axId val="1402520735"/>
      </c:barChart>
      <c:catAx>
        <c:axId val="14025182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520735"/>
        <c:crosses val="autoZero"/>
        <c:auto val="1"/>
        <c:lblAlgn val="ctr"/>
        <c:lblOffset val="100"/>
        <c:noMultiLvlLbl val="0"/>
      </c:catAx>
      <c:valAx>
        <c:axId val="1402520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02518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050">
                <a:solidFill>
                  <a:schemeClr val="bg1"/>
                </a:solidFill>
              </a:rPr>
              <a:t>Mitt </a:t>
            </a:r>
            <a:r>
              <a:rPr lang="en-US" sz="1050" err="1">
                <a:solidFill>
                  <a:schemeClr val="bg1"/>
                </a:solidFill>
              </a:rPr>
              <a:t>totalte</a:t>
            </a:r>
            <a:r>
              <a:rPr lang="en-US" sz="1050">
                <a:solidFill>
                  <a:schemeClr val="bg1"/>
                </a:solidFill>
              </a:rPr>
              <a:t> </a:t>
            </a:r>
            <a:r>
              <a:rPr lang="en-US" sz="1050" err="1">
                <a:solidFill>
                  <a:schemeClr val="bg1"/>
                </a:solidFill>
              </a:rPr>
              <a:t>salg</a:t>
            </a:r>
            <a:r>
              <a:rPr lang="en-US" sz="1050">
                <a:solidFill>
                  <a:schemeClr val="bg1"/>
                </a:solidFill>
              </a:rPr>
              <a:t> mot </a:t>
            </a:r>
            <a:r>
              <a:rPr lang="en-US" sz="1050" err="1">
                <a:solidFill>
                  <a:schemeClr val="bg1"/>
                </a:solidFill>
              </a:rPr>
              <a:t>budsjett</a:t>
            </a:r>
            <a:endParaRPr lang="en-US" sz="1050">
              <a:solidFill>
                <a:schemeClr val="bg1"/>
              </a:solidFill>
            </a:endParaRPr>
          </a:p>
        </c:rich>
      </c:tx>
      <c:overlay val="0"/>
      <c:spPr>
        <a:solidFill>
          <a:srgbClr val="005E58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Oppnådd</c:v>
                </c:pt>
              </c:strCache>
            </c:strRef>
          </c:tx>
          <c:spPr>
            <a:solidFill>
              <a:srgbClr val="30B49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Januar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23548000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9D-4F37-8846-EC85A9D7B7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Budsjett</c:v>
                </c:pt>
              </c:strCache>
            </c:strRef>
          </c:tx>
          <c:spPr>
            <a:solidFill>
              <a:srgbClr val="D5450D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Januar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9D-4F37-8846-EC85A9D7B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2518239"/>
        <c:axId val="1402520735"/>
      </c:barChart>
      <c:catAx>
        <c:axId val="14025182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520735"/>
        <c:crosses val="autoZero"/>
        <c:auto val="1"/>
        <c:lblAlgn val="ctr"/>
        <c:lblOffset val="100"/>
        <c:noMultiLvlLbl val="0"/>
      </c:catAx>
      <c:valAx>
        <c:axId val="1402520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02518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solidFill>
                  <a:schemeClr val="bg1"/>
                </a:solidFill>
              </a:rPr>
              <a:t># </a:t>
            </a:r>
            <a:r>
              <a:rPr lang="en-US" sz="1000" err="1">
                <a:solidFill>
                  <a:schemeClr val="bg1"/>
                </a:solidFill>
              </a:rPr>
              <a:t>Aktiviteter</a:t>
            </a:r>
            <a:r>
              <a:rPr lang="en-US" sz="1000">
                <a:solidFill>
                  <a:schemeClr val="bg1"/>
                </a:solidFill>
              </a:rPr>
              <a:t> /</a:t>
            </a:r>
            <a:r>
              <a:rPr lang="en-US" sz="1000" baseline="0">
                <a:solidFill>
                  <a:schemeClr val="bg1"/>
                </a:solidFill>
              </a:rPr>
              <a:t> </a:t>
            </a:r>
            <a:r>
              <a:rPr lang="en-US" sz="1000" baseline="0" err="1">
                <a:solidFill>
                  <a:schemeClr val="bg1"/>
                </a:solidFill>
              </a:rPr>
              <a:t>mnd</a:t>
            </a:r>
            <a:endParaRPr lang="en-US" sz="1000">
              <a:solidFill>
                <a:schemeClr val="bg1"/>
              </a:solidFill>
            </a:endParaRPr>
          </a:p>
        </c:rich>
      </c:tx>
      <c:overlay val="0"/>
      <c:spPr>
        <a:solidFill>
          <a:srgbClr val="EF7545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Avholdt</c:v>
                </c:pt>
              </c:strCache>
            </c:strRef>
          </c:tx>
          <c:spPr>
            <a:solidFill>
              <a:srgbClr val="30B49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Statusmøte #2</c:v>
                </c:pt>
                <c:pt idx="1">
                  <c:v>Tilbudspresentasjon</c:v>
                </c:pt>
                <c:pt idx="2">
                  <c:v>Strategimøte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C8-4C67-91B4-85634B718E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Mål</c:v>
                </c:pt>
              </c:strCache>
            </c:strRef>
          </c:tx>
          <c:spPr>
            <a:solidFill>
              <a:srgbClr val="D5450D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Statusmøte #2</c:v>
                </c:pt>
                <c:pt idx="1">
                  <c:v>Tilbudspresentasjon</c:v>
                </c:pt>
                <c:pt idx="2">
                  <c:v>Strategimøte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C8-4C67-91B4-85634B718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1182927"/>
        <c:axId val="71176271"/>
      </c:barChart>
      <c:catAx>
        <c:axId val="711829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1176271"/>
        <c:crosses val="autoZero"/>
        <c:auto val="1"/>
        <c:lblAlgn val="ctr"/>
        <c:lblOffset val="100"/>
        <c:noMultiLvlLbl val="0"/>
      </c:catAx>
      <c:valAx>
        <c:axId val="711762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1182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b-NO" sz="1000">
                <a:solidFill>
                  <a:schemeClr val="bg1"/>
                </a:solidFill>
              </a:rPr>
              <a:t># Salgsmuligheter registrert</a:t>
            </a:r>
          </a:p>
        </c:rich>
      </c:tx>
      <c:overlay val="0"/>
      <c:spPr>
        <a:solidFill>
          <a:schemeClr val="accent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7E-4F25-AB68-E2F0A775BC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9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7E-4F25-AB68-E2F0A775BC3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Snitt 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9</c:v>
                </c:pt>
                <c:pt idx="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7E-4F25-AB68-E2F0A775B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9316752"/>
        <c:axId val="1599315088"/>
      </c:lineChart>
      <c:catAx>
        <c:axId val="159931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9315088"/>
        <c:crosses val="autoZero"/>
        <c:auto val="1"/>
        <c:lblAlgn val="ctr"/>
        <c:lblOffset val="100"/>
        <c:noMultiLvlLbl val="0"/>
      </c:catAx>
      <c:valAx>
        <c:axId val="159931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931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b-NO" sz="1000">
                <a:solidFill>
                  <a:schemeClr val="bg1"/>
                </a:solidFill>
              </a:rPr>
              <a:t># Salgsmuligheter i trakt</a:t>
            </a:r>
          </a:p>
        </c:rich>
      </c:tx>
      <c:overlay val="0"/>
      <c:spPr>
        <a:solidFill>
          <a:schemeClr val="accent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18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AC-4396-BD2A-8CCC98BDF3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</c:v>
                </c:pt>
                <c:pt idx="1">
                  <c:v>27</c:v>
                </c:pt>
                <c:pt idx="2">
                  <c:v>35</c:v>
                </c:pt>
                <c:pt idx="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AC-4396-BD2A-8CCC98BDF3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MÅL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30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2AC-4396-BD2A-8CCC98BDF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9316752"/>
        <c:axId val="1599315088"/>
      </c:lineChart>
      <c:catAx>
        <c:axId val="159931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9315088"/>
        <c:crosses val="autoZero"/>
        <c:auto val="1"/>
        <c:lblAlgn val="ctr"/>
        <c:lblOffset val="100"/>
        <c:noMultiLvlLbl val="0"/>
      </c:catAx>
      <c:valAx>
        <c:axId val="159931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931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nb-NO" sz="1000">
                <a:solidFill>
                  <a:schemeClr val="bg1"/>
                </a:solidFill>
              </a:rPr>
              <a:t># Tilbud sendt</a:t>
            </a:r>
          </a:p>
        </c:rich>
      </c:tx>
      <c:overlay val="0"/>
      <c:spPr>
        <a:solidFill>
          <a:schemeClr val="accent3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18</c:v>
                </c:pt>
                <c:pt idx="3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7E-D942-871B-6064C65C32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</c:v>
                </c:pt>
                <c:pt idx="1">
                  <c:v>27</c:v>
                </c:pt>
                <c:pt idx="2">
                  <c:v>35</c:v>
                </c:pt>
                <c:pt idx="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7E-D942-871B-6064C65C32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MÅL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Januar</c:v>
                </c:pt>
                <c:pt idx="1">
                  <c:v>Februar</c:v>
                </c:pt>
                <c:pt idx="2">
                  <c:v>Mars</c:v>
                </c:pt>
                <c:pt idx="3">
                  <c:v>April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30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7E-D942-871B-6064C65C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9316752"/>
        <c:axId val="1599315088"/>
      </c:lineChart>
      <c:catAx>
        <c:axId val="159931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9315088"/>
        <c:crosses val="autoZero"/>
        <c:auto val="1"/>
        <c:lblAlgn val="ctr"/>
        <c:lblOffset val="100"/>
        <c:noMultiLvlLbl val="0"/>
      </c:catAx>
      <c:valAx>
        <c:axId val="159931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59931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F0AE1-10F1-4C0D-8DFF-0F26A89FDE7A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FF07F-6153-404E-98ED-6685930F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7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Hvordan</a:t>
            </a:r>
            <a:r>
              <a:rPr lang="en-US"/>
              <a:t> </a:t>
            </a:r>
            <a:r>
              <a:rPr lang="en-US" err="1"/>
              <a:t>informasjon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salg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1D8F5-F81D-C84A-98C1-750C41B6CE4F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988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Grunnlaget for denne skal allerede være utarbeidet av salg i tilbudspresentasjonen (NY VERSJON AV DENNE KOMMER). </a:t>
            </a:r>
          </a:p>
          <a:p>
            <a:r>
              <a:rPr lang="nb-NO"/>
              <a:t>Vårt ønske er at denne utarbeides av selger og konsulent i </a:t>
            </a:r>
            <a:r>
              <a:rPr lang="nb-NO" err="1"/>
              <a:t>handover</a:t>
            </a:r>
            <a:r>
              <a:rPr lang="nb-NO"/>
              <a:t> for å skape en felles forståelse for prosjektet.</a:t>
            </a:r>
          </a:p>
          <a:p>
            <a:endParaRPr lang="nb-NO"/>
          </a:p>
          <a:p>
            <a:r>
              <a:rPr lang="nb-NO" err="1"/>
              <a:t>Avdleingsboksene</a:t>
            </a:r>
            <a:r>
              <a:rPr lang="nb-NO"/>
              <a:t> kan benyttes til prosesser, avdelinger osv. Avhengig av hvordan prosjektet ditt ser 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1D8F5-F81D-C84A-98C1-750C41B6CE4F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3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87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1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7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FINN PÅ NOE LURT FOR Å FORKLARE HVA VI ER UTE 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8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LAGGING OG LEADIN DDASH MOT HVERANDRE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30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Eksemplifiser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77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Eksemplifiser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FF07F-6153-404E-98ED-6685930F9A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3043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32804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6342102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09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6885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241013-09E9-4FB7-92BC-4BD691F68DEB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19" name="Picture 1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E290B82D-8F20-4E02-99F3-67BF38D6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213CEB-FDE4-4926-8E22-60D318EF1406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3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6E472C-7914-4202-8454-381AA9D2093D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6" name="Picture 5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0025224A-05DB-4E8F-A555-C733F2B07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719A2D-6955-4790-9C8B-EFD16C3DA05E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15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4373F2-90E6-479D-A7A5-30058847543D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9" name="Picture 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EB7C855F-9B88-445C-9EE1-9B789F2B8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33E561-F2A1-46EE-B340-6B784314A281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90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659664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114287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03625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114287"/>
            <a:ext cx="362811" cy="1015868"/>
          </a:xfrm>
          <a:prstGeom prst="can">
            <a:avLst/>
          </a:prstGeom>
          <a:solidFill>
            <a:schemeClr val="accent4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03625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114285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03625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114287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08393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114287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08393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659664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352016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661825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352016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661825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352016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AA636792-DA41-5443-A432-4B040B016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247" y="630421"/>
            <a:ext cx="10575930" cy="774562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Headline here 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3237" y="4608131"/>
            <a:ext cx="1926900" cy="686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0137" y="1939362"/>
            <a:ext cx="2004996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77006" y="1939362"/>
            <a:ext cx="2004939" cy="696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E8CC10-5180-4FF2-BF54-F779ED73368E}"/>
              </a:ext>
            </a:extLst>
          </p:cNvPr>
          <p:cNvGrpSpPr/>
          <p:nvPr userDrawn="1"/>
        </p:nvGrpSpPr>
        <p:grpSpPr>
          <a:xfrm>
            <a:off x="5298136" y="6367822"/>
            <a:ext cx="1859656" cy="276999"/>
            <a:chOff x="5084129" y="6423483"/>
            <a:chExt cx="1859656" cy="276999"/>
          </a:xfrm>
        </p:grpSpPr>
        <p:pic>
          <p:nvPicPr>
            <p:cNvPr id="31" name="Picture 30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9A667A5B-DFB9-4FFE-A19E-03C80FF0A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C593C1-BD16-4770-841A-4CD4B37F5BF8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4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3003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snow, water, sitting&#10;&#10;Description automatically generated">
            <a:extLst>
              <a:ext uri="{FF2B5EF4-FFF2-40B4-BE49-F238E27FC236}">
                <a16:creationId xmlns:a16="http://schemas.microsoft.com/office/drawing/2014/main" id="{50075F07-8649-BB49-8B75-9783D26F4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1955C-E0BD-1342-8680-06E8471B7664}"/>
              </a:ext>
            </a:extLst>
          </p:cNvPr>
          <p:cNvSpPr/>
          <p:nvPr userDrawn="1"/>
        </p:nvSpPr>
        <p:spPr>
          <a:xfrm rot="10800000">
            <a:off x="-26470" y="0"/>
            <a:ext cx="12192000" cy="6058680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345A6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2ED-3E02-E147-855E-8741E200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4703901"/>
            <a:ext cx="2658094" cy="26580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CC387F-3ACB-0A4C-AE13-429C9FBA7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0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slide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B4171AE-B988-8344-BB07-70051E693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5F8644-6525-4248-A050-580A82F3D801}"/>
              </a:ext>
            </a:extLst>
          </p:cNvPr>
          <p:cNvSpPr/>
          <p:nvPr userDrawn="1"/>
        </p:nvSpPr>
        <p:spPr>
          <a:xfrm>
            <a:off x="0" y="0"/>
            <a:ext cx="12192000" cy="481719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7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677F55C-CDF7-D640-92ED-77C0954B3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31FBBC5-94A3-8645-9665-3DF7089F7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801ACBED-59FB-AD40-99D3-75EC1316A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B2A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E06E778-EB7D-3C4F-B48A-AF2EF319E7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3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938D7-1F35-944F-964C-C33A04CB0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5872" y="447"/>
            <a:ext cx="12199935" cy="68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rocky mountain&#10;&#10;Description automatically generated">
            <a:extLst>
              <a:ext uri="{FF2B5EF4-FFF2-40B4-BE49-F238E27FC236}">
                <a16:creationId xmlns:a16="http://schemas.microsoft.com/office/drawing/2014/main" id="{849FE651-E454-5743-A731-F798ED23F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snow, water, sitting&#10;&#10;Description automatically generated">
            <a:extLst>
              <a:ext uri="{FF2B5EF4-FFF2-40B4-BE49-F238E27FC236}">
                <a16:creationId xmlns:a16="http://schemas.microsoft.com/office/drawing/2014/main" id="{50075F07-8649-BB49-8B75-9783D26F4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1955C-E0BD-1342-8680-06E8471B7664}"/>
              </a:ext>
            </a:extLst>
          </p:cNvPr>
          <p:cNvSpPr/>
          <p:nvPr userDrawn="1"/>
        </p:nvSpPr>
        <p:spPr>
          <a:xfrm rot="10800000">
            <a:off x="-26470" y="0"/>
            <a:ext cx="12192000" cy="6058680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345A6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64E2ED-3E02-E147-855E-8741E2002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4703901"/>
            <a:ext cx="2658094" cy="265809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8CC387F-3ACB-0A4C-AE13-429C9FBA7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6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0B67C007-7459-2048-8E50-8DE38701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77872B-57B5-1848-8EE4-F29B77FFCF5E}"/>
              </a:ext>
            </a:extLst>
          </p:cNvPr>
          <p:cNvSpPr/>
          <p:nvPr userDrawn="1"/>
        </p:nvSpPr>
        <p:spPr>
          <a:xfrm>
            <a:off x="3514164" y="5273403"/>
            <a:ext cx="4912659" cy="131436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1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4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0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Desvider slide">
    <p:bg>
      <p:bgPr>
        <a:solidFill>
          <a:srgbClr val="FC8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9E7641-40BE-0843-91A4-1E7F2E52148F}"/>
              </a:ext>
            </a:extLst>
          </p:cNvPr>
          <p:cNvSpPr/>
          <p:nvPr userDrawn="1"/>
        </p:nvSpPr>
        <p:spPr>
          <a:xfrm>
            <a:off x="3343257" y="-1678918"/>
            <a:ext cx="10341148" cy="10341148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C147A-5D0F-5F42-A0BF-89407D84B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51878" y="-582450"/>
            <a:ext cx="10590181" cy="8392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53" y="3065685"/>
            <a:ext cx="7305386" cy="851941"/>
          </a:xfr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HEADER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42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79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968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5215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09869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8366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89387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89085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366440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Title slide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B4171AE-B988-8344-BB07-70051E693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5F8644-6525-4248-A050-580A82F3D801}"/>
              </a:ext>
            </a:extLst>
          </p:cNvPr>
          <p:cNvSpPr/>
          <p:nvPr userDrawn="1"/>
        </p:nvSpPr>
        <p:spPr>
          <a:xfrm>
            <a:off x="0" y="0"/>
            <a:ext cx="12192000" cy="481719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73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677F55C-CDF7-D640-92ED-77C0954B34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31FBBC5-94A3-8645-9665-3DF7089F71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46495"/>
            <a:ext cx="9144000" cy="901385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801ACBED-59FB-AD40-99D3-75EC1316A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47881"/>
            <a:ext cx="9144000" cy="131162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B2A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E06E778-EB7D-3C4F-B48A-AF2EF319E7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95257" y="3119718"/>
            <a:ext cx="6001486" cy="25566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0374BB-1776-4C3A-AEC1-41101EA85645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6" name="Picture 5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03D600EF-E64E-4ADF-8DDA-DF4DAE01E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FB6E7C-CE8C-4AC5-83DF-8185F9688BFA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187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2693374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255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659664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114287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03625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114287"/>
            <a:ext cx="362811" cy="1015868"/>
          </a:xfrm>
          <a:prstGeom prst="can">
            <a:avLst/>
          </a:prstGeom>
          <a:solidFill>
            <a:schemeClr val="accent4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03625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114285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03625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114287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08393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114287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08393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659664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352016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661825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352016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661825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352016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AA636792-DA41-5443-A432-4B040B016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247" y="630421"/>
            <a:ext cx="10575930" cy="774562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Headline here 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3237" y="4608131"/>
            <a:ext cx="1926900" cy="686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08130"/>
            <a:ext cx="1853054" cy="686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0137" y="1939362"/>
            <a:ext cx="2004996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77006" y="1939362"/>
            <a:ext cx="2004939" cy="696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4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3041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46477"/>
            <a:ext cx="10515600" cy="368286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4B443C-CF84-BF4E-BF04-039C5581FE0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168829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8693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and two col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6A2F-0705-5B4B-8F23-69368AA61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75663-A4E0-DC45-962F-0E0A22CCE6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14184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two collum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32FE-C6C6-7E43-9D05-C02153A4DD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59292-AC68-9944-BBC0-14C80A46AD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4"/>
            <a:ext cx="5157787" cy="362426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2E5E3-6345-B546-B189-353E5DD2AB6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A6166-F381-EA4B-B67E-33C66311C80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4"/>
            <a:ext cx="5183188" cy="3624263"/>
          </a:xfrm>
        </p:spPr>
        <p:txBody>
          <a:bodyPr/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7E4D4-B6FA-2C41-9FE1-B29B30309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674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1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F5AA48-CD19-F946-BD25-C43D4E2518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6154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938D7-1F35-944F-964C-C33A04CB0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5872" y="447"/>
            <a:ext cx="12199935" cy="68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443577-A007-493D-9810-75704FCCABF8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9" name="Picture 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75A022F9-EADB-4D87-9579-EA166CE16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5562BF-C9B4-4F4E-91A0-E95897CD98A5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44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3228508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510724"/>
            <a:ext cx="10515600" cy="36186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08832" y="987424"/>
            <a:ext cx="6343380" cy="13218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63900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. Content with caption with backgra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A36FCD-C876-E340-B4BD-98A7CFFF5992}"/>
              </a:ext>
            </a:extLst>
          </p:cNvPr>
          <p:cNvSpPr/>
          <p:nvPr userDrawn="1"/>
        </p:nvSpPr>
        <p:spPr>
          <a:xfrm>
            <a:off x="5982346" y="0"/>
            <a:ext cx="6209654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8071" y="987425"/>
            <a:ext cx="4474141" cy="48736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337049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97F28D-CB1D-DD43-9600-10AEE0530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08F7A-907B-CA48-8896-5AD9F9A8BA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DDBE4-FBBC-D64C-9906-670ACA7CD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413" y="147620"/>
            <a:ext cx="2947047" cy="200823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6A806-ADFA-1646-A4EF-BCAFEF059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033" y="274235"/>
            <a:ext cx="5019141" cy="3420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0A265-40C8-9743-B23E-5C561940B1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0300" y="1912854"/>
            <a:ext cx="2433485" cy="31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153090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7281-9265-AE46-9EB5-528EDB99A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5C073-B12B-1444-BB77-A00E195329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80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2D33E0-DF84-C74B-BEA6-35455C7A61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80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9C77B-661E-914B-AD8F-BB2F7D1129D6}"/>
              </a:ext>
            </a:extLst>
          </p:cNvPr>
          <p:cNvSpPr/>
          <p:nvPr userDrawn="1"/>
        </p:nvSpPr>
        <p:spPr>
          <a:xfrm>
            <a:off x="4126520" y="2110154"/>
            <a:ext cx="2145323" cy="2145323"/>
          </a:xfrm>
          <a:prstGeom prst="ellipse">
            <a:avLst/>
          </a:prstGeom>
          <a:solidFill>
            <a:srgbClr val="005E5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E16738-EACC-444A-B7DB-6A9E57D8C19B}"/>
              </a:ext>
            </a:extLst>
          </p:cNvPr>
          <p:cNvSpPr/>
          <p:nvPr userDrawn="1"/>
        </p:nvSpPr>
        <p:spPr>
          <a:xfrm>
            <a:off x="5955320" y="2110154"/>
            <a:ext cx="2145323" cy="2145323"/>
          </a:xfrm>
          <a:prstGeom prst="ellipse">
            <a:avLst/>
          </a:prstGeom>
          <a:solidFill>
            <a:srgbClr val="EF754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DD1D6-BEC1-574C-8338-416C29664A24}"/>
              </a:ext>
            </a:extLst>
          </p:cNvPr>
          <p:cNvSpPr/>
          <p:nvPr userDrawn="1"/>
        </p:nvSpPr>
        <p:spPr>
          <a:xfrm>
            <a:off x="5955320" y="3896306"/>
            <a:ext cx="2145323" cy="2145323"/>
          </a:xfrm>
          <a:prstGeom prst="ellipse">
            <a:avLst/>
          </a:prstGeom>
          <a:solidFill>
            <a:srgbClr val="31B49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251195-1C06-AE48-88F6-DEF0E81E645F}"/>
              </a:ext>
            </a:extLst>
          </p:cNvPr>
          <p:cNvSpPr/>
          <p:nvPr userDrawn="1"/>
        </p:nvSpPr>
        <p:spPr>
          <a:xfrm>
            <a:off x="4179273" y="3896306"/>
            <a:ext cx="2145323" cy="2145323"/>
          </a:xfrm>
          <a:prstGeom prst="ellipse">
            <a:avLst/>
          </a:prstGeom>
          <a:solidFill>
            <a:srgbClr val="A7D4D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CC256F-9FCD-534D-931F-6E03A01614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044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A272E4-3375-914D-ADCD-6212FA21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3044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CB4DB-859B-0A45-947F-A90D62977A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3568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08AF07-BA9E-AA48-B1AF-1B8CCCCEF8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3043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710B9AE-E92E-844F-8D79-BB9E99469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318" y="4722783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60A26D-8FAB-E844-AEED-81D09E0049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1843" y="4715108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185470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746289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200912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90250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200912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90250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200910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90250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200912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95018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200912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95018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746289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438641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748450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438641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748450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438641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0" y="4694756"/>
            <a:ext cx="1974573" cy="1090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9993" y="2025987"/>
            <a:ext cx="2004938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…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86868" y="2025987"/>
            <a:ext cx="1995077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F0F3A74-5242-5743-A008-D37677671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774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0599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430611" y="2454213"/>
            <a:ext cx="2776469" cy="3185160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190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190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3294273" y="2454213"/>
            <a:ext cx="2776469" cy="3185160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7852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7852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6153118" y="2454213"/>
            <a:ext cx="2776469" cy="3185160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6697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6697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EE918D-9BF0-4A9D-A686-9487E3B264AB}"/>
              </a:ext>
            </a:extLst>
          </p:cNvPr>
          <p:cNvSpPr/>
          <p:nvPr userDrawn="1"/>
        </p:nvSpPr>
        <p:spPr>
          <a:xfrm>
            <a:off x="9016062" y="2454213"/>
            <a:ext cx="2776469" cy="318516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78A15A4-1A47-463B-827B-C71C8332C5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9641" y="3797084"/>
            <a:ext cx="237727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3FFBBF-2AD8-411B-A845-07C9C5CBD3E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9641" y="2775078"/>
            <a:ext cx="237727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</p:spTree>
    <p:extLst>
      <p:ext uri="{BB962C8B-B14F-4D97-AF65-F5344CB8AC3E}">
        <p14:creationId xmlns:p14="http://schemas.microsoft.com/office/powerpoint/2010/main" val="533279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36777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0356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0356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</p:spTree>
    <p:extLst>
      <p:ext uri="{BB962C8B-B14F-4D97-AF65-F5344CB8AC3E}">
        <p14:creationId xmlns:p14="http://schemas.microsoft.com/office/powerpoint/2010/main" val="36637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rocky mountain&#10;&#10;Description automatically generated">
            <a:extLst>
              <a:ext uri="{FF2B5EF4-FFF2-40B4-BE49-F238E27FC236}">
                <a16:creationId xmlns:a16="http://schemas.microsoft.com/office/drawing/2014/main" id="{849FE651-E454-5743-A731-F798ED23F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62B895-0B1F-41D1-A30F-A671CFEDD126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7" name="Picture 6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B0601423-38B2-43C5-9124-A9A51ED65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F9F52E-DE22-4376-B332-A1FE606FBC0E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722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46010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589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9589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622513-D7DA-404A-8B3F-A2C1543D827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99094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987424"/>
            <a:ext cx="3410779" cy="4651949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2240633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1218627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F0CE3A-252A-FB40-A308-7B66F3A4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398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41F4998-465A-F54A-B84E-605B0C2D3D3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6599398" cy="312864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18664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2057399"/>
            <a:ext cx="5437186" cy="3855028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0E6657-4F9A-5E40-BC80-28410D1ED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894" y="3593125"/>
            <a:ext cx="3943666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AF983E-80BF-1B46-B98A-1F8770B6A7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894" y="2486934"/>
            <a:ext cx="3581401" cy="8006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57742-5D88-CC46-BBAB-0276F895C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F7A64D-38E9-FB4B-BBA2-DF3FC7C0B45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199" y="2057400"/>
            <a:ext cx="4984353" cy="38552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2313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200993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5605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85605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1054670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417" y="1420812"/>
            <a:ext cx="4224938" cy="150836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90417" y="3115159"/>
            <a:ext cx="4224938" cy="23220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34205" y="1420812"/>
            <a:ext cx="4984353" cy="4016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57967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3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2426" y="234792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7EE762-20B4-7848-96E8-1C247677B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2426" y="282465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677547" y="233992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B56689-2759-1F43-BEB1-D00BE7A5F5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2426" y="3678097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001109-90B7-F543-82A2-07CF7E64E4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32426" y="4154830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7E411F-3377-B24F-BFF9-89EDA7B276B7}"/>
              </a:ext>
            </a:extLst>
          </p:cNvPr>
          <p:cNvSpPr/>
          <p:nvPr userDrawn="1"/>
        </p:nvSpPr>
        <p:spPr>
          <a:xfrm>
            <a:off x="677547" y="367010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B0D5E-4923-5742-B476-F9F8568B8D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2426" y="490607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BAFB70-02B7-704D-9F65-2CB6F4E63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32426" y="538280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40607D-5897-C149-AAEB-326F88CC8083}"/>
              </a:ext>
            </a:extLst>
          </p:cNvPr>
          <p:cNvSpPr/>
          <p:nvPr userDrawn="1"/>
        </p:nvSpPr>
        <p:spPr>
          <a:xfrm>
            <a:off x="677547" y="489807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2339928"/>
            <a:ext cx="5257800" cy="341634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F4310-53CE-2446-8A12-528888EBF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09916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274" y="1052946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8046394" y="104495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19896" y="0"/>
            <a:ext cx="3251765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4AE629-1C0D-CC4A-BE03-8B6682DF9A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1274" y="231622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3C0FED-428C-0C48-A54E-FCB03DE20541}"/>
              </a:ext>
            </a:extLst>
          </p:cNvPr>
          <p:cNvSpPr/>
          <p:nvPr userDrawn="1"/>
        </p:nvSpPr>
        <p:spPr>
          <a:xfrm>
            <a:off x="8046394" y="230822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8F8FA9-C153-9447-9F87-3EA6ED04EB5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274" y="3648412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E1F4F8-B596-7940-A902-B2541993B8A7}"/>
              </a:ext>
            </a:extLst>
          </p:cNvPr>
          <p:cNvSpPr/>
          <p:nvPr userDrawn="1"/>
        </p:nvSpPr>
        <p:spPr>
          <a:xfrm>
            <a:off x="8046394" y="3640416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A2ED5B-592D-A448-BB84-B4F679DE5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251765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0CD6B50-83DA-9243-BB4B-6FF0CCCA83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251765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14BDEDE-2F72-4340-A598-3CD69F0B12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01274" y="490369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B38784-1895-A04D-9E3B-AAF8CEB1C200}"/>
              </a:ext>
            </a:extLst>
          </p:cNvPr>
          <p:cNvSpPr/>
          <p:nvPr userDrawn="1"/>
        </p:nvSpPr>
        <p:spPr>
          <a:xfrm>
            <a:off x="8046394" y="489569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1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, mountain, water, kite&#10;&#10;Description automatically generated">
            <a:extLst>
              <a:ext uri="{FF2B5EF4-FFF2-40B4-BE49-F238E27FC236}">
                <a16:creationId xmlns:a16="http://schemas.microsoft.com/office/drawing/2014/main" id="{3DA47F0B-3603-854F-973E-C857DC764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03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280932-7676-8B43-975D-2946029368FF}"/>
              </a:ext>
            </a:extLst>
          </p:cNvPr>
          <p:cNvSpPr/>
          <p:nvPr userDrawn="1"/>
        </p:nvSpPr>
        <p:spPr>
          <a:xfrm>
            <a:off x="658813" y="2133600"/>
            <a:ext cx="10893107" cy="472440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D1B444-F8CC-6C41-BB48-30253DC19A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9667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9010D9-4482-8242-955E-21D6D6E8F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666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A52D33-8A17-4B48-83DD-80025DA30814}"/>
              </a:ext>
            </a:extLst>
          </p:cNvPr>
          <p:cNvSpPr/>
          <p:nvPr userDrawn="1"/>
        </p:nvSpPr>
        <p:spPr>
          <a:xfrm>
            <a:off x="1464787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85C28A-102F-B545-9BA8-485D67E69AA5}"/>
              </a:ext>
            </a:extLst>
          </p:cNvPr>
          <p:cNvSpPr/>
          <p:nvPr userDrawn="1"/>
        </p:nvSpPr>
        <p:spPr>
          <a:xfrm>
            <a:off x="6581932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A2983A-6D6C-F84A-B95A-99441BE0D64B}"/>
              </a:ext>
            </a:extLst>
          </p:cNvPr>
          <p:cNvSpPr/>
          <p:nvPr userDrawn="1"/>
        </p:nvSpPr>
        <p:spPr>
          <a:xfrm>
            <a:off x="1464787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DA409D-0B74-4048-A6C0-F7674705F8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19667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88FADE-C5DC-2640-B6B1-281429EE3C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19666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1F3697-8BC5-4C41-ADF5-9DD02CA90D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9519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CD8DEA7-6D30-4141-AE90-B088923032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9518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6DF8E61-8A58-3745-B33A-1B6CBEDC75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89519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F50FA0-9730-564F-BDBF-3A82E823D9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18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8701B7-9278-294B-AB97-34249F2517F9}"/>
              </a:ext>
            </a:extLst>
          </p:cNvPr>
          <p:cNvSpPr/>
          <p:nvPr userDrawn="1"/>
        </p:nvSpPr>
        <p:spPr>
          <a:xfrm>
            <a:off x="6604159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7291A4-1A56-3241-B977-F7B7420AE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25538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2184B4-682C-6C40-9572-41EA4A49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F9FFF5-EB17-254F-8426-D5D881494B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81DF1-71B1-3F4C-8F65-3E1507445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45" y="786966"/>
            <a:ext cx="3310086" cy="564219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FD22EF-68BD-B64A-87D6-39FA24E1A3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52525" y="1160394"/>
            <a:ext cx="2272827" cy="4846149"/>
          </a:xfrm>
          <a:custGeom>
            <a:avLst/>
            <a:gdLst>
              <a:gd name="connsiteX0" fmla="*/ 0 w 2262753"/>
              <a:gd name="connsiteY0" fmla="*/ 377126 h 4810991"/>
              <a:gd name="connsiteX1" fmla="*/ 377126 w 2262753"/>
              <a:gd name="connsiteY1" fmla="*/ 0 h 4810991"/>
              <a:gd name="connsiteX2" fmla="*/ 1885628 w 2262753"/>
              <a:gd name="connsiteY2" fmla="*/ 0 h 4810991"/>
              <a:gd name="connsiteX3" fmla="*/ 2262754 w 2262753"/>
              <a:gd name="connsiteY3" fmla="*/ 377126 h 4810991"/>
              <a:gd name="connsiteX4" fmla="*/ 2262753 w 2262753"/>
              <a:gd name="connsiteY4" fmla="*/ 4433866 h 4810991"/>
              <a:gd name="connsiteX5" fmla="*/ 1885627 w 2262753"/>
              <a:gd name="connsiteY5" fmla="*/ 4810992 h 4810991"/>
              <a:gd name="connsiteX6" fmla="*/ 377126 w 2262753"/>
              <a:gd name="connsiteY6" fmla="*/ 4810991 h 4810991"/>
              <a:gd name="connsiteX7" fmla="*/ 0 w 2262753"/>
              <a:gd name="connsiteY7" fmla="*/ 4433865 h 4810991"/>
              <a:gd name="connsiteX8" fmla="*/ 0 w 2262753"/>
              <a:gd name="connsiteY8" fmla="*/ 377126 h 4810991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1885628 w 2262754"/>
              <a:gd name="connsiteY2" fmla="*/ 0 h 4810992"/>
              <a:gd name="connsiteX3" fmla="*/ 2262754 w 2262754"/>
              <a:gd name="connsiteY3" fmla="*/ 377126 h 4810992"/>
              <a:gd name="connsiteX4" fmla="*/ 2262753 w 2262754"/>
              <a:gd name="connsiteY4" fmla="*/ 4433866 h 4810992"/>
              <a:gd name="connsiteX5" fmla="*/ 1885627 w 2262754"/>
              <a:gd name="connsiteY5" fmla="*/ 4810992 h 4810992"/>
              <a:gd name="connsiteX6" fmla="*/ 377126 w 2262754"/>
              <a:gd name="connsiteY6" fmla="*/ 4810991 h 4810992"/>
              <a:gd name="connsiteX7" fmla="*/ 0 w 2262754"/>
              <a:gd name="connsiteY7" fmla="*/ 4433865 h 4810992"/>
              <a:gd name="connsiteX8" fmla="*/ 0 w 2262754"/>
              <a:gd name="connsiteY8" fmla="*/ 377126 h 4810992"/>
              <a:gd name="connsiteX0" fmla="*/ 0 w 2262754"/>
              <a:gd name="connsiteY0" fmla="*/ 377588 h 4811454"/>
              <a:gd name="connsiteX1" fmla="*/ 285686 w 2262754"/>
              <a:gd name="connsiteY1" fmla="*/ 462 h 4811454"/>
              <a:gd name="connsiteX2" fmla="*/ 908092 w 2262754"/>
              <a:gd name="connsiteY2" fmla="*/ 0 h 4811454"/>
              <a:gd name="connsiteX3" fmla="*/ 1885628 w 2262754"/>
              <a:gd name="connsiteY3" fmla="*/ 462 h 4811454"/>
              <a:gd name="connsiteX4" fmla="*/ 2262754 w 2262754"/>
              <a:gd name="connsiteY4" fmla="*/ 377588 h 4811454"/>
              <a:gd name="connsiteX5" fmla="*/ 2262753 w 2262754"/>
              <a:gd name="connsiteY5" fmla="*/ 4434328 h 4811454"/>
              <a:gd name="connsiteX6" fmla="*/ 1885627 w 2262754"/>
              <a:gd name="connsiteY6" fmla="*/ 4811454 h 4811454"/>
              <a:gd name="connsiteX7" fmla="*/ 377126 w 2262754"/>
              <a:gd name="connsiteY7" fmla="*/ 4811453 h 4811454"/>
              <a:gd name="connsiteX8" fmla="*/ 0 w 2262754"/>
              <a:gd name="connsiteY8" fmla="*/ 4434327 h 4811454"/>
              <a:gd name="connsiteX9" fmla="*/ 0 w 2262754"/>
              <a:gd name="connsiteY9" fmla="*/ 377588 h 481145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885628 w 2262754"/>
              <a:gd name="connsiteY3" fmla="*/ 5542 h 4816534"/>
              <a:gd name="connsiteX4" fmla="*/ 2262754 w 2262754"/>
              <a:gd name="connsiteY4" fmla="*/ 382668 h 4816534"/>
              <a:gd name="connsiteX5" fmla="*/ 2262753 w 2262754"/>
              <a:gd name="connsiteY5" fmla="*/ 4439408 h 4816534"/>
              <a:gd name="connsiteX6" fmla="*/ 1885627 w 2262754"/>
              <a:gd name="connsiteY6" fmla="*/ 4816534 h 4816534"/>
              <a:gd name="connsiteX7" fmla="*/ 377126 w 2262754"/>
              <a:gd name="connsiteY7" fmla="*/ 4816533 h 4816534"/>
              <a:gd name="connsiteX8" fmla="*/ 0 w 2262754"/>
              <a:gd name="connsiteY8" fmla="*/ 4439407 h 4816534"/>
              <a:gd name="connsiteX9" fmla="*/ 0 w 2262754"/>
              <a:gd name="connsiteY9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167172 w 2262754"/>
              <a:gd name="connsiteY3" fmla="*/ 508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532172 w 2262754"/>
              <a:gd name="connsiteY3" fmla="*/ 16764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32172 w 2262754"/>
              <a:gd name="connsiteY3" fmla="*/ 16209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304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390492 h 4824358"/>
              <a:gd name="connsiteX1" fmla="*/ 285686 w 2262754"/>
              <a:gd name="connsiteY1" fmla="*/ 13366 h 4824358"/>
              <a:gd name="connsiteX2" fmla="*/ 528997 w 2262754"/>
              <a:gd name="connsiteY2" fmla="*/ 14174 h 4824358"/>
              <a:gd name="connsiteX3" fmla="*/ 551222 w 2262754"/>
              <a:gd name="connsiteY3" fmla="*/ 159589 h 4824358"/>
              <a:gd name="connsiteX4" fmla="*/ 1709462 w 2262754"/>
              <a:gd name="connsiteY4" fmla="*/ 132284 h 4824358"/>
              <a:gd name="connsiteX5" fmla="*/ 1885628 w 2262754"/>
              <a:gd name="connsiteY5" fmla="*/ 13366 h 4824358"/>
              <a:gd name="connsiteX6" fmla="*/ 2262754 w 2262754"/>
              <a:gd name="connsiteY6" fmla="*/ 390492 h 4824358"/>
              <a:gd name="connsiteX7" fmla="*/ 2262753 w 2262754"/>
              <a:gd name="connsiteY7" fmla="*/ 4447232 h 4824358"/>
              <a:gd name="connsiteX8" fmla="*/ 1885627 w 2262754"/>
              <a:gd name="connsiteY8" fmla="*/ 4824358 h 4824358"/>
              <a:gd name="connsiteX9" fmla="*/ 377126 w 2262754"/>
              <a:gd name="connsiteY9" fmla="*/ 4824357 h 4824358"/>
              <a:gd name="connsiteX10" fmla="*/ 0 w 2262754"/>
              <a:gd name="connsiteY10" fmla="*/ 4447231 h 4824358"/>
              <a:gd name="connsiteX11" fmla="*/ 0 w 2262754"/>
              <a:gd name="connsiteY11" fmla="*/ 390492 h 4824358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731687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645962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1222 w 2262754"/>
              <a:gd name="connsiteY3" fmla="*/ 1781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80340"/>
              <a:gd name="connsiteY0" fmla="*/ 463905 h 4897771"/>
              <a:gd name="connsiteX1" fmla="*/ 285686 w 2280340"/>
              <a:gd name="connsiteY1" fmla="*/ 86779 h 4897771"/>
              <a:gd name="connsiteX2" fmla="*/ 528997 w 2280340"/>
              <a:gd name="connsiteY2" fmla="*/ 87587 h 4897771"/>
              <a:gd name="connsiteX3" fmla="*/ 582972 w 2280340"/>
              <a:gd name="connsiteY3" fmla="*/ 248877 h 4897771"/>
              <a:gd name="connsiteX4" fmla="*/ 1645962 w 2280340"/>
              <a:gd name="connsiteY4" fmla="*/ 253322 h 4897771"/>
              <a:gd name="connsiteX5" fmla="*/ 1734862 w 2280340"/>
              <a:gd name="connsiteY5" fmla="*/ 88223 h 4897771"/>
              <a:gd name="connsiteX6" fmla="*/ 2025328 w 2280340"/>
              <a:gd name="connsiteY6" fmla="*/ 89954 h 4897771"/>
              <a:gd name="connsiteX7" fmla="*/ 2262754 w 2280340"/>
              <a:gd name="connsiteY7" fmla="*/ 463905 h 4897771"/>
              <a:gd name="connsiteX8" fmla="*/ 2262753 w 2280340"/>
              <a:gd name="connsiteY8" fmla="*/ 4520645 h 4897771"/>
              <a:gd name="connsiteX9" fmla="*/ 1885627 w 2280340"/>
              <a:gd name="connsiteY9" fmla="*/ 4897771 h 4897771"/>
              <a:gd name="connsiteX10" fmla="*/ 377126 w 2280340"/>
              <a:gd name="connsiteY10" fmla="*/ 4897770 h 4897771"/>
              <a:gd name="connsiteX11" fmla="*/ 0 w 2280340"/>
              <a:gd name="connsiteY11" fmla="*/ 4520644 h 4897771"/>
              <a:gd name="connsiteX12" fmla="*/ 0 w 2280340"/>
              <a:gd name="connsiteY12" fmla="*/ 463905 h 4897771"/>
              <a:gd name="connsiteX0" fmla="*/ 0 w 2280340"/>
              <a:gd name="connsiteY0" fmla="*/ 465104 h 4898970"/>
              <a:gd name="connsiteX1" fmla="*/ 285686 w 2280340"/>
              <a:gd name="connsiteY1" fmla="*/ 87978 h 4898970"/>
              <a:gd name="connsiteX2" fmla="*/ 528997 w 2280340"/>
              <a:gd name="connsiteY2" fmla="*/ 88786 h 4898970"/>
              <a:gd name="connsiteX3" fmla="*/ 582972 w 2280340"/>
              <a:gd name="connsiteY3" fmla="*/ 250076 h 4898970"/>
              <a:gd name="connsiteX4" fmla="*/ 1645962 w 2280340"/>
              <a:gd name="connsiteY4" fmla="*/ 254521 h 4898970"/>
              <a:gd name="connsiteX5" fmla="*/ 1734862 w 2280340"/>
              <a:gd name="connsiteY5" fmla="*/ 89422 h 4898970"/>
              <a:gd name="connsiteX6" fmla="*/ 2025328 w 2280340"/>
              <a:gd name="connsiteY6" fmla="*/ 91153 h 4898970"/>
              <a:gd name="connsiteX7" fmla="*/ 2262754 w 2280340"/>
              <a:gd name="connsiteY7" fmla="*/ 465104 h 4898970"/>
              <a:gd name="connsiteX8" fmla="*/ 2262753 w 2280340"/>
              <a:gd name="connsiteY8" fmla="*/ 4521844 h 4898970"/>
              <a:gd name="connsiteX9" fmla="*/ 1885627 w 2280340"/>
              <a:gd name="connsiteY9" fmla="*/ 4898970 h 4898970"/>
              <a:gd name="connsiteX10" fmla="*/ 377126 w 2280340"/>
              <a:gd name="connsiteY10" fmla="*/ 4898969 h 4898970"/>
              <a:gd name="connsiteX11" fmla="*/ 0 w 2280340"/>
              <a:gd name="connsiteY11" fmla="*/ 4521843 h 4898970"/>
              <a:gd name="connsiteX12" fmla="*/ 0 w 2280340"/>
              <a:gd name="connsiteY12" fmla="*/ 465104 h 4898970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71282"/>
              <a:gd name="connsiteY0" fmla="*/ 491386 h 4925252"/>
              <a:gd name="connsiteX1" fmla="*/ 285686 w 2271282"/>
              <a:gd name="connsiteY1" fmla="*/ 114260 h 4925252"/>
              <a:gd name="connsiteX2" fmla="*/ 528997 w 2271282"/>
              <a:gd name="connsiteY2" fmla="*/ 115068 h 4925252"/>
              <a:gd name="connsiteX3" fmla="*/ 582972 w 2271282"/>
              <a:gd name="connsiteY3" fmla="*/ 276358 h 4925252"/>
              <a:gd name="connsiteX4" fmla="*/ 1645962 w 2271282"/>
              <a:gd name="connsiteY4" fmla="*/ 280803 h 4925252"/>
              <a:gd name="connsiteX5" fmla="*/ 1734862 w 2271282"/>
              <a:gd name="connsiteY5" fmla="*/ 115704 h 4925252"/>
              <a:gd name="connsiteX6" fmla="*/ 2025328 w 2271282"/>
              <a:gd name="connsiteY6" fmla="*/ 117435 h 4925252"/>
              <a:gd name="connsiteX7" fmla="*/ 2147612 w 2271282"/>
              <a:gd name="connsiteY7" fmla="*/ 29980 h 4925252"/>
              <a:gd name="connsiteX8" fmla="*/ 2262754 w 2271282"/>
              <a:gd name="connsiteY8" fmla="*/ 491386 h 4925252"/>
              <a:gd name="connsiteX9" fmla="*/ 2262753 w 2271282"/>
              <a:gd name="connsiteY9" fmla="*/ 4548126 h 4925252"/>
              <a:gd name="connsiteX10" fmla="*/ 1885627 w 2271282"/>
              <a:gd name="connsiteY10" fmla="*/ 4925252 h 4925252"/>
              <a:gd name="connsiteX11" fmla="*/ 377126 w 2271282"/>
              <a:gd name="connsiteY11" fmla="*/ 4925251 h 4925252"/>
              <a:gd name="connsiteX12" fmla="*/ 0 w 2271282"/>
              <a:gd name="connsiteY12" fmla="*/ 4548125 h 4925252"/>
              <a:gd name="connsiteX13" fmla="*/ 0 w 2271282"/>
              <a:gd name="connsiteY13" fmla="*/ 491386 h 4925252"/>
              <a:gd name="connsiteX0" fmla="*/ 0 w 2268375"/>
              <a:gd name="connsiteY0" fmla="*/ 380123 h 4813989"/>
              <a:gd name="connsiteX1" fmla="*/ 285686 w 2268375"/>
              <a:gd name="connsiteY1" fmla="*/ 2997 h 4813989"/>
              <a:gd name="connsiteX2" fmla="*/ 528997 w 2268375"/>
              <a:gd name="connsiteY2" fmla="*/ 3805 h 4813989"/>
              <a:gd name="connsiteX3" fmla="*/ 582972 w 2268375"/>
              <a:gd name="connsiteY3" fmla="*/ 165095 h 4813989"/>
              <a:gd name="connsiteX4" fmla="*/ 1645962 w 2268375"/>
              <a:gd name="connsiteY4" fmla="*/ 169540 h 4813989"/>
              <a:gd name="connsiteX5" fmla="*/ 1734862 w 2268375"/>
              <a:gd name="connsiteY5" fmla="*/ 4441 h 4813989"/>
              <a:gd name="connsiteX6" fmla="*/ 2025328 w 2268375"/>
              <a:gd name="connsiteY6" fmla="*/ 6172 h 4813989"/>
              <a:gd name="connsiteX7" fmla="*/ 2246037 w 2268375"/>
              <a:gd name="connsiteY7" fmla="*/ 150492 h 4813989"/>
              <a:gd name="connsiteX8" fmla="*/ 2262754 w 2268375"/>
              <a:gd name="connsiteY8" fmla="*/ 380123 h 4813989"/>
              <a:gd name="connsiteX9" fmla="*/ 2262753 w 2268375"/>
              <a:gd name="connsiteY9" fmla="*/ 4436863 h 4813989"/>
              <a:gd name="connsiteX10" fmla="*/ 1885627 w 2268375"/>
              <a:gd name="connsiteY10" fmla="*/ 4813989 h 4813989"/>
              <a:gd name="connsiteX11" fmla="*/ 377126 w 2268375"/>
              <a:gd name="connsiteY11" fmla="*/ 4813988 h 4813989"/>
              <a:gd name="connsiteX12" fmla="*/ 0 w 2268375"/>
              <a:gd name="connsiteY12" fmla="*/ 4436862 h 4813989"/>
              <a:gd name="connsiteX13" fmla="*/ 0 w 2268375"/>
              <a:gd name="connsiteY13" fmla="*/ 380123 h 4813989"/>
              <a:gd name="connsiteX0" fmla="*/ 0 w 2269454"/>
              <a:gd name="connsiteY0" fmla="*/ 380123 h 4813989"/>
              <a:gd name="connsiteX1" fmla="*/ 285686 w 2269454"/>
              <a:gd name="connsiteY1" fmla="*/ 2997 h 4813989"/>
              <a:gd name="connsiteX2" fmla="*/ 528997 w 2269454"/>
              <a:gd name="connsiteY2" fmla="*/ 3805 h 4813989"/>
              <a:gd name="connsiteX3" fmla="*/ 582972 w 2269454"/>
              <a:gd name="connsiteY3" fmla="*/ 165095 h 4813989"/>
              <a:gd name="connsiteX4" fmla="*/ 1645962 w 2269454"/>
              <a:gd name="connsiteY4" fmla="*/ 169540 h 4813989"/>
              <a:gd name="connsiteX5" fmla="*/ 1734862 w 2269454"/>
              <a:gd name="connsiteY5" fmla="*/ 4441 h 4813989"/>
              <a:gd name="connsiteX6" fmla="*/ 2025328 w 2269454"/>
              <a:gd name="connsiteY6" fmla="*/ 6172 h 4813989"/>
              <a:gd name="connsiteX7" fmla="*/ 2246037 w 2269454"/>
              <a:gd name="connsiteY7" fmla="*/ 150492 h 4813989"/>
              <a:gd name="connsiteX8" fmla="*/ 2262754 w 2269454"/>
              <a:gd name="connsiteY8" fmla="*/ 380123 h 4813989"/>
              <a:gd name="connsiteX9" fmla="*/ 2262753 w 2269454"/>
              <a:gd name="connsiteY9" fmla="*/ 4436863 h 4813989"/>
              <a:gd name="connsiteX10" fmla="*/ 1885627 w 2269454"/>
              <a:gd name="connsiteY10" fmla="*/ 4813989 h 4813989"/>
              <a:gd name="connsiteX11" fmla="*/ 377126 w 2269454"/>
              <a:gd name="connsiteY11" fmla="*/ 4813988 h 4813989"/>
              <a:gd name="connsiteX12" fmla="*/ 0 w 2269454"/>
              <a:gd name="connsiteY12" fmla="*/ 4436862 h 4813989"/>
              <a:gd name="connsiteX13" fmla="*/ 0 w 2269454"/>
              <a:gd name="connsiteY13" fmla="*/ 380123 h 4813989"/>
              <a:gd name="connsiteX0" fmla="*/ 0 w 2267284"/>
              <a:gd name="connsiteY0" fmla="*/ 392755 h 4826621"/>
              <a:gd name="connsiteX1" fmla="*/ 285686 w 2267284"/>
              <a:gd name="connsiteY1" fmla="*/ 15629 h 4826621"/>
              <a:gd name="connsiteX2" fmla="*/ 528997 w 2267284"/>
              <a:gd name="connsiteY2" fmla="*/ 16437 h 4826621"/>
              <a:gd name="connsiteX3" fmla="*/ 582972 w 2267284"/>
              <a:gd name="connsiteY3" fmla="*/ 177727 h 4826621"/>
              <a:gd name="connsiteX4" fmla="*/ 1645962 w 2267284"/>
              <a:gd name="connsiteY4" fmla="*/ 182172 h 4826621"/>
              <a:gd name="connsiteX5" fmla="*/ 1734862 w 2267284"/>
              <a:gd name="connsiteY5" fmla="*/ 17073 h 4826621"/>
              <a:gd name="connsiteX6" fmla="*/ 2025328 w 2267284"/>
              <a:gd name="connsiteY6" fmla="*/ 18804 h 4826621"/>
              <a:gd name="connsiteX7" fmla="*/ 2201587 w 2267284"/>
              <a:gd name="connsiteY7" fmla="*/ 115499 h 4826621"/>
              <a:gd name="connsiteX8" fmla="*/ 2262754 w 2267284"/>
              <a:gd name="connsiteY8" fmla="*/ 392755 h 4826621"/>
              <a:gd name="connsiteX9" fmla="*/ 2262753 w 2267284"/>
              <a:gd name="connsiteY9" fmla="*/ 4449495 h 4826621"/>
              <a:gd name="connsiteX10" fmla="*/ 1885627 w 2267284"/>
              <a:gd name="connsiteY10" fmla="*/ 4826621 h 4826621"/>
              <a:gd name="connsiteX11" fmla="*/ 377126 w 2267284"/>
              <a:gd name="connsiteY11" fmla="*/ 4826620 h 4826621"/>
              <a:gd name="connsiteX12" fmla="*/ 0 w 2267284"/>
              <a:gd name="connsiteY12" fmla="*/ 4449494 h 4826621"/>
              <a:gd name="connsiteX13" fmla="*/ 0 w 2267284"/>
              <a:gd name="connsiteY13" fmla="*/ 392755 h 4826621"/>
              <a:gd name="connsiteX0" fmla="*/ 0 w 2272991"/>
              <a:gd name="connsiteY0" fmla="*/ 380123 h 4813989"/>
              <a:gd name="connsiteX1" fmla="*/ 285686 w 2272991"/>
              <a:gd name="connsiteY1" fmla="*/ 2997 h 4813989"/>
              <a:gd name="connsiteX2" fmla="*/ 528997 w 2272991"/>
              <a:gd name="connsiteY2" fmla="*/ 3805 h 4813989"/>
              <a:gd name="connsiteX3" fmla="*/ 582972 w 2272991"/>
              <a:gd name="connsiteY3" fmla="*/ 165095 h 4813989"/>
              <a:gd name="connsiteX4" fmla="*/ 1645962 w 2272991"/>
              <a:gd name="connsiteY4" fmla="*/ 169540 h 4813989"/>
              <a:gd name="connsiteX5" fmla="*/ 1734862 w 2272991"/>
              <a:gd name="connsiteY5" fmla="*/ 4441 h 4813989"/>
              <a:gd name="connsiteX6" fmla="*/ 2025328 w 2272991"/>
              <a:gd name="connsiteY6" fmla="*/ 6172 h 4813989"/>
              <a:gd name="connsiteX7" fmla="*/ 2201587 w 2272991"/>
              <a:gd name="connsiteY7" fmla="*/ 102867 h 4813989"/>
              <a:gd name="connsiteX8" fmla="*/ 2262754 w 2272991"/>
              <a:gd name="connsiteY8" fmla="*/ 380123 h 4813989"/>
              <a:gd name="connsiteX9" fmla="*/ 2262753 w 2272991"/>
              <a:gd name="connsiteY9" fmla="*/ 4436863 h 4813989"/>
              <a:gd name="connsiteX10" fmla="*/ 1885627 w 2272991"/>
              <a:gd name="connsiteY10" fmla="*/ 4813989 h 4813989"/>
              <a:gd name="connsiteX11" fmla="*/ 377126 w 2272991"/>
              <a:gd name="connsiteY11" fmla="*/ 4813988 h 4813989"/>
              <a:gd name="connsiteX12" fmla="*/ 0 w 2272991"/>
              <a:gd name="connsiteY12" fmla="*/ 4436862 h 4813989"/>
              <a:gd name="connsiteX13" fmla="*/ 0 w 2272991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62754"/>
              <a:gd name="connsiteY0" fmla="*/ 437618 h 4874659"/>
              <a:gd name="connsiteX1" fmla="*/ 285686 w 2262754"/>
              <a:gd name="connsiteY1" fmla="*/ 63667 h 4874659"/>
              <a:gd name="connsiteX2" fmla="*/ 528997 w 2262754"/>
              <a:gd name="connsiteY2" fmla="*/ 64475 h 4874659"/>
              <a:gd name="connsiteX3" fmla="*/ 582972 w 2262754"/>
              <a:gd name="connsiteY3" fmla="*/ 225765 h 4874659"/>
              <a:gd name="connsiteX4" fmla="*/ 1645962 w 2262754"/>
              <a:gd name="connsiteY4" fmla="*/ 230210 h 4874659"/>
              <a:gd name="connsiteX5" fmla="*/ 1734862 w 2262754"/>
              <a:gd name="connsiteY5" fmla="*/ 65111 h 4874659"/>
              <a:gd name="connsiteX6" fmla="*/ 2025328 w 2262754"/>
              <a:gd name="connsiteY6" fmla="*/ 66842 h 4874659"/>
              <a:gd name="connsiteX7" fmla="*/ 2262754 w 2262754"/>
              <a:gd name="connsiteY7" fmla="*/ 440793 h 4874659"/>
              <a:gd name="connsiteX8" fmla="*/ 2262753 w 2262754"/>
              <a:gd name="connsiteY8" fmla="*/ 4497533 h 4874659"/>
              <a:gd name="connsiteX9" fmla="*/ 1885627 w 2262754"/>
              <a:gd name="connsiteY9" fmla="*/ 4874659 h 4874659"/>
              <a:gd name="connsiteX10" fmla="*/ 377126 w 2262754"/>
              <a:gd name="connsiteY10" fmla="*/ 4874658 h 4874659"/>
              <a:gd name="connsiteX11" fmla="*/ 0 w 2262754"/>
              <a:gd name="connsiteY11" fmla="*/ 4497532 h 4874659"/>
              <a:gd name="connsiteX12" fmla="*/ 12700 w 2262754"/>
              <a:gd name="connsiteY12" fmla="*/ 437618 h 4874659"/>
              <a:gd name="connsiteX0" fmla="*/ 12700 w 2262754"/>
              <a:gd name="connsiteY0" fmla="*/ 448597 h 4885638"/>
              <a:gd name="connsiteX1" fmla="*/ 285686 w 2262754"/>
              <a:gd name="connsiteY1" fmla="*/ 74646 h 4885638"/>
              <a:gd name="connsiteX2" fmla="*/ 528997 w 2262754"/>
              <a:gd name="connsiteY2" fmla="*/ 75454 h 4885638"/>
              <a:gd name="connsiteX3" fmla="*/ 582972 w 2262754"/>
              <a:gd name="connsiteY3" fmla="*/ 236744 h 4885638"/>
              <a:gd name="connsiteX4" fmla="*/ 1645962 w 2262754"/>
              <a:gd name="connsiteY4" fmla="*/ 241189 h 4885638"/>
              <a:gd name="connsiteX5" fmla="*/ 1734862 w 2262754"/>
              <a:gd name="connsiteY5" fmla="*/ 76090 h 4885638"/>
              <a:gd name="connsiteX6" fmla="*/ 2262754 w 2262754"/>
              <a:gd name="connsiteY6" fmla="*/ 451772 h 4885638"/>
              <a:gd name="connsiteX7" fmla="*/ 2262753 w 2262754"/>
              <a:gd name="connsiteY7" fmla="*/ 4508512 h 4885638"/>
              <a:gd name="connsiteX8" fmla="*/ 1885627 w 2262754"/>
              <a:gd name="connsiteY8" fmla="*/ 4885638 h 4885638"/>
              <a:gd name="connsiteX9" fmla="*/ 377126 w 2262754"/>
              <a:gd name="connsiteY9" fmla="*/ 4885637 h 4885638"/>
              <a:gd name="connsiteX10" fmla="*/ 0 w 2262754"/>
              <a:gd name="connsiteY10" fmla="*/ 4508511 h 4885638"/>
              <a:gd name="connsiteX11" fmla="*/ 12700 w 2262754"/>
              <a:gd name="connsiteY11" fmla="*/ 448597 h 4885638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65167"/>
              <a:gd name="connsiteY0" fmla="*/ 377926 h 4814967"/>
              <a:gd name="connsiteX1" fmla="*/ 285686 w 2265167"/>
              <a:gd name="connsiteY1" fmla="*/ 3975 h 4814967"/>
              <a:gd name="connsiteX2" fmla="*/ 528997 w 2265167"/>
              <a:gd name="connsiteY2" fmla="*/ 4783 h 4814967"/>
              <a:gd name="connsiteX3" fmla="*/ 582972 w 2265167"/>
              <a:gd name="connsiteY3" fmla="*/ 166073 h 4814967"/>
              <a:gd name="connsiteX4" fmla="*/ 1645962 w 2265167"/>
              <a:gd name="connsiteY4" fmla="*/ 170518 h 4814967"/>
              <a:gd name="connsiteX5" fmla="*/ 1734862 w 2265167"/>
              <a:gd name="connsiteY5" fmla="*/ 5419 h 4814967"/>
              <a:gd name="connsiteX6" fmla="*/ 2262754 w 2265167"/>
              <a:gd name="connsiteY6" fmla="*/ 381101 h 4814967"/>
              <a:gd name="connsiteX7" fmla="*/ 2262753 w 2265167"/>
              <a:gd name="connsiteY7" fmla="*/ 4437841 h 4814967"/>
              <a:gd name="connsiteX8" fmla="*/ 1885627 w 2265167"/>
              <a:gd name="connsiteY8" fmla="*/ 4814967 h 4814967"/>
              <a:gd name="connsiteX9" fmla="*/ 377126 w 2265167"/>
              <a:gd name="connsiteY9" fmla="*/ 4814966 h 4814967"/>
              <a:gd name="connsiteX10" fmla="*/ 0 w 2265167"/>
              <a:gd name="connsiteY10" fmla="*/ 4437840 h 4814967"/>
              <a:gd name="connsiteX11" fmla="*/ 12700 w 2265167"/>
              <a:gd name="connsiteY11" fmla="*/ 377926 h 4814967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81160"/>
              <a:gd name="connsiteY0" fmla="*/ 418659 h 4855700"/>
              <a:gd name="connsiteX1" fmla="*/ 285686 w 2281160"/>
              <a:gd name="connsiteY1" fmla="*/ 44708 h 4855700"/>
              <a:gd name="connsiteX2" fmla="*/ 528997 w 2281160"/>
              <a:gd name="connsiteY2" fmla="*/ 45516 h 4855700"/>
              <a:gd name="connsiteX3" fmla="*/ 582972 w 2281160"/>
              <a:gd name="connsiteY3" fmla="*/ 206806 h 4855700"/>
              <a:gd name="connsiteX4" fmla="*/ 1645962 w 2281160"/>
              <a:gd name="connsiteY4" fmla="*/ 211251 h 4855700"/>
              <a:gd name="connsiteX5" fmla="*/ 1734862 w 2281160"/>
              <a:gd name="connsiteY5" fmla="*/ 46152 h 4855700"/>
              <a:gd name="connsiteX6" fmla="*/ 2014261 w 2281160"/>
              <a:gd name="connsiteY6" fmla="*/ 84253 h 4855700"/>
              <a:gd name="connsiteX7" fmla="*/ 2262754 w 2281160"/>
              <a:gd name="connsiteY7" fmla="*/ 421834 h 4855700"/>
              <a:gd name="connsiteX8" fmla="*/ 2262753 w 2281160"/>
              <a:gd name="connsiteY8" fmla="*/ 4478574 h 4855700"/>
              <a:gd name="connsiteX9" fmla="*/ 1885627 w 2281160"/>
              <a:gd name="connsiteY9" fmla="*/ 4855700 h 4855700"/>
              <a:gd name="connsiteX10" fmla="*/ 377126 w 2281160"/>
              <a:gd name="connsiteY10" fmla="*/ 4855699 h 4855700"/>
              <a:gd name="connsiteX11" fmla="*/ 0 w 2281160"/>
              <a:gd name="connsiteY11" fmla="*/ 4478573 h 4855700"/>
              <a:gd name="connsiteX12" fmla="*/ 12700 w 2281160"/>
              <a:gd name="connsiteY12" fmla="*/ 418659 h 4855700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41435 h 4878476"/>
              <a:gd name="connsiteX1" fmla="*/ 285686 w 2279514"/>
              <a:gd name="connsiteY1" fmla="*/ 67484 h 4878476"/>
              <a:gd name="connsiteX2" fmla="*/ 528997 w 2279514"/>
              <a:gd name="connsiteY2" fmla="*/ 68292 h 4878476"/>
              <a:gd name="connsiteX3" fmla="*/ 582972 w 2279514"/>
              <a:gd name="connsiteY3" fmla="*/ 229582 h 4878476"/>
              <a:gd name="connsiteX4" fmla="*/ 1645962 w 2279514"/>
              <a:gd name="connsiteY4" fmla="*/ 234027 h 4878476"/>
              <a:gd name="connsiteX5" fmla="*/ 1734862 w 2279514"/>
              <a:gd name="connsiteY5" fmla="*/ 68928 h 4878476"/>
              <a:gd name="connsiteX6" fmla="*/ 2036486 w 2279514"/>
              <a:gd name="connsiteY6" fmla="*/ 72104 h 4878476"/>
              <a:gd name="connsiteX7" fmla="*/ 2262754 w 2279514"/>
              <a:gd name="connsiteY7" fmla="*/ 444610 h 4878476"/>
              <a:gd name="connsiteX8" fmla="*/ 2262753 w 2279514"/>
              <a:gd name="connsiteY8" fmla="*/ 4501350 h 4878476"/>
              <a:gd name="connsiteX9" fmla="*/ 1885627 w 2279514"/>
              <a:gd name="connsiteY9" fmla="*/ 4878476 h 4878476"/>
              <a:gd name="connsiteX10" fmla="*/ 377126 w 2279514"/>
              <a:gd name="connsiteY10" fmla="*/ 4878475 h 4878476"/>
              <a:gd name="connsiteX11" fmla="*/ 0 w 2279514"/>
              <a:gd name="connsiteY11" fmla="*/ 4501349 h 4878476"/>
              <a:gd name="connsiteX12" fmla="*/ 12700 w 2279514"/>
              <a:gd name="connsiteY12" fmla="*/ 441435 h 4878476"/>
              <a:gd name="connsiteX0" fmla="*/ 12700 w 2263115"/>
              <a:gd name="connsiteY0" fmla="*/ 382311 h 4819352"/>
              <a:gd name="connsiteX1" fmla="*/ 285686 w 2263115"/>
              <a:gd name="connsiteY1" fmla="*/ 8360 h 4819352"/>
              <a:gd name="connsiteX2" fmla="*/ 528997 w 2263115"/>
              <a:gd name="connsiteY2" fmla="*/ 9168 h 4819352"/>
              <a:gd name="connsiteX3" fmla="*/ 582972 w 2263115"/>
              <a:gd name="connsiteY3" fmla="*/ 170458 h 4819352"/>
              <a:gd name="connsiteX4" fmla="*/ 1645962 w 2263115"/>
              <a:gd name="connsiteY4" fmla="*/ 174903 h 4819352"/>
              <a:gd name="connsiteX5" fmla="*/ 1734862 w 2263115"/>
              <a:gd name="connsiteY5" fmla="*/ 9804 h 4819352"/>
              <a:gd name="connsiteX6" fmla="*/ 2036486 w 2263115"/>
              <a:gd name="connsiteY6" fmla="*/ 12980 h 4819352"/>
              <a:gd name="connsiteX7" fmla="*/ 2262754 w 2263115"/>
              <a:gd name="connsiteY7" fmla="*/ 385486 h 4819352"/>
              <a:gd name="connsiteX8" fmla="*/ 2262753 w 2263115"/>
              <a:gd name="connsiteY8" fmla="*/ 4442226 h 4819352"/>
              <a:gd name="connsiteX9" fmla="*/ 1885627 w 2263115"/>
              <a:gd name="connsiteY9" fmla="*/ 4819352 h 4819352"/>
              <a:gd name="connsiteX10" fmla="*/ 377126 w 2263115"/>
              <a:gd name="connsiteY10" fmla="*/ 4819351 h 4819352"/>
              <a:gd name="connsiteX11" fmla="*/ 0 w 2263115"/>
              <a:gd name="connsiteY11" fmla="*/ 4442225 h 4819352"/>
              <a:gd name="connsiteX12" fmla="*/ 12700 w 2263115"/>
              <a:gd name="connsiteY12" fmla="*/ 382311 h 4819352"/>
              <a:gd name="connsiteX0" fmla="*/ 12700 w 2263263"/>
              <a:gd name="connsiteY0" fmla="*/ 399540 h 4836581"/>
              <a:gd name="connsiteX1" fmla="*/ 285686 w 2263263"/>
              <a:gd name="connsiteY1" fmla="*/ 25589 h 4836581"/>
              <a:gd name="connsiteX2" fmla="*/ 528997 w 2263263"/>
              <a:gd name="connsiteY2" fmla="*/ 26397 h 4836581"/>
              <a:gd name="connsiteX3" fmla="*/ 582972 w 2263263"/>
              <a:gd name="connsiteY3" fmla="*/ 187687 h 4836581"/>
              <a:gd name="connsiteX4" fmla="*/ 1645962 w 2263263"/>
              <a:gd name="connsiteY4" fmla="*/ 192132 h 4836581"/>
              <a:gd name="connsiteX5" fmla="*/ 1734862 w 2263263"/>
              <a:gd name="connsiteY5" fmla="*/ 27033 h 4836581"/>
              <a:gd name="connsiteX6" fmla="*/ 2036486 w 2263263"/>
              <a:gd name="connsiteY6" fmla="*/ 30209 h 4836581"/>
              <a:gd name="connsiteX7" fmla="*/ 2262754 w 2263263"/>
              <a:gd name="connsiteY7" fmla="*/ 402715 h 4836581"/>
              <a:gd name="connsiteX8" fmla="*/ 2262753 w 2263263"/>
              <a:gd name="connsiteY8" fmla="*/ 4459455 h 4836581"/>
              <a:gd name="connsiteX9" fmla="*/ 1885627 w 2263263"/>
              <a:gd name="connsiteY9" fmla="*/ 4836581 h 4836581"/>
              <a:gd name="connsiteX10" fmla="*/ 377126 w 2263263"/>
              <a:gd name="connsiteY10" fmla="*/ 4836580 h 4836581"/>
              <a:gd name="connsiteX11" fmla="*/ 0 w 2263263"/>
              <a:gd name="connsiteY11" fmla="*/ 4459454 h 4836581"/>
              <a:gd name="connsiteX12" fmla="*/ 12700 w 2263263"/>
              <a:gd name="connsiteY12" fmla="*/ 399540 h 4836581"/>
              <a:gd name="connsiteX0" fmla="*/ 12700 w 2263140"/>
              <a:gd name="connsiteY0" fmla="*/ 382311 h 4819352"/>
              <a:gd name="connsiteX1" fmla="*/ 285686 w 2263140"/>
              <a:gd name="connsiteY1" fmla="*/ 8360 h 4819352"/>
              <a:gd name="connsiteX2" fmla="*/ 528997 w 2263140"/>
              <a:gd name="connsiteY2" fmla="*/ 9168 h 4819352"/>
              <a:gd name="connsiteX3" fmla="*/ 582972 w 2263140"/>
              <a:gd name="connsiteY3" fmla="*/ 170458 h 4819352"/>
              <a:gd name="connsiteX4" fmla="*/ 1645962 w 2263140"/>
              <a:gd name="connsiteY4" fmla="*/ 174903 h 4819352"/>
              <a:gd name="connsiteX5" fmla="*/ 1734862 w 2263140"/>
              <a:gd name="connsiteY5" fmla="*/ 9804 h 4819352"/>
              <a:gd name="connsiteX6" fmla="*/ 2036486 w 2263140"/>
              <a:gd name="connsiteY6" fmla="*/ 12980 h 4819352"/>
              <a:gd name="connsiteX7" fmla="*/ 2262754 w 2263140"/>
              <a:gd name="connsiteY7" fmla="*/ 385486 h 4819352"/>
              <a:gd name="connsiteX8" fmla="*/ 2262753 w 2263140"/>
              <a:gd name="connsiteY8" fmla="*/ 4442226 h 4819352"/>
              <a:gd name="connsiteX9" fmla="*/ 1885627 w 2263140"/>
              <a:gd name="connsiteY9" fmla="*/ 4819352 h 4819352"/>
              <a:gd name="connsiteX10" fmla="*/ 377126 w 2263140"/>
              <a:gd name="connsiteY10" fmla="*/ 4819351 h 4819352"/>
              <a:gd name="connsiteX11" fmla="*/ 0 w 2263140"/>
              <a:gd name="connsiteY11" fmla="*/ 4442225 h 4819352"/>
              <a:gd name="connsiteX12" fmla="*/ 12700 w 2263140"/>
              <a:gd name="connsiteY12" fmla="*/ 382311 h 4819352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2971"/>
              <a:gd name="connsiteY0" fmla="*/ 383084 h 4820125"/>
              <a:gd name="connsiteX1" fmla="*/ 285686 w 2262971"/>
              <a:gd name="connsiteY1" fmla="*/ 9133 h 4820125"/>
              <a:gd name="connsiteX2" fmla="*/ 528997 w 2262971"/>
              <a:gd name="connsiteY2" fmla="*/ 9941 h 4820125"/>
              <a:gd name="connsiteX3" fmla="*/ 582972 w 2262971"/>
              <a:gd name="connsiteY3" fmla="*/ 171231 h 4820125"/>
              <a:gd name="connsiteX4" fmla="*/ 1645962 w 2262971"/>
              <a:gd name="connsiteY4" fmla="*/ 175676 h 4820125"/>
              <a:gd name="connsiteX5" fmla="*/ 1734862 w 2262971"/>
              <a:gd name="connsiteY5" fmla="*/ 10577 h 4820125"/>
              <a:gd name="connsiteX6" fmla="*/ 2036486 w 2262971"/>
              <a:gd name="connsiteY6" fmla="*/ 13753 h 4820125"/>
              <a:gd name="connsiteX7" fmla="*/ 2262754 w 2262971"/>
              <a:gd name="connsiteY7" fmla="*/ 386259 h 4820125"/>
              <a:gd name="connsiteX8" fmla="*/ 2262753 w 2262971"/>
              <a:gd name="connsiteY8" fmla="*/ 4442999 h 4820125"/>
              <a:gd name="connsiteX9" fmla="*/ 1885627 w 2262971"/>
              <a:gd name="connsiteY9" fmla="*/ 4820125 h 4820125"/>
              <a:gd name="connsiteX10" fmla="*/ 377126 w 2262971"/>
              <a:gd name="connsiteY10" fmla="*/ 4820124 h 4820125"/>
              <a:gd name="connsiteX11" fmla="*/ 0 w 2262971"/>
              <a:gd name="connsiteY11" fmla="*/ 4442998 h 4820125"/>
              <a:gd name="connsiteX12" fmla="*/ 12700 w 2262971"/>
              <a:gd name="connsiteY12" fmla="*/ 383084 h 4820125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3073"/>
              <a:gd name="connsiteY0" fmla="*/ 381614 h 4818655"/>
              <a:gd name="connsiteX1" fmla="*/ 285686 w 2263073"/>
              <a:gd name="connsiteY1" fmla="*/ 7663 h 4818655"/>
              <a:gd name="connsiteX2" fmla="*/ 528997 w 2263073"/>
              <a:gd name="connsiteY2" fmla="*/ 8471 h 4818655"/>
              <a:gd name="connsiteX3" fmla="*/ 582972 w 2263073"/>
              <a:gd name="connsiteY3" fmla="*/ 169761 h 4818655"/>
              <a:gd name="connsiteX4" fmla="*/ 1645962 w 2263073"/>
              <a:gd name="connsiteY4" fmla="*/ 174206 h 4818655"/>
              <a:gd name="connsiteX5" fmla="*/ 1734862 w 2263073"/>
              <a:gd name="connsiteY5" fmla="*/ 9107 h 4818655"/>
              <a:gd name="connsiteX6" fmla="*/ 2036486 w 2263073"/>
              <a:gd name="connsiteY6" fmla="*/ 12283 h 4818655"/>
              <a:gd name="connsiteX7" fmla="*/ 2262754 w 2263073"/>
              <a:gd name="connsiteY7" fmla="*/ 384789 h 4818655"/>
              <a:gd name="connsiteX8" fmla="*/ 2262753 w 2263073"/>
              <a:gd name="connsiteY8" fmla="*/ 4441529 h 4818655"/>
              <a:gd name="connsiteX9" fmla="*/ 1885627 w 2263073"/>
              <a:gd name="connsiteY9" fmla="*/ 4818655 h 4818655"/>
              <a:gd name="connsiteX10" fmla="*/ 377126 w 2263073"/>
              <a:gd name="connsiteY10" fmla="*/ 4818654 h 4818655"/>
              <a:gd name="connsiteX11" fmla="*/ 0 w 2263073"/>
              <a:gd name="connsiteY11" fmla="*/ 4441528 h 4818655"/>
              <a:gd name="connsiteX12" fmla="*/ 12700 w 2263073"/>
              <a:gd name="connsiteY12" fmla="*/ 381614 h 4818655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73637"/>
              <a:gd name="connsiteY0" fmla="*/ 381614 h 4906584"/>
              <a:gd name="connsiteX1" fmla="*/ 285686 w 2273637"/>
              <a:gd name="connsiteY1" fmla="*/ 7663 h 4906584"/>
              <a:gd name="connsiteX2" fmla="*/ 528997 w 2273637"/>
              <a:gd name="connsiteY2" fmla="*/ 8471 h 4906584"/>
              <a:gd name="connsiteX3" fmla="*/ 582972 w 2273637"/>
              <a:gd name="connsiteY3" fmla="*/ 169761 h 4906584"/>
              <a:gd name="connsiteX4" fmla="*/ 1645962 w 2273637"/>
              <a:gd name="connsiteY4" fmla="*/ 174206 h 4906584"/>
              <a:gd name="connsiteX5" fmla="*/ 1734862 w 2273637"/>
              <a:gd name="connsiteY5" fmla="*/ 9107 h 4906584"/>
              <a:gd name="connsiteX6" fmla="*/ 2036486 w 2273637"/>
              <a:gd name="connsiteY6" fmla="*/ 12283 h 4906584"/>
              <a:gd name="connsiteX7" fmla="*/ 2273346 w 2273637"/>
              <a:gd name="connsiteY7" fmla="*/ 374198 h 4906584"/>
              <a:gd name="connsiteX8" fmla="*/ 2262753 w 2273637"/>
              <a:gd name="connsiteY8" fmla="*/ 4441529 h 4906584"/>
              <a:gd name="connsiteX9" fmla="*/ 1885627 w 2273637"/>
              <a:gd name="connsiteY9" fmla="*/ 4818655 h 4906584"/>
              <a:gd name="connsiteX10" fmla="*/ 377126 w 2273637"/>
              <a:gd name="connsiteY10" fmla="*/ 4818654 h 4906584"/>
              <a:gd name="connsiteX11" fmla="*/ 0 w 2273637"/>
              <a:gd name="connsiteY11" fmla="*/ 4441528 h 4906584"/>
              <a:gd name="connsiteX12" fmla="*/ 12700 w 2273637"/>
              <a:gd name="connsiteY12" fmla="*/ 381614 h 4906584"/>
              <a:gd name="connsiteX0" fmla="*/ 12700 w 2273637"/>
              <a:gd name="connsiteY0" fmla="*/ 381614 h 4818718"/>
              <a:gd name="connsiteX1" fmla="*/ 285686 w 2273637"/>
              <a:gd name="connsiteY1" fmla="*/ 7663 h 4818718"/>
              <a:gd name="connsiteX2" fmla="*/ 528997 w 2273637"/>
              <a:gd name="connsiteY2" fmla="*/ 8471 h 4818718"/>
              <a:gd name="connsiteX3" fmla="*/ 582972 w 2273637"/>
              <a:gd name="connsiteY3" fmla="*/ 169761 h 4818718"/>
              <a:gd name="connsiteX4" fmla="*/ 1645962 w 2273637"/>
              <a:gd name="connsiteY4" fmla="*/ 174206 h 4818718"/>
              <a:gd name="connsiteX5" fmla="*/ 1734862 w 2273637"/>
              <a:gd name="connsiteY5" fmla="*/ 9107 h 4818718"/>
              <a:gd name="connsiteX6" fmla="*/ 2036486 w 2273637"/>
              <a:gd name="connsiteY6" fmla="*/ 12283 h 4818718"/>
              <a:gd name="connsiteX7" fmla="*/ 2273346 w 2273637"/>
              <a:gd name="connsiteY7" fmla="*/ 374198 h 4818718"/>
              <a:gd name="connsiteX8" fmla="*/ 2262753 w 2273637"/>
              <a:gd name="connsiteY8" fmla="*/ 4441529 h 4818718"/>
              <a:gd name="connsiteX9" fmla="*/ 1885627 w 2273637"/>
              <a:gd name="connsiteY9" fmla="*/ 4818655 h 4818718"/>
              <a:gd name="connsiteX10" fmla="*/ 377126 w 2273637"/>
              <a:gd name="connsiteY10" fmla="*/ 4818654 h 4818718"/>
              <a:gd name="connsiteX11" fmla="*/ 0 w 2273637"/>
              <a:gd name="connsiteY11" fmla="*/ 4441528 h 4818718"/>
              <a:gd name="connsiteX12" fmla="*/ 12700 w 2273637"/>
              <a:gd name="connsiteY12" fmla="*/ 381614 h 4818718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7126 w 2292797"/>
              <a:gd name="connsiteY10" fmla="*/ 4818654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0065 w 2292797"/>
              <a:gd name="connsiteY10" fmla="*/ 4843368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3163 w 2293260"/>
              <a:gd name="connsiteY0" fmla="*/ 381614 h 4926411"/>
              <a:gd name="connsiteX1" fmla="*/ 286149 w 2293260"/>
              <a:gd name="connsiteY1" fmla="*/ 7663 h 4926411"/>
              <a:gd name="connsiteX2" fmla="*/ 529460 w 2293260"/>
              <a:gd name="connsiteY2" fmla="*/ 8471 h 4926411"/>
              <a:gd name="connsiteX3" fmla="*/ 583435 w 2293260"/>
              <a:gd name="connsiteY3" fmla="*/ 169761 h 4926411"/>
              <a:gd name="connsiteX4" fmla="*/ 1646425 w 2293260"/>
              <a:gd name="connsiteY4" fmla="*/ 174206 h 4926411"/>
              <a:gd name="connsiteX5" fmla="*/ 1735325 w 2293260"/>
              <a:gd name="connsiteY5" fmla="*/ 9107 h 4926411"/>
              <a:gd name="connsiteX6" fmla="*/ 2036949 w 2293260"/>
              <a:gd name="connsiteY6" fmla="*/ 12283 h 4926411"/>
              <a:gd name="connsiteX7" fmla="*/ 2273809 w 2293260"/>
              <a:gd name="connsiteY7" fmla="*/ 374198 h 4926411"/>
              <a:gd name="connsiteX8" fmla="*/ 2263216 w 2293260"/>
              <a:gd name="connsiteY8" fmla="*/ 4441529 h 4926411"/>
              <a:gd name="connsiteX9" fmla="*/ 1886090 w 2293260"/>
              <a:gd name="connsiteY9" fmla="*/ 4850429 h 4926411"/>
              <a:gd name="connsiteX10" fmla="*/ 370528 w 2293260"/>
              <a:gd name="connsiteY10" fmla="*/ 4843368 h 4926411"/>
              <a:gd name="connsiteX11" fmla="*/ 463 w 2293260"/>
              <a:gd name="connsiteY11" fmla="*/ 4441528 h 4926411"/>
              <a:gd name="connsiteX12" fmla="*/ 13163 w 2293260"/>
              <a:gd name="connsiteY12" fmla="*/ 381614 h 4926411"/>
              <a:gd name="connsiteX0" fmla="*/ 13163 w 2293260"/>
              <a:gd name="connsiteY0" fmla="*/ 381614 h 4925026"/>
              <a:gd name="connsiteX1" fmla="*/ 286149 w 2293260"/>
              <a:gd name="connsiteY1" fmla="*/ 7663 h 4925026"/>
              <a:gd name="connsiteX2" fmla="*/ 529460 w 2293260"/>
              <a:gd name="connsiteY2" fmla="*/ 8471 h 4925026"/>
              <a:gd name="connsiteX3" fmla="*/ 583435 w 2293260"/>
              <a:gd name="connsiteY3" fmla="*/ 169761 h 4925026"/>
              <a:gd name="connsiteX4" fmla="*/ 1646425 w 2293260"/>
              <a:gd name="connsiteY4" fmla="*/ 174206 h 4925026"/>
              <a:gd name="connsiteX5" fmla="*/ 1735325 w 2293260"/>
              <a:gd name="connsiteY5" fmla="*/ 9107 h 4925026"/>
              <a:gd name="connsiteX6" fmla="*/ 2036949 w 2293260"/>
              <a:gd name="connsiteY6" fmla="*/ 12283 h 4925026"/>
              <a:gd name="connsiteX7" fmla="*/ 2273809 w 2293260"/>
              <a:gd name="connsiteY7" fmla="*/ 374198 h 4925026"/>
              <a:gd name="connsiteX8" fmla="*/ 2263216 w 2293260"/>
              <a:gd name="connsiteY8" fmla="*/ 4441529 h 4925026"/>
              <a:gd name="connsiteX9" fmla="*/ 1886090 w 2293260"/>
              <a:gd name="connsiteY9" fmla="*/ 4850429 h 4925026"/>
              <a:gd name="connsiteX10" fmla="*/ 370528 w 2293260"/>
              <a:gd name="connsiteY10" fmla="*/ 4843368 h 4925026"/>
              <a:gd name="connsiteX11" fmla="*/ 463 w 2293260"/>
              <a:gd name="connsiteY11" fmla="*/ 4441528 h 4925026"/>
              <a:gd name="connsiteX12" fmla="*/ 13163 w 2293260"/>
              <a:gd name="connsiteY12" fmla="*/ 381614 h 4925026"/>
              <a:gd name="connsiteX0" fmla="*/ 13163 w 2274100"/>
              <a:gd name="connsiteY0" fmla="*/ 381614 h 4851295"/>
              <a:gd name="connsiteX1" fmla="*/ 286149 w 2274100"/>
              <a:gd name="connsiteY1" fmla="*/ 7663 h 4851295"/>
              <a:gd name="connsiteX2" fmla="*/ 529460 w 2274100"/>
              <a:gd name="connsiteY2" fmla="*/ 8471 h 4851295"/>
              <a:gd name="connsiteX3" fmla="*/ 583435 w 2274100"/>
              <a:gd name="connsiteY3" fmla="*/ 169761 h 4851295"/>
              <a:gd name="connsiteX4" fmla="*/ 1646425 w 2274100"/>
              <a:gd name="connsiteY4" fmla="*/ 174206 h 4851295"/>
              <a:gd name="connsiteX5" fmla="*/ 1735325 w 2274100"/>
              <a:gd name="connsiteY5" fmla="*/ 9107 h 4851295"/>
              <a:gd name="connsiteX6" fmla="*/ 2036949 w 2274100"/>
              <a:gd name="connsiteY6" fmla="*/ 12283 h 4851295"/>
              <a:gd name="connsiteX7" fmla="*/ 2273809 w 2274100"/>
              <a:gd name="connsiteY7" fmla="*/ 374198 h 4851295"/>
              <a:gd name="connsiteX8" fmla="*/ 2263216 w 2274100"/>
              <a:gd name="connsiteY8" fmla="*/ 4441529 h 4851295"/>
              <a:gd name="connsiteX9" fmla="*/ 1886090 w 2274100"/>
              <a:gd name="connsiteY9" fmla="*/ 4850429 h 4851295"/>
              <a:gd name="connsiteX10" fmla="*/ 370528 w 2274100"/>
              <a:gd name="connsiteY10" fmla="*/ 4843368 h 4851295"/>
              <a:gd name="connsiteX11" fmla="*/ 463 w 2274100"/>
              <a:gd name="connsiteY11" fmla="*/ 4441528 h 4851295"/>
              <a:gd name="connsiteX12" fmla="*/ 13163 w 2274100"/>
              <a:gd name="connsiteY12" fmla="*/ 381614 h 4851295"/>
              <a:gd name="connsiteX0" fmla="*/ 13163 w 2285503"/>
              <a:gd name="connsiteY0" fmla="*/ 452968 h 4950039"/>
              <a:gd name="connsiteX1" fmla="*/ 286149 w 2285503"/>
              <a:gd name="connsiteY1" fmla="*/ 79017 h 4950039"/>
              <a:gd name="connsiteX2" fmla="*/ 529460 w 2285503"/>
              <a:gd name="connsiteY2" fmla="*/ 79825 h 4950039"/>
              <a:gd name="connsiteX3" fmla="*/ 583435 w 2285503"/>
              <a:gd name="connsiteY3" fmla="*/ 241115 h 4950039"/>
              <a:gd name="connsiteX4" fmla="*/ 1646425 w 2285503"/>
              <a:gd name="connsiteY4" fmla="*/ 245560 h 4950039"/>
              <a:gd name="connsiteX5" fmla="*/ 1735325 w 2285503"/>
              <a:gd name="connsiteY5" fmla="*/ 80461 h 4950039"/>
              <a:gd name="connsiteX6" fmla="*/ 2036949 w 2285503"/>
              <a:gd name="connsiteY6" fmla="*/ 83637 h 4950039"/>
              <a:gd name="connsiteX7" fmla="*/ 2273809 w 2285503"/>
              <a:gd name="connsiteY7" fmla="*/ 445552 h 4950039"/>
              <a:gd name="connsiteX8" fmla="*/ 2259685 w 2285503"/>
              <a:gd name="connsiteY8" fmla="*/ 4516413 h 4950039"/>
              <a:gd name="connsiteX9" fmla="*/ 1886090 w 2285503"/>
              <a:gd name="connsiteY9" fmla="*/ 4921783 h 4950039"/>
              <a:gd name="connsiteX10" fmla="*/ 370528 w 2285503"/>
              <a:gd name="connsiteY10" fmla="*/ 4914722 h 4950039"/>
              <a:gd name="connsiteX11" fmla="*/ 463 w 2285503"/>
              <a:gd name="connsiteY11" fmla="*/ 4512882 h 4950039"/>
              <a:gd name="connsiteX12" fmla="*/ 13163 w 2285503"/>
              <a:gd name="connsiteY12" fmla="*/ 452968 h 4950039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74409"/>
              <a:gd name="connsiteY0" fmla="*/ 452968 h 4921783"/>
              <a:gd name="connsiteX1" fmla="*/ 286149 w 2274409"/>
              <a:gd name="connsiteY1" fmla="*/ 79017 h 4921783"/>
              <a:gd name="connsiteX2" fmla="*/ 529460 w 2274409"/>
              <a:gd name="connsiteY2" fmla="*/ 79825 h 4921783"/>
              <a:gd name="connsiteX3" fmla="*/ 583435 w 2274409"/>
              <a:gd name="connsiteY3" fmla="*/ 241115 h 4921783"/>
              <a:gd name="connsiteX4" fmla="*/ 1646425 w 2274409"/>
              <a:gd name="connsiteY4" fmla="*/ 245560 h 4921783"/>
              <a:gd name="connsiteX5" fmla="*/ 1735325 w 2274409"/>
              <a:gd name="connsiteY5" fmla="*/ 80461 h 4921783"/>
              <a:gd name="connsiteX6" fmla="*/ 2036949 w 2274409"/>
              <a:gd name="connsiteY6" fmla="*/ 83637 h 4921783"/>
              <a:gd name="connsiteX7" fmla="*/ 2273809 w 2274409"/>
              <a:gd name="connsiteY7" fmla="*/ 445552 h 4921783"/>
              <a:gd name="connsiteX8" fmla="*/ 2259685 w 2274409"/>
              <a:gd name="connsiteY8" fmla="*/ 4516413 h 4921783"/>
              <a:gd name="connsiteX9" fmla="*/ 1886090 w 2274409"/>
              <a:gd name="connsiteY9" fmla="*/ 4921783 h 4921783"/>
              <a:gd name="connsiteX10" fmla="*/ 370528 w 2274409"/>
              <a:gd name="connsiteY10" fmla="*/ 4914722 h 4921783"/>
              <a:gd name="connsiteX11" fmla="*/ 463 w 2274409"/>
              <a:gd name="connsiteY11" fmla="*/ 4512882 h 4921783"/>
              <a:gd name="connsiteX12" fmla="*/ 13163 w 2274409"/>
              <a:gd name="connsiteY12" fmla="*/ 452968 h 4921783"/>
              <a:gd name="connsiteX0" fmla="*/ 13163 w 2274409"/>
              <a:gd name="connsiteY0" fmla="*/ 381614 h 4850429"/>
              <a:gd name="connsiteX1" fmla="*/ 286149 w 2274409"/>
              <a:gd name="connsiteY1" fmla="*/ 7663 h 4850429"/>
              <a:gd name="connsiteX2" fmla="*/ 529460 w 2274409"/>
              <a:gd name="connsiteY2" fmla="*/ 8471 h 4850429"/>
              <a:gd name="connsiteX3" fmla="*/ 583435 w 2274409"/>
              <a:gd name="connsiteY3" fmla="*/ 169761 h 4850429"/>
              <a:gd name="connsiteX4" fmla="*/ 1646425 w 2274409"/>
              <a:gd name="connsiteY4" fmla="*/ 174206 h 4850429"/>
              <a:gd name="connsiteX5" fmla="*/ 1735325 w 2274409"/>
              <a:gd name="connsiteY5" fmla="*/ 9107 h 4850429"/>
              <a:gd name="connsiteX6" fmla="*/ 2036949 w 2274409"/>
              <a:gd name="connsiteY6" fmla="*/ 12283 h 4850429"/>
              <a:gd name="connsiteX7" fmla="*/ 2273809 w 2274409"/>
              <a:gd name="connsiteY7" fmla="*/ 374198 h 4850429"/>
              <a:gd name="connsiteX8" fmla="*/ 2259685 w 2274409"/>
              <a:gd name="connsiteY8" fmla="*/ 4445059 h 4850429"/>
              <a:gd name="connsiteX9" fmla="*/ 1886090 w 2274409"/>
              <a:gd name="connsiteY9" fmla="*/ 4850429 h 4850429"/>
              <a:gd name="connsiteX10" fmla="*/ 370528 w 2274409"/>
              <a:gd name="connsiteY10" fmla="*/ 4843368 h 4850429"/>
              <a:gd name="connsiteX11" fmla="*/ 463 w 2274409"/>
              <a:gd name="connsiteY11" fmla="*/ 4441528 h 4850429"/>
              <a:gd name="connsiteX12" fmla="*/ 13163 w 227440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99878"/>
              <a:gd name="connsiteY0" fmla="*/ 381614 h 4850429"/>
              <a:gd name="connsiteX1" fmla="*/ 286149 w 2299878"/>
              <a:gd name="connsiteY1" fmla="*/ 7663 h 4850429"/>
              <a:gd name="connsiteX2" fmla="*/ 529460 w 2299878"/>
              <a:gd name="connsiteY2" fmla="*/ 8471 h 4850429"/>
              <a:gd name="connsiteX3" fmla="*/ 583435 w 2299878"/>
              <a:gd name="connsiteY3" fmla="*/ 169761 h 4850429"/>
              <a:gd name="connsiteX4" fmla="*/ 1646425 w 2299878"/>
              <a:gd name="connsiteY4" fmla="*/ 174206 h 4850429"/>
              <a:gd name="connsiteX5" fmla="*/ 1735325 w 2299878"/>
              <a:gd name="connsiteY5" fmla="*/ 9107 h 4850429"/>
              <a:gd name="connsiteX6" fmla="*/ 2036949 w 2299878"/>
              <a:gd name="connsiteY6" fmla="*/ 12283 h 4850429"/>
              <a:gd name="connsiteX7" fmla="*/ 2273809 w 2299878"/>
              <a:gd name="connsiteY7" fmla="*/ 374198 h 4850429"/>
              <a:gd name="connsiteX8" fmla="*/ 2275074 w 2299878"/>
              <a:gd name="connsiteY8" fmla="*/ 2414399 h 4850429"/>
              <a:gd name="connsiteX9" fmla="*/ 2269789 w 2299878"/>
              <a:gd name="connsiteY9" fmla="*/ 4485474 h 4850429"/>
              <a:gd name="connsiteX10" fmla="*/ 1886090 w 2299878"/>
              <a:gd name="connsiteY10" fmla="*/ 4850429 h 4850429"/>
              <a:gd name="connsiteX11" fmla="*/ 370528 w 2299878"/>
              <a:gd name="connsiteY11" fmla="*/ 4843368 h 4850429"/>
              <a:gd name="connsiteX12" fmla="*/ 463 w 2299878"/>
              <a:gd name="connsiteY12" fmla="*/ 4441528 h 4850429"/>
              <a:gd name="connsiteX13" fmla="*/ 13163 w 2299878"/>
              <a:gd name="connsiteY13" fmla="*/ 381614 h 4850429"/>
              <a:gd name="connsiteX0" fmla="*/ 13163 w 2297042"/>
              <a:gd name="connsiteY0" fmla="*/ 381614 h 4850429"/>
              <a:gd name="connsiteX1" fmla="*/ 286149 w 2297042"/>
              <a:gd name="connsiteY1" fmla="*/ 7663 h 4850429"/>
              <a:gd name="connsiteX2" fmla="*/ 529460 w 2297042"/>
              <a:gd name="connsiteY2" fmla="*/ 8471 h 4850429"/>
              <a:gd name="connsiteX3" fmla="*/ 583435 w 2297042"/>
              <a:gd name="connsiteY3" fmla="*/ 169761 h 4850429"/>
              <a:gd name="connsiteX4" fmla="*/ 1646425 w 2297042"/>
              <a:gd name="connsiteY4" fmla="*/ 174206 h 4850429"/>
              <a:gd name="connsiteX5" fmla="*/ 1735325 w 2297042"/>
              <a:gd name="connsiteY5" fmla="*/ 9107 h 4850429"/>
              <a:gd name="connsiteX6" fmla="*/ 2036949 w 2297042"/>
              <a:gd name="connsiteY6" fmla="*/ 12283 h 4850429"/>
              <a:gd name="connsiteX7" fmla="*/ 2273809 w 2297042"/>
              <a:gd name="connsiteY7" fmla="*/ 374198 h 4850429"/>
              <a:gd name="connsiteX8" fmla="*/ 2264013 w 2297042"/>
              <a:gd name="connsiteY8" fmla="*/ 2414399 h 4850429"/>
              <a:gd name="connsiteX9" fmla="*/ 2269789 w 2297042"/>
              <a:gd name="connsiteY9" fmla="*/ 4485474 h 4850429"/>
              <a:gd name="connsiteX10" fmla="*/ 1886090 w 2297042"/>
              <a:gd name="connsiteY10" fmla="*/ 4850429 h 4850429"/>
              <a:gd name="connsiteX11" fmla="*/ 370528 w 2297042"/>
              <a:gd name="connsiteY11" fmla="*/ 4843368 h 4850429"/>
              <a:gd name="connsiteX12" fmla="*/ 463 w 2297042"/>
              <a:gd name="connsiteY12" fmla="*/ 4441528 h 4850429"/>
              <a:gd name="connsiteX13" fmla="*/ 13163 w 2297042"/>
              <a:gd name="connsiteY13" fmla="*/ 381614 h 4850429"/>
              <a:gd name="connsiteX0" fmla="*/ 13163 w 2289341"/>
              <a:gd name="connsiteY0" fmla="*/ 381614 h 4850429"/>
              <a:gd name="connsiteX1" fmla="*/ 286149 w 2289341"/>
              <a:gd name="connsiteY1" fmla="*/ 7663 h 4850429"/>
              <a:gd name="connsiteX2" fmla="*/ 529460 w 2289341"/>
              <a:gd name="connsiteY2" fmla="*/ 8471 h 4850429"/>
              <a:gd name="connsiteX3" fmla="*/ 583435 w 2289341"/>
              <a:gd name="connsiteY3" fmla="*/ 169761 h 4850429"/>
              <a:gd name="connsiteX4" fmla="*/ 1646425 w 2289341"/>
              <a:gd name="connsiteY4" fmla="*/ 174206 h 4850429"/>
              <a:gd name="connsiteX5" fmla="*/ 1735325 w 2289341"/>
              <a:gd name="connsiteY5" fmla="*/ 9107 h 4850429"/>
              <a:gd name="connsiteX6" fmla="*/ 2036949 w 2289341"/>
              <a:gd name="connsiteY6" fmla="*/ 12283 h 4850429"/>
              <a:gd name="connsiteX7" fmla="*/ 2273809 w 2289341"/>
              <a:gd name="connsiteY7" fmla="*/ 374198 h 4850429"/>
              <a:gd name="connsiteX8" fmla="*/ 2264013 w 2289341"/>
              <a:gd name="connsiteY8" fmla="*/ 2414399 h 4850429"/>
              <a:gd name="connsiteX9" fmla="*/ 2269789 w 2289341"/>
              <a:gd name="connsiteY9" fmla="*/ 4485474 h 4850429"/>
              <a:gd name="connsiteX10" fmla="*/ 1886090 w 2289341"/>
              <a:gd name="connsiteY10" fmla="*/ 4850429 h 4850429"/>
              <a:gd name="connsiteX11" fmla="*/ 370528 w 2289341"/>
              <a:gd name="connsiteY11" fmla="*/ 4843368 h 4850429"/>
              <a:gd name="connsiteX12" fmla="*/ 463 w 2289341"/>
              <a:gd name="connsiteY12" fmla="*/ 4441528 h 4850429"/>
              <a:gd name="connsiteX13" fmla="*/ 13163 w 2289341"/>
              <a:gd name="connsiteY13" fmla="*/ 381614 h 4850429"/>
              <a:gd name="connsiteX0" fmla="*/ 13163 w 2274287"/>
              <a:gd name="connsiteY0" fmla="*/ 381614 h 4850429"/>
              <a:gd name="connsiteX1" fmla="*/ 286149 w 2274287"/>
              <a:gd name="connsiteY1" fmla="*/ 7663 h 4850429"/>
              <a:gd name="connsiteX2" fmla="*/ 529460 w 2274287"/>
              <a:gd name="connsiteY2" fmla="*/ 8471 h 4850429"/>
              <a:gd name="connsiteX3" fmla="*/ 583435 w 2274287"/>
              <a:gd name="connsiteY3" fmla="*/ 169761 h 4850429"/>
              <a:gd name="connsiteX4" fmla="*/ 1646425 w 2274287"/>
              <a:gd name="connsiteY4" fmla="*/ 174206 h 4850429"/>
              <a:gd name="connsiteX5" fmla="*/ 1735325 w 2274287"/>
              <a:gd name="connsiteY5" fmla="*/ 9107 h 4850429"/>
              <a:gd name="connsiteX6" fmla="*/ 2036949 w 2274287"/>
              <a:gd name="connsiteY6" fmla="*/ 12283 h 4850429"/>
              <a:gd name="connsiteX7" fmla="*/ 2273809 w 2274287"/>
              <a:gd name="connsiteY7" fmla="*/ 374198 h 4850429"/>
              <a:gd name="connsiteX8" fmla="*/ 2264013 w 2274287"/>
              <a:gd name="connsiteY8" fmla="*/ 2414399 h 4850429"/>
              <a:gd name="connsiteX9" fmla="*/ 2269789 w 2274287"/>
              <a:gd name="connsiteY9" fmla="*/ 4485474 h 4850429"/>
              <a:gd name="connsiteX10" fmla="*/ 1886090 w 2274287"/>
              <a:gd name="connsiteY10" fmla="*/ 4850429 h 4850429"/>
              <a:gd name="connsiteX11" fmla="*/ 370528 w 2274287"/>
              <a:gd name="connsiteY11" fmla="*/ 4843368 h 4850429"/>
              <a:gd name="connsiteX12" fmla="*/ 463 w 2274287"/>
              <a:gd name="connsiteY12" fmla="*/ 4441528 h 4850429"/>
              <a:gd name="connsiteX13" fmla="*/ 13163 w 227428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74592 h 4843407"/>
              <a:gd name="connsiteX1" fmla="*/ 286149 w 2272827"/>
              <a:gd name="connsiteY1" fmla="*/ 641 h 4843407"/>
              <a:gd name="connsiteX2" fmla="*/ 529460 w 2272827"/>
              <a:gd name="connsiteY2" fmla="*/ 1449 h 4843407"/>
              <a:gd name="connsiteX3" fmla="*/ 583435 w 2272827"/>
              <a:gd name="connsiteY3" fmla="*/ 162739 h 4843407"/>
              <a:gd name="connsiteX4" fmla="*/ 1646425 w 2272827"/>
              <a:gd name="connsiteY4" fmla="*/ 167184 h 4843407"/>
              <a:gd name="connsiteX5" fmla="*/ 1735325 w 2272827"/>
              <a:gd name="connsiteY5" fmla="*/ 2085 h 4843407"/>
              <a:gd name="connsiteX6" fmla="*/ 2036949 w 2272827"/>
              <a:gd name="connsiteY6" fmla="*/ 5261 h 4843407"/>
              <a:gd name="connsiteX7" fmla="*/ 2270122 w 2272827"/>
              <a:gd name="connsiteY7" fmla="*/ 370863 h 4843407"/>
              <a:gd name="connsiteX8" fmla="*/ 2264013 w 2272827"/>
              <a:gd name="connsiteY8" fmla="*/ 2407377 h 4843407"/>
              <a:gd name="connsiteX9" fmla="*/ 2269789 w 2272827"/>
              <a:gd name="connsiteY9" fmla="*/ 4478452 h 4843407"/>
              <a:gd name="connsiteX10" fmla="*/ 1886090 w 2272827"/>
              <a:gd name="connsiteY10" fmla="*/ 4843407 h 4843407"/>
              <a:gd name="connsiteX11" fmla="*/ 370528 w 2272827"/>
              <a:gd name="connsiteY11" fmla="*/ 4836346 h 4843407"/>
              <a:gd name="connsiteX12" fmla="*/ 463 w 2272827"/>
              <a:gd name="connsiteY12" fmla="*/ 4434506 h 4843407"/>
              <a:gd name="connsiteX13" fmla="*/ 13163 w 2272827"/>
              <a:gd name="connsiteY13" fmla="*/ 374592 h 4843407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8343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7708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70274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2827" h="4846149">
                <a:moveTo>
                  <a:pt x="13163" y="377334"/>
                </a:moveTo>
                <a:cubicBezTo>
                  <a:pt x="-2712" y="194453"/>
                  <a:pt x="23893" y="28783"/>
                  <a:pt x="270274" y="3383"/>
                </a:cubicBezTo>
                <a:cubicBezTo>
                  <a:pt x="350319" y="2594"/>
                  <a:pt x="404965" y="-1370"/>
                  <a:pt x="526285" y="1016"/>
                </a:cubicBezTo>
                <a:cubicBezTo>
                  <a:pt x="527343" y="54779"/>
                  <a:pt x="522052" y="149818"/>
                  <a:pt x="577085" y="165481"/>
                </a:cubicBezTo>
                <a:lnTo>
                  <a:pt x="1646425" y="169926"/>
                </a:lnTo>
                <a:cubicBezTo>
                  <a:pt x="1724636" y="175430"/>
                  <a:pt x="1733481" y="83384"/>
                  <a:pt x="1735325" y="4827"/>
                </a:cubicBezTo>
                <a:cubicBezTo>
                  <a:pt x="1828458" y="-464"/>
                  <a:pt x="1929917" y="-3811"/>
                  <a:pt x="2036949" y="8003"/>
                </a:cubicBezTo>
                <a:cubicBezTo>
                  <a:pt x="2169381" y="42042"/>
                  <a:pt x="2282582" y="89304"/>
                  <a:pt x="2270122" y="373605"/>
                </a:cubicBezTo>
                <a:cubicBezTo>
                  <a:pt x="2258189" y="796080"/>
                  <a:pt x="2264683" y="1724906"/>
                  <a:pt x="2264013" y="2410119"/>
                </a:cubicBezTo>
                <a:cubicBezTo>
                  <a:pt x="2263343" y="3095332"/>
                  <a:pt x="2279314" y="4038318"/>
                  <a:pt x="2269789" y="4481194"/>
                </a:cubicBezTo>
                <a:cubicBezTo>
                  <a:pt x="2261598" y="4841804"/>
                  <a:pt x="2087973" y="4822130"/>
                  <a:pt x="1886090" y="4846149"/>
                </a:cubicBezTo>
                <a:lnTo>
                  <a:pt x="370528" y="4839088"/>
                </a:lnTo>
                <a:cubicBezTo>
                  <a:pt x="162247" y="4839088"/>
                  <a:pt x="-10128" y="4804401"/>
                  <a:pt x="463" y="4437248"/>
                </a:cubicBezTo>
                <a:cubicBezTo>
                  <a:pt x="11054" y="4070095"/>
                  <a:pt x="8930" y="1730639"/>
                  <a:pt x="13163" y="377334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8862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. 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0B67C007-7459-2048-8E50-8DE38701C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77872B-57B5-1848-8EE4-F29B77FFCF5E}"/>
              </a:ext>
            </a:extLst>
          </p:cNvPr>
          <p:cNvSpPr/>
          <p:nvPr userDrawn="1"/>
        </p:nvSpPr>
        <p:spPr>
          <a:xfrm>
            <a:off x="3514164" y="5273403"/>
            <a:ext cx="4912659" cy="131436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D6115-F51D-1C4F-A8A1-FE52A2672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92796"/>
          </a:xfrm>
        </p:spPr>
        <p:txBody>
          <a:bodyPr anchor="b">
            <a:normAutofit/>
          </a:bodyPr>
          <a:lstStyle>
            <a:lvl1pPr algn="ctr"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F7ABD-C934-8B45-B386-81DE63316C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265004"/>
            <a:ext cx="9144000" cy="1992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 text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BBAF51A-5C56-6744-980D-CEB0185D6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537190"/>
            <a:ext cx="2658094" cy="78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D09878-DD1B-4941-9187-3672BB65D036}"/>
              </a:ext>
            </a:extLst>
          </p:cNvPr>
          <p:cNvGrpSpPr/>
          <p:nvPr userDrawn="1"/>
        </p:nvGrpSpPr>
        <p:grpSpPr>
          <a:xfrm>
            <a:off x="5298136" y="6173262"/>
            <a:ext cx="1859656" cy="276999"/>
            <a:chOff x="5084129" y="6423483"/>
            <a:chExt cx="1859656" cy="276999"/>
          </a:xfrm>
        </p:grpSpPr>
        <p:pic>
          <p:nvPicPr>
            <p:cNvPr id="9" name="Picture 8" descr="A picture containing traffic, stop, background, dark&#10;&#10;Description automatically generated">
              <a:extLst>
                <a:ext uri="{FF2B5EF4-FFF2-40B4-BE49-F238E27FC236}">
                  <a16:creationId xmlns:a16="http://schemas.microsoft.com/office/drawing/2014/main" id="{6DC820BC-68ED-4D90-AB94-55760B2B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768" y="6437395"/>
              <a:ext cx="1330017" cy="176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50BC78-D2C3-4FE4-958D-7ECB08B67213}"/>
                </a:ext>
              </a:extLst>
            </p:cNvPr>
            <p:cNvSpPr txBox="1"/>
            <p:nvPr userDrawn="1"/>
          </p:nvSpPr>
          <p:spPr>
            <a:xfrm>
              <a:off x="5084129" y="6423483"/>
              <a:ext cx="657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431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19311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d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E4D7A8-4D6A-AC47-9620-F7AD6E40D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116" y="3535680"/>
            <a:ext cx="2084388" cy="975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Aug.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C24975E-FFC2-4845-95AD-5A664C3E47D9}"/>
              </a:ext>
            </a:extLst>
          </p:cNvPr>
          <p:cNvSpPr txBox="1">
            <a:spLocks/>
          </p:cNvSpPr>
          <p:nvPr userDrawn="1"/>
        </p:nvSpPr>
        <p:spPr>
          <a:xfrm>
            <a:off x="719427" y="2002021"/>
            <a:ext cx="2463575" cy="1426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sz="115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729205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AEEB1B-B234-1C4E-A671-68342D4DE631}"/>
              </a:ext>
            </a:extLst>
          </p:cNvPr>
          <p:cNvSpPr txBox="1">
            <a:spLocks/>
          </p:cNvSpPr>
          <p:nvPr userDrawn="1"/>
        </p:nvSpPr>
        <p:spPr>
          <a:xfrm>
            <a:off x="4848144" y="12964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F7A050B-BE2B-A146-86E2-8EC63090E5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1184" y="1459534"/>
            <a:ext cx="5353179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22C9DC-4A7C-2F40-8243-5745B0222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1185" y="45019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9EB0E3D3-36B6-6848-863F-7A5C6AE4BB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7636" y="1389566"/>
            <a:ext cx="3387967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apply round </a:t>
            </a:r>
            <a:br>
              <a:rPr lang="en-US" noProof="0"/>
            </a:br>
            <a:r>
              <a:rPr lang="en-US" noProof="0"/>
              <a:t>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6099686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F51625-F00D-3A4F-AEB6-3A8474424D53}"/>
              </a:ext>
            </a:extLst>
          </p:cNvPr>
          <p:cNvSpPr txBox="1">
            <a:spLocks/>
          </p:cNvSpPr>
          <p:nvPr userDrawn="1"/>
        </p:nvSpPr>
        <p:spPr>
          <a:xfrm>
            <a:off x="4082190" y="16520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1F3AFE0-178E-564D-A156-E38F859F8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5231" y="1815134"/>
            <a:ext cx="5591810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1DA49E-CFEF-4943-8047-E4271B9D0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5230" y="43868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678A7-FF45-1146-9106-864ED032FBBE}"/>
              </a:ext>
            </a:extLst>
          </p:cNvPr>
          <p:cNvSpPr/>
          <p:nvPr userDrawn="1"/>
        </p:nvSpPr>
        <p:spPr>
          <a:xfrm>
            <a:off x="-1" y="-1"/>
            <a:ext cx="2680207" cy="6858001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F1A19389-B0AB-8440-BEA1-55F72F15B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2145" y="2387744"/>
            <a:ext cx="1636124" cy="1583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apply round 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1504115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2948327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58767" y="2862081"/>
            <a:ext cx="5180686" cy="49491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52548" y="658814"/>
            <a:ext cx="5188625" cy="5076825"/>
          </a:xfrm>
        </p:spPr>
        <p:txBody>
          <a:bodyPr tIns="540000" anchor="ctr" anchorCtr="0">
            <a:normAutofit/>
          </a:bodyPr>
          <a:lstStyle>
            <a:lvl1pPr marL="0" indent="0" algn="ctr">
              <a:buNone/>
              <a:defRPr sz="16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GB" noProof="0"/>
              <a:t>Click on icon and inset picture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049916" y="1570241"/>
            <a:ext cx="1913187" cy="2442774"/>
            <a:chOff x="-2049649" y="2198075"/>
            <a:chExt cx="1912938" cy="2442774"/>
          </a:xfrm>
        </p:grpSpPr>
        <p:sp>
          <p:nvSpPr>
            <p:cNvPr id="5" name="Tekstboks 2"/>
            <p:cNvSpPr txBox="1"/>
            <p:nvPr/>
          </p:nvSpPr>
          <p:spPr bwMode="auto">
            <a:xfrm>
              <a:off x="-2049649" y="2198075"/>
              <a:ext cx="1912938" cy="22467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Image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thumbnail image insertion icon in the middle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placeholder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2.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the desired picture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3.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Crop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to change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focus of the image / size </a:t>
              </a: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If you want to scale the image to hold the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button down while dragging the corners of the image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559"/>
            <a:stretch>
              <a:fillRect/>
            </a:stretch>
          </p:blipFill>
          <p:spPr bwMode="auto">
            <a:xfrm>
              <a:off x="-595612" y="3314904"/>
              <a:ext cx="369887" cy="29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e 3"/>
            <p:cNvGrpSpPr>
              <a:grpSpLocks/>
            </p:cNvGrpSpPr>
            <p:nvPr/>
          </p:nvGrpSpPr>
          <p:grpSpPr bwMode="auto">
            <a:xfrm>
              <a:off x="-595613" y="4259849"/>
              <a:ext cx="320675" cy="381000"/>
              <a:chOff x="6851634" y="5768474"/>
              <a:chExt cx="252226" cy="30003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170" y="5811337"/>
                <a:ext cx="238690" cy="25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25"/>
              <p:cNvSpPr/>
              <p:nvPr/>
            </p:nvSpPr>
            <p:spPr bwMode="auto">
              <a:xfrm>
                <a:off x="6851635" y="5768780"/>
                <a:ext cx="157329" cy="128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9714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on who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857999"/>
          </a:xfrm>
        </p:spPr>
        <p:txBody>
          <a:bodyPr tIns="540000" anchor="ctr" anchorCtr="0">
            <a:normAutofit/>
          </a:bodyPr>
          <a:lstStyle>
            <a:lvl1pPr marL="0" indent="0" algn="ctr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on icon to add image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049916" y="1570241"/>
            <a:ext cx="1913187" cy="2442774"/>
            <a:chOff x="-2049649" y="2198075"/>
            <a:chExt cx="1912938" cy="2442774"/>
          </a:xfrm>
        </p:grpSpPr>
        <p:sp>
          <p:nvSpPr>
            <p:cNvPr id="5" name="Tekstboks 2"/>
            <p:cNvSpPr txBox="1"/>
            <p:nvPr/>
          </p:nvSpPr>
          <p:spPr bwMode="auto">
            <a:xfrm>
              <a:off x="-2049649" y="2198075"/>
              <a:ext cx="1912938" cy="22467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Image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1.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thumbnail image insertion icon in the middle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placeholder 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2.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Insert the desired picture</a:t>
              </a: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3.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Click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Crop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to change 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focus of the image / size </a:t>
              </a: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endParaRPr lang="en-GB" sz="100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defRPr/>
              </a:pP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4. 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If you want to scale the image to hold the </a:t>
              </a:r>
              <a:r>
                <a:rPr lang="en-GB" sz="1000" b="1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button down while dragging the corners of the image</a:t>
              </a:r>
            </a:p>
            <a:p>
              <a:pPr algn="r" eaLnBrk="1" hangingPunct="1">
                <a:defRPr/>
              </a:pPr>
              <a:r>
                <a:rPr lang="en-GB" sz="100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 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9"/>
            <a:stretch>
              <a:fillRect/>
            </a:stretch>
          </p:blipFill>
          <p:spPr bwMode="auto">
            <a:xfrm>
              <a:off x="-595612" y="3314904"/>
              <a:ext cx="369887" cy="29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uppe 3"/>
            <p:cNvGrpSpPr>
              <a:grpSpLocks/>
            </p:cNvGrpSpPr>
            <p:nvPr/>
          </p:nvGrpSpPr>
          <p:grpSpPr bwMode="auto">
            <a:xfrm>
              <a:off x="-595613" y="4259849"/>
              <a:ext cx="320675" cy="381000"/>
              <a:chOff x="6851634" y="5768474"/>
              <a:chExt cx="252226" cy="30003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5170" y="5811337"/>
                <a:ext cx="238690" cy="25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25"/>
              <p:cNvSpPr/>
              <p:nvPr/>
            </p:nvSpPr>
            <p:spPr bwMode="auto">
              <a:xfrm>
                <a:off x="6851635" y="5768780"/>
                <a:ext cx="157329" cy="1287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335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5655021" y="6475478"/>
            <a:ext cx="881960" cy="261225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1003">
                <a:solidFill>
                  <a:srgbClr val="003C37"/>
                </a:solidFill>
                <a:latin typeface="Roobert" panose="00000500000000000000" pitchFamily="50" charset="0"/>
              </a:defRPr>
            </a:lvl1pPr>
          </a:lstStyle>
          <a:p>
            <a:fld id="{CA33E492-B2FC-2F46-87E8-F1B7043700E9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51F653-51A2-4A34-A8BC-1AEF59ACFC44}"/>
              </a:ext>
            </a:extLst>
          </p:cNvPr>
          <p:cNvGrpSpPr/>
          <p:nvPr userDrawn="1"/>
        </p:nvGrpSpPr>
        <p:grpSpPr>
          <a:xfrm>
            <a:off x="10315333" y="6385264"/>
            <a:ext cx="1495353" cy="393931"/>
            <a:chOff x="9386635" y="6253539"/>
            <a:chExt cx="1860664" cy="517227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3862" y="6512152"/>
              <a:ext cx="1343437" cy="178519"/>
            </a:xfrm>
            <a:prstGeom prst="rect">
              <a:avLst/>
            </a:prstGeom>
          </p:spPr>
        </p:pic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6635" y="6253539"/>
              <a:ext cx="517227" cy="517227"/>
            </a:xfrm>
            <a:prstGeom prst="rect">
              <a:avLst/>
            </a:prstGeom>
          </p:spPr>
        </p:pic>
      </p:grpSp>
      <p:cxnSp>
        <p:nvCxnSpPr>
          <p:cNvPr id="18" name="Lige forbindelse 17"/>
          <p:cNvCxnSpPr>
            <a:cxnSpLocks/>
          </p:cNvCxnSpPr>
          <p:nvPr userDrawn="1"/>
        </p:nvCxnSpPr>
        <p:spPr>
          <a:xfrm>
            <a:off x="346039" y="6307254"/>
            <a:ext cx="11464646" cy="0"/>
          </a:xfrm>
          <a:prstGeom prst="line">
            <a:avLst/>
          </a:prstGeom>
          <a:ln w="3175">
            <a:solidFill>
              <a:schemeClr val="tx1">
                <a:alpha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6346E3A5-DAE6-4A64-B5BC-D54D4A2963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658" y="1037971"/>
            <a:ext cx="11459028" cy="5113897"/>
          </a:xfrm>
        </p:spPr>
        <p:txBody>
          <a:bodyPr/>
          <a:lstStyle>
            <a:lvl1pPr>
              <a:defRPr>
                <a:latin typeface="Roobert" panose="00000500000000000000" pitchFamily="50" charset="0"/>
              </a:defRPr>
            </a:lvl1pPr>
            <a:lvl2pPr>
              <a:defRPr>
                <a:latin typeface="Roobert" panose="00000500000000000000" pitchFamily="50" charset="0"/>
              </a:defRPr>
            </a:lvl2pPr>
            <a:lvl3pPr>
              <a:defRPr>
                <a:latin typeface="Roobert" panose="00000500000000000000" pitchFamily="50" charset="0"/>
              </a:defRPr>
            </a:lvl3pPr>
            <a:lvl4pPr>
              <a:defRPr>
                <a:latin typeface="Roobert" panose="00000500000000000000" pitchFamily="50" charset="0"/>
              </a:defRPr>
            </a:lvl4pPr>
            <a:lvl5pPr>
              <a:defRPr>
                <a:latin typeface="Roobert" panose="00000500000000000000" pitchFamily="50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988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54">
          <p15:clr>
            <a:srgbClr val="FBAE40"/>
          </p15:clr>
        </p15:guide>
        <p15:guide id="2" pos="206">
          <p15:clr>
            <a:srgbClr val="FBAE40"/>
          </p15:clr>
        </p15:guide>
        <p15:guide id="3" pos="703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End slide 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76CC6F-AA83-4044-A1F5-AEE6C3D2A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989" y="600393"/>
            <a:ext cx="5426022" cy="3149524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2B735A7-48F5-4341-8454-99D26A33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687" y="4035218"/>
            <a:ext cx="3984625" cy="509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70706E"/>
                </a:solidFill>
              </a:defRPr>
            </a:lvl2pPr>
            <a:lvl3pPr>
              <a:defRPr sz="2000">
                <a:solidFill>
                  <a:srgbClr val="70706E"/>
                </a:solidFill>
              </a:defRPr>
            </a:lvl3pPr>
            <a:lvl4pPr>
              <a:defRPr sz="2000">
                <a:solidFill>
                  <a:srgbClr val="70706E"/>
                </a:solidFill>
              </a:defRPr>
            </a:lvl4pPr>
            <a:lvl5pPr>
              <a:defRPr sz="2000">
                <a:solidFill>
                  <a:srgbClr val="70706E"/>
                </a:solidFill>
              </a:defRPr>
            </a:lvl5pPr>
          </a:lstStyle>
          <a:p>
            <a:pPr lvl="0"/>
            <a:r>
              <a:rPr lang="en-US"/>
              <a:t>Your ema</a:t>
            </a:r>
            <a:r>
              <a:rPr lang="en-US" noProof="0" err="1"/>
              <a:t>il</a:t>
            </a:r>
            <a:r>
              <a:rPr lang="en-US" noProof="0"/>
              <a:t> </a:t>
            </a:r>
            <a:r>
              <a:rPr lang="en-US"/>
              <a:t>or thanks note</a:t>
            </a:r>
          </a:p>
        </p:txBody>
      </p:sp>
    </p:spTree>
    <p:extLst>
      <p:ext uri="{BB962C8B-B14F-4D97-AF65-F5344CB8AC3E}">
        <p14:creationId xmlns:p14="http://schemas.microsoft.com/office/powerpoint/2010/main" val="15707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Desvider slide">
    <p:bg>
      <p:bgPr>
        <a:solidFill>
          <a:srgbClr val="A7D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62B5E974-6707-6943-88B7-2273C5936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908467"/>
            <a:ext cx="2658094" cy="7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217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3109289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DB03-C60B-5B44-AAF5-B0C7EA70A4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46477"/>
            <a:ext cx="10515600" cy="368286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4B443C-CF84-BF4E-BF04-039C5581FE0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30091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367C-A9FD-D546-A7CF-F700AB86E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8332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and two col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6A2F-0705-5B4B-8F23-69368AA617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75663-A4E0-DC45-962F-0E0A22CCE6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591294"/>
            <a:ext cx="5181600" cy="453804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12583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two collum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32FE-C6C6-7E43-9D05-C02153A4DD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59292-AC68-9944-BBC0-14C80A46AD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4"/>
            <a:ext cx="5157787" cy="3624263"/>
          </a:xfrm>
        </p:spPr>
        <p:txBody>
          <a:bodyPr/>
          <a:lstStyle/>
          <a:p>
            <a:pPr lvl="0"/>
            <a:r>
              <a:rPr lang="en-GB"/>
              <a:t>Click to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2E5E3-6345-B546-B189-353E5DD2AB6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A6166-F381-EA4B-B67E-33C66311C80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4"/>
            <a:ext cx="5183188" cy="3624263"/>
          </a:xfrm>
        </p:spPr>
        <p:txBody>
          <a:bodyPr/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D7E4D4-B6FA-2C41-9FE1-B29B303095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90068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652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F5AA48-CD19-F946-BD25-C43D4E2518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93052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815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1465142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510724"/>
            <a:ext cx="10515600" cy="36186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08832" y="987424"/>
            <a:ext cx="6343380" cy="13218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121726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. Content with caption with backgra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A36FCD-C876-E340-B4BD-98A7CFFF5992}"/>
              </a:ext>
            </a:extLst>
          </p:cNvPr>
          <p:cNvSpPr/>
          <p:nvPr userDrawn="1"/>
        </p:nvSpPr>
        <p:spPr>
          <a:xfrm>
            <a:off x="5982346" y="0"/>
            <a:ext cx="6209654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362CE-1C2E-7B4B-B66F-C6E24CDC4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66F0-F8F2-0E4E-A40C-E326FDB826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8071" y="987425"/>
            <a:ext cx="4474141" cy="487362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F2124-88B9-934B-9C26-03205B4CA7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41501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Desvider slide">
    <p:bg>
      <p:bgPr>
        <a:solidFill>
          <a:srgbClr val="005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5026-56F0-E94D-BCCA-D8EF73E1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62374"/>
            <a:ext cx="10515600" cy="1859795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3AA1-D12E-3649-A14A-438E45D68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730" y="5075861"/>
            <a:ext cx="2658094" cy="2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76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097F28D-CB1D-DD43-9600-10AEE0530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608F7A-907B-CA48-8896-5AD9F9A8BA7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DDBE4-FBBC-D64C-9906-670ACA7CD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413" y="147620"/>
            <a:ext cx="2947047" cy="200823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6A806-ADFA-1646-A4EF-BCAFEF059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033" y="274235"/>
            <a:ext cx="5019141" cy="3420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0A265-40C8-9743-B23E-5C561940B1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0300" y="1912854"/>
            <a:ext cx="2433485" cy="31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1937-B8CC-C94F-9E60-718F491F6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5AAE04-6076-F042-A44E-795AA309A03F}"/>
              </a:ext>
            </a:extLst>
          </p:cNvPr>
          <p:cNvSpPr/>
          <p:nvPr userDrawn="1"/>
        </p:nvSpPr>
        <p:spPr>
          <a:xfrm>
            <a:off x="983628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0E925-7586-A040-ACA5-1474F919E4F3}"/>
              </a:ext>
            </a:extLst>
          </p:cNvPr>
          <p:cNvSpPr/>
          <p:nvPr userDrawn="1"/>
        </p:nvSpPr>
        <p:spPr>
          <a:xfrm>
            <a:off x="4391876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F0DCDD-C0E7-FD42-BD57-99E5AB505108}"/>
              </a:ext>
            </a:extLst>
          </p:cNvPr>
          <p:cNvSpPr/>
          <p:nvPr userDrawn="1"/>
        </p:nvSpPr>
        <p:spPr>
          <a:xfrm>
            <a:off x="7800124" y="2197316"/>
            <a:ext cx="3408248" cy="3408248"/>
          </a:xfrm>
          <a:prstGeom prst="ellipse">
            <a:avLst/>
          </a:prstGeom>
          <a:noFill/>
          <a:ln w="133350">
            <a:solidFill>
              <a:srgbClr val="31B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EC73A5-32FC-134A-BC52-A7264DEBCF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95823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AF4D67-4EE4-B542-8EDB-6EC117C03C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95823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B943A-42BF-ED4A-B4FC-41D581D06C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889952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D60C8-0A4A-E747-9C40-5BF6D3540EE5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889952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0EB7A0-85AC-2847-B1AE-97141251DE7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30576" y="3017044"/>
            <a:ext cx="2383858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E3CD1-3931-E546-9CDB-D0DAE779D7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30576" y="3846606"/>
            <a:ext cx="2383858" cy="1038388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7456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ke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7281-9265-AE46-9EB5-528EDB99A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5C073-B12B-1444-BB77-A00E195329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880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2D33E0-DF84-C74B-BEA6-35455C7A61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80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9C77B-661E-914B-AD8F-BB2F7D1129D6}"/>
              </a:ext>
            </a:extLst>
          </p:cNvPr>
          <p:cNvSpPr/>
          <p:nvPr userDrawn="1"/>
        </p:nvSpPr>
        <p:spPr>
          <a:xfrm>
            <a:off x="4126520" y="2110154"/>
            <a:ext cx="2145323" cy="2145323"/>
          </a:xfrm>
          <a:prstGeom prst="ellipse">
            <a:avLst/>
          </a:prstGeom>
          <a:solidFill>
            <a:srgbClr val="005E58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E16738-EACC-444A-B7DB-6A9E57D8C19B}"/>
              </a:ext>
            </a:extLst>
          </p:cNvPr>
          <p:cNvSpPr/>
          <p:nvPr userDrawn="1"/>
        </p:nvSpPr>
        <p:spPr>
          <a:xfrm>
            <a:off x="5955320" y="2110154"/>
            <a:ext cx="2145323" cy="2145323"/>
          </a:xfrm>
          <a:prstGeom prst="ellipse">
            <a:avLst/>
          </a:prstGeom>
          <a:solidFill>
            <a:srgbClr val="EF754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DD1D6-BEC1-574C-8338-416C29664A24}"/>
              </a:ext>
            </a:extLst>
          </p:cNvPr>
          <p:cNvSpPr/>
          <p:nvPr userDrawn="1"/>
        </p:nvSpPr>
        <p:spPr>
          <a:xfrm>
            <a:off x="5955320" y="3896306"/>
            <a:ext cx="2145323" cy="2145323"/>
          </a:xfrm>
          <a:prstGeom prst="ellipse">
            <a:avLst/>
          </a:prstGeom>
          <a:solidFill>
            <a:srgbClr val="31B49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251195-1C06-AE48-88F6-DEF0E81E645F}"/>
              </a:ext>
            </a:extLst>
          </p:cNvPr>
          <p:cNvSpPr/>
          <p:nvPr userDrawn="1"/>
        </p:nvSpPr>
        <p:spPr>
          <a:xfrm>
            <a:off x="4179273" y="3896306"/>
            <a:ext cx="2145323" cy="2145323"/>
          </a:xfrm>
          <a:prstGeom prst="ellipse">
            <a:avLst/>
          </a:prstGeom>
          <a:solidFill>
            <a:srgbClr val="A7D4DE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CC256F-9FCD-534D-931F-6E03A01614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044" y="4435064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A272E4-3375-914D-ADCD-6212FA2173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3044" y="2469328"/>
            <a:ext cx="3247291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CB4DB-859B-0A45-947F-A90D62977A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3568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08AF07-BA9E-AA48-B1AF-1B8CCCCEF8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3043" y="2856190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710B9AE-E92E-844F-8D79-BB9E99469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318" y="4722783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160A26D-8FAB-E844-AEED-81D09E0049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1843" y="4715108"/>
            <a:ext cx="1524002" cy="5728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482408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line,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BBA057-2185-3349-B074-F9A16E0A22C9}"/>
              </a:ext>
            </a:extLst>
          </p:cNvPr>
          <p:cNvGrpSpPr/>
          <p:nvPr userDrawn="1"/>
        </p:nvGrpSpPr>
        <p:grpSpPr>
          <a:xfrm>
            <a:off x="839682" y="2746289"/>
            <a:ext cx="11242796" cy="1925111"/>
            <a:chOff x="838202" y="2647746"/>
            <a:chExt cx="11244260" cy="1925362"/>
          </a:xfrm>
        </p:grpSpPr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id="{D0681222-3E06-6C4C-90EB-E9A65E487260}"/>
                </a:ext>
              </a:extLst>
            </p:cNvPr>
            <p:cNvSpPr/>
            <p:nvPr/>
          </p:nvSpPr>
          <p:spPr bwMode="auto">
            <a:xfrm>
              <a:off x="11696219" y="2647746"/>
              <a:ext cx="247890" cy="1925362"/>
            </a:xfrm>
            <a:custGeom>
              <a:avLst/>
              <a:gdLst>
                <a:gd name="connsiteX0" fmla="*/ 0 w 247890"/>
                <a:gd name="connsiteY0" fmla="*/ 0 h 1925362"/>
                <a:gd name="connsiteX1" fmla="*/ 25344 w 247890"/>
                <a:gd name="connsiteY1" fmla="*/ 4970 h 1925362"/>
                <a:gd name="connsiteX2" fmla="*/ 247890 w 247890"/>
                <a:gd name="connsiteY2" fmla="*/ 962681 h 1925362"/>
                <a:gd name="connsiteX3" fmla="*/ 25344 w 247890"/>
                <a:gd name="connsiteY3" fmla="*/ 1920392 h 1925362"/>
                <a:gd name="connsiteX4" fmla="*/ 0 w 247890"/>
                <a:gd name="connsiteY4" fmla="*/ 1925362 h 1925362"/>
                <a:gd name="connsiteX5" fmla="*/ 0 w 247890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0" h="1925362">
                  <a:moveTo>
                    <a:pt x="0" y="0"/>
                  </a:moveTo>
                  <a:lnTo>
                    <a:pt x="25344" y="4970"/>
                  </a:lnTo>
                  <a:cubicBezTo>
                    <a:pt x="150345" y="54269"/>
                    <a:pt x="247890" y="464237"/>
                    <a:pt x="247890" y="962681"/>
                  </a:cubicBezTo>
                  <a:cubicBezTo>
                    <a:pt x="247890" y="1461126"/>
                    <a:pt x="150345" y="1871093"/>
                    <a:pt x="25344" y="1920392"/>
                  </a:cubicBezTo>
                  <a:lnTo>
                    <a:pt x="0" y="1925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0" name="Freeform: Shape 41">
              <a:extLst>
                <a:ext uri="{FF2B5EF4-FFF2-40B4-BE49-F238E27FC236}">
                  <a16:creationId xmlns:a16="http://schemas.microsoft.com/office/drawing/2014/main" id="{5EC7D074-F283-3948-A5F6-734E910FF292}"/>
                </a:ext>
              </a:extLst>
            </p:cNvPr>
            <p:cNvSpPr/>
            <p:nvPr/>
          </p:nvSpPr>
          <p:spPr bwMode="auto">
            <a:xfrm>
              <a:off x="11448327" y="2647746"/>
              <a:ext cx="247892" cy="1925362"/>
            </a:xfrm>
            <a:custGeom>
              <a:avLst/>
              <a:gdLst>
                <a:gd name="connsiteX0" fmla="*/ 247891 w 247892"/>
                <a:gd name="connsiteY0" fmla="*/ 0 h 1925362"/>
                <a:gd name="connsiteX1" fmla="*/ 247892 w 247892"/>
                <a:gd name="connsiteY1" fmla="*/ 0 h 1925362"/>
                <a:gd name="connsiteX2" fmla="*/ 247892 w 247892"/>
                <a:gd name="connsiteY2" fmla="*/ 1925362 h 1925362"/>
                <a:gd name="connsiteX3" fmla="*/ 247891 w 247892"/>
                <a:gd name="connsiteY3" fmla="*/ 1925362 h 1925362"/>
                <a:gd name="connsiteX4" fmla="*/ 0 w 247892"/>
                <a:gd name="connsiteY4" fmla="*/ 962681 h 1925362"/>
                <a:gd name="connsiteX5" fmla="*/ 247891 w 247892"/>
                <a:gd name="connsiteY5" fmla="*/ 0 h 19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92" h="1925362">
                  <a:moveTo>
                    <a:pt x="247891" y="0"/>
                  </a:moveTo>
                  <a:lnTo>
                    <a:pt x="247892" y="0"/>
                  </a:lnTo>
                  <a:lnTo>
                    <a:pt x="247892" y="1925362"/>
                  </a:lnTo>
                  <a:lnTo>
                    <a:pt x="247891" y="1925362"/>
                  </a:lnTo>
                  <a:cubicBezTo>
                    <a:pt x="110985" y="1925362"/>
                    <a:pt x="0" y="1494355"/>
                    <a:pt x="0" y="962681"/>
                  </a:cubicBezTo>
                  <a:cubicBezTo>
                    <a:pt x="0" y="431007"/>
                    <a:pt x="110985" y="0"/>
                    <a:pt x="24789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081180-C04D-F44E-94A2-79C45CEDD3E6}"/>
                </a:ext>
              </a:extLst>
            </p:cNvPr>
            <p:cNvSpPr/>
            <p:nvPr/>
          </p:nvSpPr>
          <p:spPr bwMode="auto">
            <a:xfrm flipH="1">
              <a:off x="878681" y="3429000"/>
              <a:ext cx="11203781" cy="362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pPr algn="l"/>
              <a:endParaRPr lang="en-US" sz="1800" noProof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6A59FF-F2CD-7444-98C6-14202A2F5EF4}"/>
                </a:ext>
              </a:extLst>
            </p:cNvPr>
            <p:cNvSpPr/>
            <p:nvPr/>
          </p:nvSpPr>
          <p:spPr bwMode="auto">
            <a:xfrm flipH="1">
              <a:off x="838202" y="3428998"/>
              <a:ext cx="93436" cy="3628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rtlCol="0" anchor="t" anchorCtr="0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algn="l"/>
              <a:endParaRPr lang="en-US" sz="1800" noProof="0"/>
            </a:p>
          </p:txBody>
        </p:sp>
      </p:grpSp>
      <p:sp>
        <p:nvSpPr>
          <p:cNvPr id="14" name="Cylinder 4">
            <a:extLst>
              <a:ext uri="{FF2B5EF4-FFF2-40B4-BE49-F238E27FC236}">
                <a16:creationId xmlns:a16="http://schemas.microsoft.com/office/drawing/2014/main" id="{B4DF177C-4C6A-D044-B4D6-BA50A1BA5612}"/>
              </a:ext>
            </a:extLst>
          </p:cNvPr>
          <p:cNvSpPr/>
          <p:nvPr userDrawn="1"/>
        </p:nvSpPr>
        <p:spPr bwMode="auto">
          <a:xfrm rot="16200000">
            <a:off x="1599767" y="3200912"/>
            <a:ext cx="362811" cy="1015868"/>
          </a:xfrm>
          <a:prstGeom prst="can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EA5E7D-DA51-2749-99F2-C8B1DD47DEA8}"/>
              </a:ext>
            </a:extLst>
          </p:cNvPr>
          <p:cNvCxnSpPr>
            <a:cxnSpLocks/>
          </p:cNvCxnSpPr>
          <p:nvPr userDrawn="1"/>
        </p:nvCxnSpPr>
        <p:spPr>
          <a:xfrm>
            <a:off x="1781171" y="3890250"/>
            <a:ext cx="0" cy="332426"/>
          </a:xfrm>
          <a:prstGeom prst="straightConnector1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ylinder 16">
            <a:extLst>
              <a:ext uri="{FF2B5EF4-FFF2-40B4-BE49-F238E27FC236}">
                <a16:creationId xmlns:a16="http://schemas.microsoft.com/office/drawing/2014/main" id="{637AC8B6-ACA1-AE44-AD45-034B1BF28523}"/>
              </a:ext>
            </a:extLst>
          </p:cNvPr>
          <p:cNvSpPr/>
          <p:nvPr userDrawn="1"/>
        </p:nvSpPr>
        <p:spPr bwMode="auto">
          <a:xfrm rot="16200000">
            <a:off x="5565812" y="3200912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F7CF87-D714-1A44-A3FB-1066B4806CD0}"/>
              </a:ext>
            </a:extLst>
          </p:cNvPr>
          <p:cNvCxnSpPr>
            <a:cxnSpLocks/>
          </p:cNvCxnSpPr>
          <p:nvPr userDrawn="1"/>
        </p:nvCxnSpPr>
        <p:spPr>
          <a:xfrm>
            <a:off x="5747217" y="3890250"/>
            <a:ext cx="0" cy="332426"/>
          </a:xfrm>
          <a:prstGeom prst="straightConnector1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ylinder 21">
            <a:extLst>
              <a:ext uri="{FF2B5EF4-FFF2-40B4-BE49-F238E27FC236}">
                <a16:creationId xmlns:a16="http://schemas.microsoft.com/office/drawing/2014/main" id="{8055CF54-9F72-B34C-94A1-0D43CADF3BE6}"/>
              </a:ext>
            </a:extLst>
          </p:cNvPr>
          <p:cNvSpPr/>
          <p:nvPr userDrawn="1"/>
        </p:nvSpPr>
        <p:spPr bwMode="auto">
          <a:xfrm rot="16200000">
            <a:off x="9531858" y="3200910"/>
            <a:ext cx="362811" cy="1015868"/>
          </a:xfrm>
          <a:prstGeom prst="can">
            <a:avLst/>
          </a:prstGeom>
          <a:solidFill>
            <a:schemeClr val="accent3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69643-9932-BF4C-B860-65708AB2EDE7}"/>
              </a:ext>
            </a:extLst>
          </p:cNvPr>
          <p:cNvCxnSpPr>
            <a:cxnSpLocks/>
          </p:cNvCxnSpPr>
          <p:nvPr userDrawn="1"/>
        </p:nvCxnSpPr>
        <p:spPr>
          <a:xfrm>
            <a:off x="9713262" y="3890250"/>
            <a:ext cx="0" cy="332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ylinder 26">
            <a:extLst>
              <a:ext uri="{FF2B5EF4-FFF2-40B4-BE49-F238E27FC236}">
                <a16:creationId xmlns:a16="http://schemas.microsoft.com/office/drawing/2014/main" id="{3A2347DF-1E7C-6E4F-B7CE-ABE6F23E9682}"/>
              </a:ext>
            </a:extLst>
          </p:cNvPr>
          <p:cNvSpPr/>
          <p:nvPr userDrawn="1"/>
        </p:nvSpPr>
        <p:spPr bwMode="auto">
          <a:xfrm rot="5400000" flipV="1">
            <a:off x="7548835" y="3200912"/>
            <a:ext cx="362811" cy="1015868"/>
          </a:xfrm>
          <a:prstGeom prst="can">
            <a:avLst/>
          </a:prstGeom>
          <a:solidFill>
            <a:schemeClr val="accent6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D623E4-68EE-604E-8A79-D90F72B85C9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30239" y="3195018"/>
            <a:ext cx="0" cy="332426"/>
          </a:xfrm>
          <a:prstGeom prst="straightConnector1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ylinder 31">
            <a:extLst>
              <a:ext uri="{FF2B5EF4-FFF2-40B4-BE49-F238E27FC236}">
                <a16:creationId xmlns:a16="http://schemas.microsoft.com/office/drawing/2014/main" id="{AE3763F0-B833-FE47-8FA1-A16F1D294086}"/>
              </a:ext>
            </a:extLst>
          </p:cNvPr>
          <p:cNvSpPr/>
          <p:nvPr userDrawn="1"/>
        </p:nvSpPr>
        <p:spPr bwMode="auto">
          <a:xfrm rot="5400000" flipV="1">
            <a:off x="3582789" y="3200912"/>
            <a:ext cx="362811" cy="1015868"/>
          </a:xfrm>
          <a:prstGeom prst="can">
            <a:avLst/>
          </a:prstGeom>
          <a:solidFill>
            <a:schemeClr val="bg2"/>
          </a:solidFill>
          <a:ln>
            <a:noFill/>
          </a:ln>
        </p:spPr>
        <p:txBody>
          <a:bodyPr vert="vert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32BFA7-0A43-114F-B03C-7A3559016D82}"/>
              </a:ext>
            </a:extLst>
          </p:cNvPr>
          <p:cNvCxnSpPr>
            <a:cxnSpLocks/>
          </p:cNvCxnSpPr>
          <p:nvPr userDrawn="1"/>
        </p:nvCxnSpPr>
        <p:spPr>
          <a:xfrm flipV="1">
            <a:off x="3764194" y="3195018"/>
            <a:ext cx="0" cy="332426"/>
          </a:xfrm>
          <a:prstGeom prst="straightConnector1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F9991FA-ED74-D24D-B2B2-AF6384836BAF}"/>
              </a:ext>
            </a:extLst>
          </p:cNvPr>
          <p:cNvSpPr/>
          <p:nvPr userDrawn="1"/>
        </p:nvSpPr>
        <p:spPr bwMode="auto">
          <a:xfrm>
            <a:off x="11696285" y="2746289"/>
            <a:ext cx="495715" cy="1925111"/>
          </a:xfrm>
          <a:custGeom>
            <a:avLst/>
            <a:gdLst>
              <a:gd name="connsiteX0" fmla="*/ 0 w 495780"/>
              <a:gd name="connsiteY0" fmla="*/ 0 h 1925362"/>
              <a:gd name="connsiteX1" fmla="*/ 495780 w 495780"/>
              <a:gd name="connsiteY1" fmla="*/ 0 h 1925362"/>
              <a:gd name="connsiteX2" fmla="*/ 495780 w 495780"/>
              <a:gd name="connsiteY2" fmla="*/ 1925362 h 1925362"/>
              <a:gd name="connsiteX3" fmla="*/ 0 w 495780"/>
              <a:gd name="connsiteY3" fmla="*/ 1925362 h 1925362"/>
              <a:gd name="connsiteX4" fmla="*/ 0 w 495780"/>
              <a:gd name="connsiteY4" fmla="*/ 1925362 h 1925362"/>
              <a:gd name="connsiteX5" fmla="*/ 25344 w 495780"/>
              <a:gd name="connsiteY5" fmla="*/ 1920392 h 1925362"/>
              <a:gd name="connsiteX6" fmla="*/ 247890 w 495780"/>
              <a:gd name="connsiteY6" fmla="*/ 962681 h 1925362"/>
              <a:gd name="connsiteX7" fmla="*/ 25344 w 495780"/>
              <a:gd name="connsiteY7" fmla="*/ 4970 h 1925362"/>
              <a:gd name="connsiteX8" fmla="*/ 0 w 495780"/>
              <a:gd name="connsiteY8" fmla="*/ 0 h 1925362"/>
              <a:gd name="connsiteX9" fmla="*/ 0 w 495780"/>
              <a:gd name="connsiteY9" fmla="*/ 0 h 192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80" h="1925362">
                <a:moveTo>
                  <a:pt x="0" y="0"/>
                </a:moveTo>
                <a:lnTo>
                  <a:pt x="495780" y="0"/>
                </a:lnTo>
                <a:lnTo>
                  <a:pt x="495780" y="1925362"/>
                </a:lnTo>
                <a:lnTo>
                  <a:pt x="0" y="1925362"/>
                </a:lnTo>
                <a:lnTo>
                  <a:pt x="0" y="1925362"/>
                </a:lnTo>
                <a:lnTo>
                  <a:pt x="25344" y="1920392"/>
                </a:lnTo>
                <a:cubicBezTo>
                  <a:pt x="150345" y="1871093"/>
                  <a:pt x="247890" y="1461126"/>
                  <a:pt x="247890" y="962681"/>
                </a:cubicBezTo>
                <a:cubicBezTo>
                  <a:pt x="247890" y="464237"/>
                  <a:pt x="150345" y="54269"/>
                  <a:pt x="25344" y="4970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800" noProof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C6EF723-F3C0-6E45-92D3-8A39F5AA13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425" y="4438641"/>
            <a:ext cx="1974574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505EBB2-41DF-F94E-8728-718D3BE482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09998" y="1748450"/>
            <a:ext cx="2004939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BDB512-C785-2047-871A-D6ED6FB7C7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572" y="4438641"/>
            <a:ext cx="1848585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D12F997-17BD-2645-9858-3636BC198B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86868" y="1748450"/>
            <a:ext cx="2004938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8B62111-7FC8-9C43-92A1-370FEBC838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7215" y="4438641"/>
            <a:ext cx="1849357" cy="293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200"/>
            </a:lvl3pPr>
            <a:lvl4pPr marL="1371463" indent="0">
              <a:buNone/>
              <a:defRPr sz="1200"/>
            </a:lvl4pPr>
            <a:lvl5pPr marL="1828617" indent="0">
              <a:buNone/>
              <a:defRPr sz="1200"/>
            </a:lvl5pPr>
          </a:lstStyle>
          <a:p>
            <a:pPr lvl="0"/>
            <a:r>
              <a:rPr lang="en-US" noProof="0"/>
              <a:t>LOREM IPSUM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6AE7BD5-BF22-434F-A1C3-8E86FC017A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5420" y="4694756"/>
            <a:ext cx="1974573" cy="1090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5D748EF-853C-D149-92BC-78FB024E59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0106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EF978D4B-8653-0B4B-B386-561D790A08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03522" y="4694754"/>
            <a:ext cx="1853054" cy="1090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D221925-642C-4D43-A140-9168A07957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09993" y="2025987"/>
            <a:ext cx="2004938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…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F841BE3-B65D-CF46-AF41-1F706B1A3D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86868" y="2025987"/>
            <a:ext cx="1995077" cy="1027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4A4A4A"/>
                </a:solidFill>
              </a:defRPr>
            </a:lvl1pPr>
          </a:lstStyle>
          <a:p>
            <a:pPr lvl="0"/>
            <a:r>
              <a:rPr lang="en-US"/>
              <a:t>Lorem ipsum dolor …</a:t>
            </a:r>
            <a:endParaRPr lang="da-DK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F0F3A74-5242-5743-A008-D37677671D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992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12000" decel="8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3" grpId="0" animBg="1"/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2454213"/>
            <a:ext cx="3410779" cy="318516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rgbClr val="005E58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D3DA5-3340-EF47-B15D-291582037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9C4906-4C4E-A74E-B75C-FD3BF9117E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779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B64B3F-4335-1943-9D37-54A38D4395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69968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2A77B79-4840-4343-B221-301CC5F18C6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98194" y="3797084"/>
            <a:ext cx="2920380" cy="124792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9689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0" y="2454213"/>
            <a:ext cx="3410779" cy="3185160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79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79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4426389" y="2454213"/>
            <a:ext cx="3410779" cy="3185160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9968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69968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14578" y="2454213"/>
            <a:ext cx="3410779" cy="3185160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8157" y="3797084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8157" y="2775078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504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36777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0356" y="3797083"/>
            <a:ext cx="1574012" cy="1595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0356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</p:spTree>
    <p:extLst>
      <p:ext uri="{BB962C8B-B14F-4D97-AF65-F5344CB8AC3E}">
        <p14:creationId xmlns:p14="http://schemas.microsoft.com/office/powerpoint/2010/main" val="40730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boxes with caption,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54E59-ADDB-1249-BB56-29841110C31E}"/>
              </a:ext>
            </a:extLst>
          </p:cNvPr>
          <p:cNvSpPr/>
          <p:nvPr userDrawn="1"/>
        </p:nvSpPr>
        <p:spPr>
          <a:xfrm>
            <a:off x="838201" y="2454213"/>
            <a:ext cx="1964210" cy="318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EBCD4B-2907-2A46-96EB-AF7B190CE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1780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2695886-3F73-7149-947F-78852249C1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1780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74D5D-EC95-DB49-B2FC-CDB051EE9950}"/>
              </a:ext>
            </a:extLst>
          </p:cNvPr>
          <p:cNvSpPr/>
          <p:nvPr userDrawn="1"/>
        </p:nvSpPr>
        <p:spPr>
          <a:xfrm>
            <a:off x="2912845" y="2454213"/>
            <a:ext cx="1964210" cy="3185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2794A3-79FE-8245-BC8D-5128676D2D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6424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86DF76-111A-C548-9468-B160490D8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56424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4987489" y="2454213"/>
            <a:ext cx="1964210" cy="3185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068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068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7501B0-A37B-D346-8EA8-C0F97D379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1B2CCB-BF50-CE43-A7B5-6EE1A0DA4C7F}"/>
              </a:ext>
            </a:extLst>
          </p:cNvPr>
          <p:cNvSpPr/>
          <p:nvPr userDrawn="1"/>
        </p:nvSpPr>
        <p:spPr>
          <a:xfrm>
            <a:off x="7062133" y="2454213"/>
            <a:ext cx="1964210" cy="31851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2C2740-179D-C948-92BB-C33877D57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05712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B3BED04-5470-B143-9930-0AAE31E55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05712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42D92B-3FA5-A84A-92FE-7600D213DF55}"/>
              </a:ext>
            </a:extLst>
          </p:cNvPr>
          <p:cNvSpPr/>
          <p:nvPr userDrawn="1"/>
        </p:nvSpPr>
        <p:spPr>
          <a:xfrm>
            <a:off x="9146010" y="2454213"/>
            <a:ext cx="1964210" cy="31851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A00FB2-D524-9F4E-9F2D-22B8C0D911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89589" y="3797083"/>
            <a:ext cx="1574012" cy="1522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065502-D011-C24D-B2DF-4746658C25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89589" y="2775078"/>
            <a:ext cx="1574012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3622513-D7DA-404A-8B3F-A2C1543D827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1538663"/>
            <a:ext cx="10514012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05E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576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4D93B-0EFB-924B-8785-34E566A9111F}"/>
              </a:ext>
            </a:extLst>
          </p:cNvPr>
          <p:cNvSpPr/>
          <p:nvPr userDrawn="1"/>
        </p:nvSpPr>
        <p:spPr>
          <a:xfrm>
            <a:off x="8054615" y="987424"/>
            <a:ext cx="3410779" cy="4651949"/>
          </a:xfrm>
          <a:prstGeom prst="rect">
            <a:avLst/>
          </a:prstGeom>
          <a:solidFill>
            <a:srgbClr val="30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A11F2E-4E4E-D546-9B5B-9DE959BB7F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8194" y="2240633"/>
            <a:ext cx="2920380" cy="1247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91041-C3EF-A94B-B653-CB8AAF0F26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194" y="1218627"/>
            <a:ext cx="2920380" cy="8616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F0CE3A-252A-FB40-A308-7B66F3A4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6599398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41F4998-465A-F54A-B84E-605B0C2D3D3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6599398" cy="312864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</p:spTree>
    <p:extLst>
      <p:ext uri="{BB962C8B-B14F-4D97-AF65-F5344CB8AC3E}">
        <p14:creationId xmlns:p14="http://schemas.microsoft.com/office/powerpoint/2010/main" val="41763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2057399"/>
            <a:ext cx="5437186" cy="3855028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90E6657-4F9A-5E40-BC80-28410D1ED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894" y="3593125"/>
            <a:ext cx="3943666" cy="1426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CAF983E-80BF-1B46-B98A-1F8770B6A7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42894" y="2486934"/>
            <a:ext cx="3581401" cy="8006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57742-5D88-CC46-BBAB-0276F895C6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F7A64D-38E9-FB4B-BBA2-DF3FC7C0B45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199" y="2057400"/>
            <a:ext cx="4984353" cy="385527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721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Desvider slide">
    <p:bg>
      <p:bgPr>
        <a:solidFill>
          <a:srgbClr val="FC8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A9E7641-40BE-0843-91A4-1E7F2E52148F}"/>
              </a:ext>
            </a:extLst>
          </p:cNvPr>
          <p:cNvSpPr/>
          <p:nvPr userDrawn="1"/>
        </p:nvSpPr>
        <p:spPr>
          <a:xfrm>
            <a:off x="3343257" y="-1678918"/>
            <a:ext cx="10341148" cy="10341148"/>
          </a:xfrm>
          <a:prstGeom prst="ellipse">
            <a:avLst/>
          </a:prstGeom>
          <a:solidFill>
            <a:schemeClr val="bg1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Lato" panose="020F050202020403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1C147A-5D0F-5F42-A0BF-89407D84B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451878" y="-582450"/>
            <a:ext cx="10590181" cy="8392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6D1F7-68FC-C647-BB6A-A2C7991C0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53" y="3065685"/>
            <a:ext cx="7305386" cy="851941"/>
          </a:xfr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CLICK TO EDIT HEADER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988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8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xit" presetSubtype="2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" grpId="0"/>
          <p:bldP spid="2" grpId="1"/>
        </p:bldLst>
      </p:timing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1283428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C253B2-8B94-0940-BBCE-EEDB8818FC1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705706-AA8B-364F-B87A-9D873E63D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5605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DBC235-1D34-B047-8DCA-F24DBCF43B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85605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834849-1C21-E344-A4C2-252209092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DK"/>
              <a:t>Clik to insert image </a:t>
            </a:r>
          </a:p>
        </p:txBody>
      </p:sp>
    </p:spTree>
    <p:extLst>
      <p:ext uri="{BB962C8B-B14F-4D97-AF65-F5344CB8AC3E}">
        <p14:creationId xmlns:p14="http://schemas.microsoft.com/office/powerpoint/2010/main" val="3649844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0417" y="1420812"/>
            <a:ext cx="4224938" cy="150836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90417" y="3115159"/>
            <a:ext cx="4224938" cy="23220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534205" y="1420812"/>
            <a:ext cx="4984353" cy="401637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013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3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2426" y="234792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7EE762-20B4-7848-96E8-1C247677B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2426" y="282465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677547" y="233992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B56689-2759-1F43-BEB1-D00BE7A5F5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2426" y="3678097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B001109-90B7-F543-82A2-07CF7E64E4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32426" y="4154830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7E411F-3377-B24F-BFF9-89EDA7B276B7}"/>
              </a:ext>
            </a:extLst>
          </p:cNvPr>
          <p:cNvSpPr/>
          <p:nvPr userDrawn="1"/>
        </p:nvSpPr>
        <p:spPr>
          <a:xfrm>
            <a:off x="677547" y="367010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AEB0D5E-4923-5742-B476-F9F8568B8D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2426" y="4906075"/>
            <a:ext cx="3581401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BAFB70-02B7-704D-9F65-2CB6F4E63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32426" y="5382808"/>
            <a:ext cx="3943666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40607D-5897-C149-AAEB-326F88CC8083}"/>
              </a:ext>
            </a:extLst>
          </p:cNvPr>
          <p:cNvSpPr/>
          <p:nvPr userDrawn="1"/>
        </p:nvSpPr>
        <p:spPr>
          <a:xfrm>
            <a:off x="677547" y="489807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2339928"/>
            <a:ext cx="5257800" cy="341634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F4310-53CE-2446-8A12-528888EBF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/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798967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A7E2-AA1A-AF49-BC10-52FCDEE08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01274" y="1052946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20F7B6-9B0E-9746-A981-396D54D8DA58}"/>
              </a:ext>
            </a:extLst>
          </p:cNvPr>
          <p:cNvSpPr/>
          <p:nvPr userDrawn="1"/>
        </p:nvSpPr>
        <p:spPr>
          <a:xfrm>
            <a:off x="8046394" y="1044950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7E63EBE-5B49-9A49-90E3-A8E4C41C5FA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19896" y="0"/>
            <a:ext cx="3251765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4AE629-1C0D-CC4A-BE03-8B6682DF9A2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001274" y="231622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3C0FED-428C-0C48-A54E-FCB03DE20541}"/>
              </a:ext>
            </a:extLst>
          </p:cNvPr>
          <p:cNvSpPr/>
          <p:nvPr userDrawn="1"/>
        </p:nvSpPr>
        <p:spPr>
          <a:xfrm>
            <a:off x="8046394" y="230822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8F8FA9-C153-9447-9F87-3EA6ED04EB5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274" y="3648412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E1F4F8-B596-7940-A902-B2541993B8A7}"/>
              </a:ext>
            </a:extLst>
          </p:cNvPr>
          <p:cNvSpPr/>
          <p:nvPr userDrawn="1"/>
        </p:nvSpPr>
        <p:spPr>
          <a:xfrm>
            <a:off x="8046394" y="3640416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9A2ED5B-592D-A448-BB84-B4F679DE5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251765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0CD6B50-83DA-9243-BB4B-6FF0CCCA83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4"/>
            <a:ext cx="3251765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14BDEDE-2F72-4340-A598-3CD69F0B12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01274" y="4903691"/>
            <a:ext cx="2267130" cy="743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headline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B38784-1895-A04D-9E3B-AAF8CEB1C200}"/>
              </a:ext>
            </a:extLst>
          </p:cNvPr>
          <p:cNvSpPr/>
          <p:nvPr userDrawn="1"/>
        </p:nvSpPr>
        <p:spPr>
          <a:xfrm>
            <a:off x="8046394" y="489569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819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Image with 4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outdoor, mountain, water, kite&#10;&#10;Description automatically generated">
            <a:extLst>
              <a:ext uri="{FF2B5EF4-FFF2-40B4-BE49-F238E27FC236}">
                <a16:creationId xmlns:a16="http://schemas.microsoft.com/office/drawing/2014/main" id="{3DA47F0B-3603-854F-973E-C857DC764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03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280932-7676-8B43-975D-2946029368FF}"/>
              </a:ext>
            </a:extLst>
          </p:cNvPr>
          <p:cNvSpPr/>
          <p:nvPr userDrawn="1"/>
        </p:nvSpPr>
        <p:spPr>
          <a:xfrm>
            <a:off x="658813" y="2133600"/>
            <a:ext cx="10893107" cy="4724400"/>
          </a:xfrm>
          <a:prstGeom prst="rect">
            <a:avLst/>
          </a:prstGeom>
          <a:solidFill>
            <a:srgbClr val="F2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D1B444-F8CC-6C41-BB48-30253DC19A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9667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9010D9-4482-8242-955E-21D6D6E8F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666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A52D33-8A17-4B48-83DD-80025DA30814}"/>
              </a:ext>
            </a:extLst>
          </p:cNvPr>
          <p:cNvSpPr/>
          <p:nvPr userDrawn="1"/>
        </p:nvSpPr>
        <p:spPr>
          <a:xfrm>
            <a:off x="1464787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1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85C28A-102F-B545-9BA8-485D67E69AA5}"/>
              </a:ext>
            </a:extLst>
          </p:cNvPr>
          <p:cNvSpPr/>
          <p:nvPr userDrawn="1"/>
        </p:nvSpPr>
        <p:spPr>
          <a:xfrm>
            <a:off x="6581932" y="2919048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2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A2983A-6D6C-F84A-B95A-99441BE0D64B}"/>
              </a:ext>
            </a:extLst>
          </p:cNvPr>
          <p:cNvSpPr/>
          <p:nvPr userDrawn="1"/>
        </p:nvSpPr>
        <p:spPr>
          <a:xfrm>
            <a:off x="1464787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3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1DA409D-0B74-4048-A6C0-F7674705F8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19667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88FADE-C5DC-2640-B6B1-281429EE3C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19666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1F3697-8BC5-4C41-ADF5-9DD02CA90D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89519" y="292704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CD8DEA7-6D30-4141-AE90-B088923032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89518" y="340377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6DF8E61-8A58-3745-B33A-1B6CBEDC75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89519" y="4712185"/>
            <a:ext cx="2802414" cy="372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9F50FA0-9730-564F-BDBF-3A82E823D9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18" y="5188918"/>
            <a:ext cx="2802414" cy="372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</a:defRPr>
            </a:lvl1pPr>
          </a:lstStyle>
          <a:p>
            <a:pPr lvl="0"/>
            <a:r>
              <a:rPr lang="en-GB"/>
              <a:t>Click to edit body text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8701B7-9278-294B-AB97-34249F2517F9}"/>
              </a:ext>
            </a:extLst>
          </p:cNvPr>
          <p:cNvSpPr/>
          <p:nvPr userDrawn="1"/>
        </p:nvSpPr>
        <p:spPr>
          <a:xfrm>
            <a:off x="6604159" y="4712185"/>
            <a:ext cx="743267" cy="743267"/>
          </a:xfrm>
          <a:prstGeom prst="ellipse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>
                <a:solidFill>
                  <a:schemeClr val="accent1"/>
                </a:solidFill>
              </a:rPr>
              <a:t>4</a:t>
            </a:r>
            <a:endParaRPr lang="en-DK" sz="2400" b="1">
              <a:solidFill>
                <a:schemeClr val="accent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7291A4-1A56-3241-B977-F7B7420AE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80945"/>
            <a:ext cx="10515600" cy="851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392788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2184B4-682C-6C40-9572-41EA4A497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F9FFF5-EB17-254F-8426-D5D881494BE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81DF1-71B1-3F4C-8F65-3E1507445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745" y="786966"/>
            <a:ext cx="3310086" cy="5642192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FD22EF-68BD-B64A-87D6-39FA24E1A3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52525" y="1160394"/>
            <a:ext cx="2272827" cy="4846149"/>
          </a:xfrm>
          <a:custGeom>
            <a:avLst/>
            <a:gdLst>
              <a:gd name="connsiteX0" fmla="*/ 0 w 2262753"/>
              <a:gd name="connsiteY0" fmla="*/ 377126 h 4810991"/>
              <a:gd name="connsiteX1" fmla="*/ 377126 w 2262753"/>
              <a:gd name="connsiteY1" fmla="*/ 0 h 4810991"/>
              <a:gd name="connsiteX2" fmla="*/ 1885628 w 2262753"/>
              <a:gd name="connsiteY2" fmla="*/ 0 h 4810991"/>
              <a:gd name="connsiteX3" fmla="*/ 2262754 w 2262753"/>
              <a:gd name="connsiteY3" fmla="*/ 377126 h 4810991"/>
              <a:gd name="connsiteX4" fmla="*/ 2262753 w 2262753"/>
              <a:gd name="connsiteY4" fmla="*/ 4433866 h 4810991"/>
              <a:gd name="connsiteX5" fmla="*/ 1885627 w 2262753"/>
              <a:gd name="connsiteY5" fmla="*/ 4810992 h 4810991"/>
              <a:gd name="connsiteX6" fmla="*/ 377126 w 2262753"/>
              <a:gd name="connsiteY6" fmla="*/ 4810991 h 4810991"/>
              <a:gd name="connsiteX7" fmla="*/ 0 w 2262753"/>
              <a:gd name="connsiteY7" fmla="*/ 4433865 h 4810991"/>
              <a:gd name="connsiteX8" fmla="*/ 0 w 2262753"/>
              <a:gd name="connsiteY8" fmla="*/ 377126 h 4810991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1885628 w 2262754"/>
              <a:gd name="connsiteY2" fmla="*/ 0 h 4810992"/>
              <a:gd name="connsiteX3" fmla="*/ 2262754 w 2262754"/>
              <a:gd name="connsiteY3" fmla="*/ 377126 h 4810992"/>
              <a:gd name="connsiteX4" fmla="*/ 2262753 w 2262754"/>
              <a:gd name="connsiteY4" fmla="*/ 4433866 h 4810992"/>
              <a:gd name="connsiteX5" fmla="*/ 1885627 w 2262754"/>
              <a:gd name="connsiteY5" fmla="*/ 4810992 h 4810992"/>
              <a:gd name="connsiteX6" fmla="*/ 377126 w 2262754"/>
              <a:gd name="connsiteY6" fmla="*/ 4810991 h 4810992"/>
              <a:gd name="connsiteX7" fmla="*/ 0 w 2262754"/>
              <a:gd name="connsiteY7" fmla="*/ 4433865 h 4810992"/>
              <a:gd name="connsiteX8" fmla="*/ 0 w 2262754"/>
              <a:gd name="connsiteY8" fmla="*/ 377126 h 4810992"/>
              <a:gd name="connsiteX0" fmla="*/ 0 w 2262754"/>
              <a:gd name="connsiteY0" fmla="*/ 377588 h 4811454"/>
              <a:gd name="connsiteX1" fmla="*/ 285686 w 2262754"/>
              <a:gd name="connsiteY1" fmla="*/ 462 h 4811454"/>
              <a:gd name="connsiteX2" fmla="*/ 908092 w 2262754"/>
              <a:gd name="connsiteY2" fmla="*/ 0 h 4811454"/>
              <a:gd name="connsiteX3" fmla="*/ 1885628 w 2262754"/>
              <a:gd name="connsiteY3" fmla="*/ 462 h 4811454"/>
              <a:gd name="connsiteX4" fmla="*/ 2262754 w 2262754"/>
              <a:gd name="connsiteY4" fmla="*/ 377588 h 4811454"/>
              <a:gd name="connsiteX5" fmla="*/ 2262753 w 2262754"/>
              <a:gd name="connsiteY5" fmla="*/ 4434328 h 4811454"/>
              <a:gd name="connsiteX6" fmla="*/ 1885627 w 2262754"/>
              <a:gd name="connsiteY6" fmla="*/ 4811454 h 4811454"/>
              <a:gd name="connsiteX7" fmla="*/ 377126 w 2262754"/>
              <a:gd name="connsiteY7" fmla="*/ 4811453 h 4811454"/>
              <a:gd name="connsiteX8" fmla="*/ 0 w 2262754"/>
              <a:gd name="connsiteY8" fmla="*/ 4434327 h 4811454"/>
              <a:gd name="connsiteX9" fmla="*/ 0 w 2262754"/>
              <a:gd name="connsiteY9" fmla="*/ 377588 h 481145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885628 w 2262754"/>
              <a:gd name="connsiteY3" fmla="*/ 5542 h 4816534"/>
              <a:gd name="connsiteX4" fmla="*/ 2262754 w 2262754"/>
              <a:gd name="connsiteY4" fmla="*/ 382668 h 4816534"/>
              <a:gd name="connsiteX5" fmla="*/ 2262753 w 2262754"/>
              <a:gd name="connsiteY5" fmla="*/ 4439408 h 4816534"/>
              <a:gd name="connsiteX6" fmla="*/ 1885627 w 2262754"/>
              <a:gd name="connsiteY6" fmla="*/ 4816534 h 4816534"/>
              <a:gd name="connsiteX7" fmla="*/ 377126 w 2262754"/>
              <a:gd name="connsiteY7" fmla="*/ 4816533 h 4816534"/>
              <a:gd name="connsiteX8" fmla="*/ 0 w 2262754"/>
              <a:gd name="connsiteY8" fmla="*/ 4439407 h 4816534"/>
              <a:gd name="connsiteX9" fmla="*/ 0 w 2262754"/>
              <a:gd name="connsiteY9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1167172 w 2262754"/>
              <a:gd name="connsiteY3" fmla="*/ 508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82668 h 4816534"/>
              <a:gd name="connsiteX1" fmla="*/ 285686 w 2262754"/>
              <a:gd name="connsiteY1" fmla="*/ 5542 h 4816534"/>
              <a:gd name="connsiteX2" fmla="*/ 506772 w 2262754"/>
              <a:gd name="connsiteY2" fmla="*/ 0 h 4816534"/>
              <a:gd name="connsiteX3" fmla="*/ 532172 w 2262754"/>
              <a:gd name="connsiteY3" fmla="*/ 167640 h 4816534"/>
              <a:gd name="connsiteX4" fmla="*/ 1885628 w 2262754"/>
              <a:gd name="connsiteY4" fmla="*/ 5542 h 4816534"/>
              <a:gd name="connsiteX5" fmla="*/ 2262754 w 2262754"/>
              <a:gd name="connsiteY5" fmla="*/ 382668 h 4816534"/>
              <a:gd name="connsiteX6" fmla="*/ 2262753 w 2262754"/>
              <a:gd name="connsiteY6" fmla="*/ 4439408 h 4816534"/>
              <a:gd name="connsiteX7" fmla="*/ 1885627 w 2262754"/>
              <a:gd name="connsiteY7" fmla="*/ 4816534 h 4816534"/>
              <a:gd name="connsiteX8" fmla="*/ 377126 w 2262754"/>
              <a:gd name="connsiteY8" fmla="*/ 4816533 h 4816534"/>
              <a:gd name="connsiteX9" fmla="*/ 0 w 2262754"/>
              <a:gd name="connsiteY9" fmla="*/ 4439407 h 4816534"/>
              <a:gd name="connsiteX10" fmla="*/ 0 w 2262754"/>
              <a:gd name="connsiteY10" fmla="*/ 382668 h 4816534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32172 w 2262754"/>
              <a:gd name="connsiteY3" fmla="*/ 16209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48047 w 2262754"/>
              <a:gd name="connsiteY3" fmla="*/ 1335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3048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377126 h 4810992"/>
              <a:gd name="connsiteX1" fmla="*/ 285686 w 2262754"/>
              <a:gd name="connsiteY1" fmla="*/ 0 h 4810992"/>
              <a:gd name="connsiteX2" fmla="*/ 528997 w 2262754"/>
              <a:gd name="connsiteY2" fmla="*/ 808 h 4810992"/>
              <a:gd name="connsiteX3" fmla="*/ 551222 w 2262754"/>
              <a:gd name="connsiteY3" fmla="*/ 146223 h 4810992"/>
              <a:gd name="connsiteX4" fmla="*/ 1885628 w 2262754"/>
              <a:gd name="connsiteY4" fmla="*/ 0 h 4810992"/>
              <a:gd name="connsiteX5" fmla="*/ 2262754 w 2262754"/>
              <a:gd name="connsiteY5" fmla="*/ 377126 h 4810992"/>
              <a:gd name="connsiteX6" fmla="*/ 2262753 w 2262754"/>
              <a:gd name="connsiteY6" fmla="*/ 4433866 h 4810992"/>
              <a:gd name="connsiteX7" fmla="*/ 1885627 w 2262754"/>
              <a:gd name="connsiteY7" fmla="*/ 4810992 h 4810992"/>
              <a:gd name="connsiteX8" fmla="*/ 377126 w 2262754"/>
              <a:gd name="connsiteY8" fmla="*/ 4810991 h 4810992"/>
              <a:gd name="connsiteX9" fmla="*/ 0 w 2262754"/>
              <a:gd name="connsiteY9" fmla="*/ 4433865 h 4810992"/>
              <a:gd name="connsiteX10" fmla="*/ 0 w 2262754"/>
              <a:gd name="connsiteY10" fmla="*/ 377126 h 4810992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402651 h 4836517"/>
              <a:gd name="connsiteX1" fmla="*/ 285686 w 2262754"/>
              <a:gd name="connsiteY1" fmla="*/ 25525 h 4836517"/>
              <a:gd name="connsiteX2" fmla="*/ 528997 w 2262754"/>
              <a:gd name="connsiteY2" fmla="*/ 26333 h 4836517"/>
              <a:gd name="connsiteX3" fmla="*/ 551222 w 2262754"/>
              <a:gd name="connsiteY3" fmla="*/ 171748 h 4836517"/>
              <a:gd name="connsiteX4" fmla="*/ 1703112 w 2262754"/>
              <a:gd name="connsiteY4" fmla="*/ 49193 h 4836517"/>
              <a:gd name="connsiteX5" fmla="*/ 1885628 w 2262754"/>
              <a:gd name="connsiteY5" fmla="*/ 25525 h 4836517"/>
              <a:gd name="connsiteX6" fmla="*/ 2262754 w 2262754"/>
              <a:gd name="connsiteY6" fmla="*/ 402651 h 4836517"/>
              <a:gd name="connsiteX7" fmla="*/ 2262753 w 2262754"/>
              <a:gd name="connsiteY7" fmla="*/ 4459391 h 4836517"/>
              <a:gd name="connsiteX8" fmla="*/ 1885627 w 2262754"/>
              <a:gd name="connsiteY8" fmla="*/ 4836517 h 4836517"/>
              <a:gd name="connsiteX9" fmla="*/ 377126 w 2262754"/>
              <a:gd name="connsiteY9" fmla="*/ 4836516 h 4836517"/>
              <a:gd name="connsiteX10" fmla="*/ 0 w 2262754"/>
              <a:gd name="connsiteY10" fmla="*/ 4459390 h 4836517"/>
              <a:gd name="connsiteX11" fmla="*/ 0 w 2262754"/>
              <a:gd name="connsiteY11" fmla="*/ 402651 h 4836517"/>
              <a:gd name="connsiteX0" fmla="*/ 0 w 2262754"/>
              <a:gd name="connsiteY0" fmla="*/ 390492 h 4824358"/>
              <a:gd name="connsiteX1" fmla="*/ 285686 w 2262754"/>
              <a:gd name="connsiteY1" fmla="*/ 13366 h 4824358"/>
              <a:gd name="connsiteX2" fmla="*/ 528997 w 2262754"/>
              <a:gd name="connsiteY2" fmla="*/ 14174 h 4824358"/>
              <a:gd name="connsiteX3" fmla="*/ 551222 w 2262754"/>
              <a:gd name="connsiteY3" fmla="*/ 159589 h 4824358"/>
              <a:gd name="connsiteX4" fmla="*/ 1709462 w 2262754"/>
              <a:gd name="connsiteY4" fmla="*/ 132284 h 4824358"/>
              <a:gd name="connsiteX5" fmla="*/ 1885628 w 2262754"/>
              <a:gd name="connsiteY5" fmla="*/ 13366 h 4824358"/>
              <a:gd name="connsiteX6" fmla="*/ 2262754 w 2262754"/>
              <a:gd name="connsiteY6" fmla="*/ 390492 h 4824358"/>
              <a:gd name="connsiteX7" fmla="*/ 2262753 w 2262754"/>
              <a:gd name="connsiteY7" fmla="*/ 4447232 h 4824358"/>
              <a:gd name="connsiteX8" fmla="*/ 1885627 w 2262754"/>
              <a:gd name="connsiteY8" fmla="*/ 4824358 h 4824358"/>
              <a:gd name="connsiteX9" fmla="*/ 377126 w 2262754"/>
              <a:gd name="connsiteY9" fmla="*/ 4824357 h 4824358"/>
              <a:gd name="connsiteX10" fmla="*/ 0 w 2262754"/>
              <a:gd name="connsiteY10" fmla="*/ 4447231 h 4824358"/>
              <a:gd name="connsiteX11" fmla="*/ 0 w 2262754"/>
              <a:gd name="connsiteY11" fmla="*/ 390492 h 4824358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9831 h 4833697"/>
              <a:gd name="connsiteX1" fmla="*/ 285686 w 2262754"/>
              <a:gd name="connsiteY1" fmla="*/ 22705 h 4833697"/>
              <a:gd name="connsiteX2" fmla="*/ 528997 w 2262754"/>
              <a:gd name="connsiteY2" fmla="*/ 23513 h 4833697"/>
              <a:gd name="connsiteX3" fmla="*/ 551222 w 2262754"/>
              <a:gd name="connsiteY3" fmla="*/ 168928 h 4833697"/>
              <a:gd name="connsiteX4" fmla="*/ 1709462 w 2262754"/>
              <a:gd name="connsiteY4" fmla="*/ 141623 h 4833697"/>
              <a:gd name="connsiteX5" fmla="*/ 1885628 w 2262754"/>
              <a:gd name="connsiteY5" fmla="*/ 22705 h 4833697"/>
              <a:gd name="connsiteX6" fmla="*/ 2262754 w 2262754"/>
              <a:gd name="connsiteY6" fmla="*/ 399831 h 4833697"/>
              <a:gd name="connsiteX7" fmla="*/ 2262753 w 2262754"/>
              <a:gd name="connsiteY7" fmla="*/ 4456571 h 4833697"/>
              <a:gd name="connsiteX8" fmla="*/ 1885627 w 2262754"/>
              <a:gd name="connsiteY8" fmla="*/ 4833697 h 4833697"/>
              <a:gd name="connsiteX9" fmla="*/ 377126 w 2262754"/>
              <a:gd name="connsiteY9" fmla="*/ 4833696 h 4833697"/>
              <a:gd name="connsiteX10" fmla="*/ 0 w 2262754"/>
              <a:gd name="connsiteY10" fmla="*/ 4456570 h 4833697"/>
              <a:gd name="connsiteX11" fmla="*/ 0 w 2262754"/>
              <a:gd name="connsiteY11" fmla="*/ 399831 h 4833697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3625 h 4827491"/>
              <a:gd name="connsiteX1" fmla="*/ 285686 w 2262754"/>
              <a:gd name="connsiteY1" fmla="*/ 16499 h 4827491"/>
              <a:gd name="connsiteX2" fmla="*/ 528997 w 2262754"/>
              <a:gd name="connsiteY2" fmla="*/ 17307 h 4827491"/>
              <a:gd name="connsiteX3" fmla="*/ 551222 w 2262754"/>
              <a:gd name="connsiteY3" fmla="*/ 162722 h 4827491"/>
              <a:gd name="connsiteX4" fmla="*/ 1731687 w 2262754"/>
              <a:gd name="connsiteY4" fmla="*/ 183042 h 4827491"/>
              <a:gd name="connsiteX5" fmla="*/ 1885628 w 2262754"/>
              <a:gd name="connsiteY5" fmla="*/ 16499 h 4827491"/>
              <a:gd name="connsiteX6" fmla="*/ 2262754 w 2262754"/>
              <a:gd name="connsiteY6" fmla="*/ 393625 h 4827491"/>
              <a:gd name="connsiteX7" fmla="*/ 2262753 w 2262754"/>
              <a:gd name="connsiteY7" fmla="*/ 4450365 h 4827491"/>
              <a:gd name="connsiteX8" fmla="*/ 1885627 w 2262754"/>
              <a:gd name="connsiteY8" fmla="*/ 4827491 h 4827491"/>
              <a:gd name="connsiteX9" fmla="*/ 377126 w 2262754"/>
              <a:gd name="connsiteY9" fmla="*/ 4827490 h 4827491"/>
              <a:gd name="connsiteX10" fmla="*/ 0 w 2262754"/>
              <a:gd name="connsiteY10" fmla="*/ 4450364 h 4827491"/>
              <a:gd name="connsiteX11" fmla="*/ 0 w 2262754"/>
              <a:gd name="connsiteY11" fmla="*/ 393625 h 4827491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731687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397348 h 4831214"/>
              <a:gd name="connsiteX1" fmla="*/ 285686 w 2262754"/>
              <a:gd name="connsiteY1" fmla="*/ 20222 h 4831214"/>
              <a:gd name="connsiteX2" fmla="*/ 528997 w 2262754"/>
              <a:gd name="connsiteY2" fmla="*/ 21030 h 4831214"/>
              <a:gd name="connsiteX3" fmla="*/ 551222 w 2262754"/>
              <a:gd name="connsiteY3" fmla="*/ 166445 h 4831214"/>
              <a:gd name="connsiteX4" fmla="*/ 1645962 w 2262754"/>
              <a:gd name="connsiteY4" fmla="*/ 186765 h 4831214"/>
              <a:gd name="connsiteX5" fmla="*/ 1885628 w 2262754"/>
              <a:gd name="connsiteY5" fmla="*/ 20222 h 4831214"/>
              <a:gd name="connsiteX6" fmla="*/ 2262754 w 2262754"/>
              <a:gd name="connsiteY6" fmla="*/ 397348 h 4831214"/>
              <a:gd name="connsiteX7" fmla="*/ 2262753 w 2262754"/>
              <a:gd name="connsiteY7" fmla="*/ 4454088 h 4831214"/>
              <a:gd name="connsiteX8" fmla="*/ 1885627 w 2262754"/>
              <a:gd name="connsiteY8" fmla="*/ 4831214 h 4831214"/>
              <a:gd name="connsiteX9" fmla="*/ 377126 w 2262754"/>
              <a:gd name="connsiteY9" fmla="*/ 4831213 h 4831214"/>
              <a:gd name="connsiteX10" fmla="*/ 0 w 2262754"/>
              <a:gd name="connsiteY10" fmla="*/ 4454087 h 4831214"/>
              <a:gd name="connsiteX11" fmla="*/ 0 w 2262754"/>
              <a:gd name="connsiteY11" fmla="*/ 397348 h 4831214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1222 w 2262754"/>
              <a:gd name="connsiteY3" fmla="*/ 1781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54397 w 2262754"/>
              <a:gd name="connsiteY3" fmla="*/ 19083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79797 w 2262754"/>
              <a:gd name="connsiteY3" fmla="*/ 184481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09034 h 4842900"/>
              <a:gd name="connsiteX1" fmla="*/ 285686 w 2262754"/>
              <a:gd name="connsiteY1" fmla="*/ 31908 h 4842900"/>
              <a:gd name="connsiteX2" fmla="*/ 528997 w 2262754"/>
              <a:gd name="connsiteY2" fmla="*/ 32716 h 4842900"/>
              <a:gd name="connsiteX3" fmla="*/ 582972 w 2262754"/>
              <a:gd name="connsiteY3" fmla="*/ 194006 h 4842900"/>
              <a:gd name="connsiteX4" fmla="*/ 1645962 w 2262754"/>
              <a:gd name="connsiteY4" fmla="*/ 198451 h 4842900"/>
              <a:gd name="connsiteX5" fmla="*/ 1725337 w 2262754"/>
              <a:gd name="connsiteY5" fmla="*/ 39702 h 4842900"/>
              <a:gd name="connsiteX6" fmla="*/ 1885628 w 2262754"/>
              <a:gd name="connsiteY6" fmla="*/ 31908 h 4842900"/>
              <a:gd name="connsiteX7" fmla="*/ 2262754 w 2262754"/>
              <a:gd name="connsiteY7" fmla="*/ 409034 h 4842900"/>
              <a:gd name="connsiteX8" fmla="*/ 2262753 w 2262754"/>
              <a:gd name="connsiteY8" fmla="*/ 4465774 h 4842900"/>
              <a:gd name="connsiteX9" fmla="*/ 1885627 w 2262754"/>
              <a:gd name="connsiteY9" fmla="*/ 4842900 h 4842900"/>
              <a:gd name="connsiteX10" fmla="*/ 377126 w 2262754"/>
              <a:gd name="connsiteY10" fmla="*/ 4842899 h 4842900"/>
              <a:gd name="connsiteX11" fmla="*/ 0 w 2262754"/>
              <a:gd name="connsiteY11" fmla="*/ 4465773 h 4842900"/>
              <a:gd name="connsiteX12" fmla="*/ 0 w 2262754"/>
              <a:gd name="connsiteY12" fmla="*/ 409034 h 4842900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62754"/>
              <a:gd name="connsiteY0" fmla="*/ 411212 h 4845078"/>
              <a:gd name="connsiteX1" fmla="*/ 285686 w 2262754"/>
              <a:gd name="connsiteY1" fmla="*/ 34086 h 4845078"/>
              <a:gd name="connsiteX2" fmla="*/ 528997 w 2262754"/>
              <a:gd name="connsiteY2" fmla="*/ 34894 h 4845078"/>
              <a:gd name="connsiteX3" fmla="*/ 582972 w 2262754"/>
              <a:gd name="connsiteY3" fmla="*/ 196184 h 4845078"/>
              <a:gd name="connsiteX4" fmla="*/ 1645962 w 2262754"/>
              <a:gd name="connsiteY4" fmla="*/ 200629 h 4845078"/>
              <a:gd name="connsiteX5" fmla="*/ 1734862 w 2262754"/>
              <a:gd name="connsiteY5" fmla="*/ 35530 h 4845078"/>
              <a:gd name="connsiteX6" fmla="*/ 1885628 w 2262754"/>
              <a:gd name="connsiteY6" fmla="*/ 34086 h 4845078"/>
              <a:gd name="connsiteX7" fmla="*/ 2262754 w 2262754"/>
              <a:gd name="connsiteY7" fmla="*/ 411212 h 4845078"/>
              <a:gd name="connsiteX8" fmla="*/ 2262753 w 2262754"/>
              <a:gd name="connsiteY8" fmla="*/ 4467952 h 4845078"/>
              <a:gd name="connsiteX9" fmla="*/ 1885627 w 2262754"/>
              <a:gd name="connsiteY9" fmla="*/ 4845078 h 4845078"/>
              <a:gd name="connsiteX10" fmla="*/ 377126 w 2262754"/>
              <a:gd name="connsiteY10" fmla="*/ 4845077 h 4845078"/>
              <a:gd name="connsiteX11" fmla="*/ 0 w 2262754"/>
              <a:gd name="connsiteY11" fmla="*/ 4467951 h 4845078"/>
              <a:gd name="connsiteX12" fmla="*/ 0 w 2262754"/>
              <a:gd name="connsiteY12" fmla="*/ 411212 h 4845078"/>
              <a:gd name="connsiteX0" fmla="*/ 0 w 2280340"/>
              <a:gd name="connsiteY0" fmla="*/ 463905 h 4897771"/>
              <a:gd name="connsiteX1" fmla="*/ 285686 w 2280340"/>
              <a:gd name="connsiteY1" fmla="*/ 86779 h 4897771"/>
              <a:gd name="connsiteX2" fmla="*/ 528997 w 2280340"/>
              <a:gd name="connsiteY2" fmla="*/ 87587 h 4897771"/>
              <a:gd name="connsiteX3" fmla="*/ 582972 w 2280340"/>
              <a:gd name="connsiteY3" fmla="*/ 248877 h 4897771"/>
              <a:gd name="connsiteX4" fmla="*/ 1645962 w 2280340"/>
              <a:gd name="connsiteY4" fmla="*/ 253322 h 4897771"/>
              <a:gd name="connsiteX5" fmla="*/ 1734862 w 2280340"/>
              <a:gd name="connsiteY5" fmla="*/ 88223 h 4897771"/>
              <a:gd name="connsiteX6" fmla="*/ 2025328 w 2280340"/>
              <a:gd name="connsiteY6" fmla="*/ 89954 h 4897771"/>
              <a:gd name="connsiteX7" fmla="*/ 2262754 w 2280340"/>
              <a:gd name="connsiteY7" fmla="*/ 463905 h 4897771"/>
              <a:gd name="connsiteX8" fmla="*/ 2262753 w 2280340"/>
              <a:gd name="connsiteY8" fmla="*/ 4520645 h 4897771"/>
              <a:gd name="connsiteX9" fmla="*/ 1885627 w 2280340"/>
              <a:gd name="connsiteY9" fmla="*/ 4897771 h 4897771"/>
              <a:gd name="connsiteX10" fmla="*/ 377126 w 2280340"/>
              <a:gd name="connsiteY10" fmla="*/ 4897770 h 4897771"/>
              <a:gd name="connsiteX11" fmla="*/ 0 w 2280340"/>
              <a:gd name="connsiteY11" fmla="*/ 4520644 h 4897771"/>
              <a:gd name="connsiteX12" fmla="*/ 0 w 2280340"/>
              <a:gd name="connsiteY12" fmla="*/ 463905 h 4897771"/>
              <a:gd name="connsiteX0" fmla="*/ 0 w 2280340"/>
              <a:gd name="connsiteY0" fmla="*/ 465104 h 4898970"/>
              <a:gd name="connsiteX1" fmla="*/ 285686 w 2280340"/>
              <a:gd name="connsiteY1" fmla="*/ 87978 h 4898970"/>
              <a:gd name="connsiteX2" fmla="*/ 528997 w 2280340"/>
              <a:gd name="connsiteY2" fmla="*/ 88786 h 4898970"/>
              <a:gd name="connsiteX3" fmla="*/ 582972 w 2280340"/>
              <a:gd name="connsiteY3" fmla="*/ 250076 h 4898970"/>
              <a:gd name="connsiteX4" fmla="*/ 1645962 w 2280340"/>
              <a:gd name="connsiteY4" fmla="*/ 254521 h 4898970"/>
              <a:gd name="connsiteX5" fmla="*/ 1734862 w 2280340"/>
              <a:gd name="connsiteY5" fmla="*/ 89422 h 4898970"/>
              <a:gd name="connsiteX6" fmla="*/ 2025328 w 2280340"/>
              <a:gd name="connsiteY6" fmla="*/ 91153 h 4898970"/>
              <a:gd name="connsiteX7" fmla="*/ 2262754 w 2280340"/>
              <a:gd name="connsiteY7" fmla="*/ 465104 h 4898970"/>
              <a:gd name="connsiteX8" fmla="*/ 2262753 w 2280340"/>
              <a:gd name="connsiteY8" fmla="*/ 4521844 h 4898970"/>
              <a:gd name="connsiteX9" fmla="*/ 1885627 w 2280340"/>
              <a:gd name="connsiteY9" fmla="*/ 4898970 h 4898970"/>
              <a:gd name="connsiteX10" fmla="*/ 377126 w 2280340"/>
              <a:gd name="connsiteY10" fmla="*/ 4898969 h 4898970"/>
              <a:gd name="connsiteX11" fmla="*/ 0 w 2280340"/>
              <a:gd name="connsiteY11" fmla="*/ 4521843 h 4898970"/>
              <a:gd name="connsiteX12" fmla="*/ 0 w 2280340"/>
              <a:gd name="connsiteY12" fmla="*/ 465104 h 4898970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80340"/>
              <a:gd name="connsiteY0" fmla="*/ 462709 h 4896575"/>
              <a:gd name="connsiteX1" fmla="*/ 285686 w 2280340"/>
              <a:gd name="connsiteY1" fmla="*/ 85583 h 4896575"/>
              <a:gd name="connsiteX2" fmla="*/ 528997 w 2280340"/>
              <a:gd name="connsiteY2" fmla="*/ 86391 h 4896575"/>
              <a:gd name="connsiteX3" fmla="*/ 582972 w 2280340"/>
              <a:gd name="connsiteY3" fmla="*/ 247681 h 4896575"/>
              <a:gd name="connsiteX4" fmla="*/ 1645962 w 2280340"/>
              <a:gd name="connsiteY4" fmla="*/ 252126 h 4896575"/>
              <a:gd name="connsiteX5" fmla="*/ 1734862 w 2280340"/>
              <a:gd name="connsiteY5" fmla="*/ 87027 h 4896575"/>
              <a:gd name="connsiteX6" fmla="*/ 2025328 w 2280340"/>
              <a:gd name="connsiteY6" fmla="*/ 88758 h 4896575"/>
              <a:gd name="connsiteX7" fmla="*/ 2262754 w 2280340"/>
              <a:gd name="connsiteY7" fmla="*/ 462709 h 4896575"/>
              <a:gd name="connsiteX8" fmla="*/ 2262753 w 2280340"/>
              <a:gd name="connsiteY8" fmla="*/ 4519449 h 4896575"/>
              <a:gd name="connsiteX9" fmla="*/ 1885627 w 2280340"/>
              <a:gd name="connsiteY9" fmla="*/ 4896575 h 4896575"/>
              <a:gd name="connsiteX10" fmla="*/ 377126 w 2280340"/>
              <a:gd name="connsiteY10" fmla="*/ 4896574 h 4896575"/>
              <a:gd name="connsiteX11" fmla="*/ 0 w 2280340"/>
              <a:gd name="connsiteY11" fmla="*/ 4519448 h 4896575"/>
              <a:gd name="connsiteX12" fmla="*/ 0 w 2280340"/>
              <a:gd name="connsiteY12" fmla="*/ 462709 h 4896575"/>
              <a:gd name="connsiteX0" fmla="*/ 0 w 2271282"/>
              <a:gd name="connsiteY0" fmla="*/ 491386 h 4925252"/>
              <a:gd name="connsiteX1" fmla="*/ 285686 w 2271282"/>
              <a:gd name="connsiteY1" fmla="*/ 114260 h 4925252"/>
              <a:gd name="connsiteX2" fmla="*/ 528997 w 2271282"/>
              <a:gd name="connsiteY2" fmla="*/ 115068 h 4925252"/>
              <a:gd name="connsiteX3" fmla="*/ 582972 w 2271282"/>
              <a:gd name="connsiteY3" fmla="*/ 276358 h 4925252"/>
              <a:gd name="connsiteX4" fmla="*/ 1645962 w 2271282"/>
              <a:gd name="connsiteY4" fmla="*/ 280803 h 4925252"/>
              <a:gd name="connsiteX5" fmla="*/ 1734862 w 2271282"/>
              <a:gd name="connsiteY5" fmla="*/ 115704 h 4925252"/>
              <a:gd name="connsiteX6" fmla="*/ 2025328 w 2271282"/>
              <a:gd name="connsiteY6" fmla="*/ 117435 h 4925252"/>
              <a:gd name="connsiteX7" fmla="*/ 2147612 w 2271282"/>
              <a:gd name="connsiteY7" fmla="*/ 29980 h 4925252"/>
              <a:gd name="connsiteX8" fmla="*/ 2262754 w 2271282"/>
              <a:gd name="connsiteY8" fmla="*/ 491386 h 4925252"/>
              <a:gd name="connsiteX9" fmla="*/ 2262753 w 2271282"/>
              <a:gd name="connsiteY9" fmla="*/ 4548126 h 4925252"/>
              <a:gd name="connsiteX10" fmla="*/ 1885627 w 2271282"/>
              <a:gd name="connsiteY10" fmla="*/ 4925252 h 4925252"/>
              <a:gd name="connsiteX11" fmla="*/ 377126 w 2271282"/>
              <a:gd name="connsiteY11" fmla="*/ 4925251 h 4925252"/>
              <a:gd name="connsiteX12" fmla="*/ 0 w 2271282"/>
              <a:gd name="connsiteY12" fmla="*/ 4548125 h 4925252"/>
              <a:gd name="connsiteX13" fmla="*/ 0 w 2271282"/>
              <a:gd name="connsiteY13" fmla="*/ 491386 h 4925252"/>
              <a:gd name="connsiteX0" fmla="*/ 0 w 2268375"/>
              <a:gd name="connsiteY0" fmla="*/ 380123 h 4813989"/>
              <a:gd name="connsiteX1" fmla="*/ 285686 w 2268375"/>
              <a:gd name="connsiteY1" fmla="*/ 2997 h 4813989"/>
              <a:gd name="connsiteX2" fmla="*/ 528997 w 2268375"/>
              <a:gd name="connsiteY2" fmla="*/ 3805 h 4813989"/>
              <a:gd name="connsiteX3" fmla="*/ 582972 w 2268375"/>
              <a:gd name="connsiteY3" fmla="*/ 165095 h 4813989"/>
              <a:gd name="connsiteX4" fmla="*/ 1645962 w 2268375"/>
              <a:gd name="connsiteY4" fmla="*/ 169540 h 4813989"/>
              <a:gd name="connsiteX5" fmla="*/ 1734862 w 2268375"/>
              <a:gd name="connsiteY5" fmla="*/ 4441 h 4813989"/>
              <a:gd name="connsiteX6" fmla="*/ 2025328 w 2268375"/>
              <a:gd name="connsiteY6" fmla="*/ 6172 h 4813989"/>
              <a:gd name="connsiteX7" fmla="*/ 2246037 w 2268375"/>
              <a:gd name="connsiteY7" fmla="*/ 150492 h 4813989"/>
              <a:gd name="connsiteX8" fmla="*/ 2262754 w 2268375"/>
              <a:gd name="connsiteY8" fmla="*/ 380123 h 4813989"/>
              <a:gd name="connsiteX9" fmla="*/ 2262753 w 2268375"/>
              <a:gd name="connsiteY9" fmla="*/ 4436863 h 4813989"/>
              <a:gd name="connsiteX10" fmla="*/ 1885627 w 2268375"/>
              <a:gd name="connsiteY10" fmla="*/ 4813989 h 4813989"/>
              <a:gd name="connsiteX11" fmla="*/ 377126 w 2268375"/>
              <a:gd name="connsiteY11" fmla="*/ 4813988 h 4813989"/>
              <a:gd name="connsiteX12" fmla="*/ 0 w 2268375"/>
              <a:gd name="connsiteY12" fmla="*/ 4436862 h 4813989"/>
              <a:gd name="connsiteX13" fmla="*/ 0 w 2268375"/>
              <a:gd name="connsiteY13" fmla="*/ 380123 h 4813989"/>
              <a:gd name="connsiteX0" fmla="*/ 0 w 2269454"/>
              <a:gd name="connsiteY0" fmla="*/ 380123 h 4813989"/>
              <a:gd name="connsiteX1" fmla="*/ 285686 w 2269454"/>
              <a:gd name="connsiteY1" fmla="*/ 2997 h 4813989"/>
              <a:gd name="connsiteX2" fmla="*/ 528997 w 2269454"/>
              <a:gd name="connsiteY2" fmla="*/ 3805 h 4813989"/>
              <a:gd name="connsiteX3" fmla="*/ 582972 w 2269454"/>
              <a:gd name="connsiteY3" fmla="*/ 165095 h 4813989"/>
              <a:gd name="connsiteX4" fmla="*/ 1645962 w 2269454"/>
              <a:gd name="connsiteY4" fmla="*/ 169540 h 4813989"/>
              <a:gd name="connsiteX5" fmla="*/ 1734862 w 2269454"/>
              <a:gd name="connsiteY5" fmla="*/ 4441 h 4813989"/>
              <a:gd name="connsiteX6" fmla="*/ 2025328 w 2269454"/>
              <a:gd name="connsiteY6" fmla="*/ 6172 h 4813989"/>
              <a:gd name="connsiteX7" fmla="*/ 2246037 w 2269454"/>
              <a:gd name="connsiteY7" fmla="*/ 150492 h 4813989"/>
              <a:gd name="connsiteX8" fmla="*/ 2262754 w 2269454"/>
              <a:gd name="connsiteY8" fmla="*/ 380123 h 4813989"/>
              <a:gd name="connsiteX9" fmla="*/ 2262753 w 2269454"/>
              <a:gd name="connsiteY9" fmla="*/ 4436863 h 4813989"/>
              <a:gd name="connsiteX10" fmla="*/ 1885627 w 2269454"/>
              <a:gd name="connsiteY10" fmla="*/ 4813989 h 4813989"/>
              <a:gd name="connsiteX11" fmla="*/ 377126 w 2269454"/>
              <a:gd name="connsiteY11" fmla="*/ 4813988 h 4813989"/>
              <a:gd name="connsiteX12" fmla="*/ 0 w 2269454"/>
              <a:gd name="connsiteY12" fmla="*/ 4436862 h 4813989"/>
              <a:gd name="connsiteX13" fmla="*/ 0 w 2269454"/>
              <a:gd name="connsiteY13" fmla="*/ 380123 h 4813989"/>
              <a:gd name="connsiteX0" fmla="*/ 0 w 2267284"/>
              <a:gd name="connsiteY0" fmla="*/ 392755 h 4826621"/>
              <a:gd name="connsiteX1" fmla="*/ 285686 w 2267284"/>
              <a:gd name="connsiteY1" fmla="*/ 15629 h 4826621"/>
              <a:gd name="connsiteX2" fmla="*/ 528997 w 2267284"/>
              <a:gd name="connsiteY2" fmla="*/ 16437 h 4826621"/>
              <a:gd name="connsiteX3" fmla="*/ 582972 w 2267284"/>
              <a:gd name="connsiteY3" fmla="*/ 177727 h 4826621"/>
              <a:gd name="connsiteX4" fmla="*/ 1645962 w 2267284"/>
              <a:gd name="connsiteY4" fmla="*/ 182172 h 4826621"/>
              <a:gd name="connsiteX5" fmla="*/ 1734862 w 2267284"/>
              <a:gd name="connsiteY5" fmla="*/ 17073 h 4826621"/>
              <a:gd name="connsiteX6" fmla="*/ 2025328 w 2267284"/>
              <a:gd name="connsiteY6" fmla="*/ 18804 h 4826621"/>
              <a:gd name="connsiteX7" fmla="*/ 2201587 w 2267284"/>
              <a:gd name="connsiteY7" fmla="*/ 115499 h 4826621"/>
              <a:gd name="connsiteX8" fmla="*/ 2262754 w 2267284"/>
              <a:gd name="connsiteY8" fmla="*/ 392755 h 4826621"/>
              <a:gd name="connsiteX9" fmla="*/ 2262753 w 2267284"/>
              <a:gd name="connsiteY9" fmla="*/ 4449495 h 4826621"/>
              <a:gd name="connsiteX10" fmla="*/ 1885627 w 2267284"/>
              <a:gd name="connsiteY10" fmla="*/ 4826621 h 4826621"/>
              <a:gd name="connsiteX11" fmla="*/ 377126 w 2267284"/>
              <a:gd name="connsiteY11" fmla="*/ 4826620 h 4826621"/>
              <a:gd name="connsiteX12" fmla="*/ 0 w 2267284"/>
              <a:gd name="connsiteY12" fmla="*/ 4449494 h 4826621"/>
              <a:gd name="connsiteX13" fmla="*/ 0 w 2267284"/>
              <a:gd name="connsiteY13" fmla="*/ 392755 h 4826621"/>
              <a:gd name="connsiteX0" fmla="*/ 0 w 2272991"/>
              <a:gd name="connsiteY0" fmla="*/ 380123 h 4813989"/>
              <a:gd name="connsiteX1" fmla="*/ 285686 w 2272991"/>
              <a:gd name="connsiteY1" fmla="*/ 2997 h 4813989"/>
              <a:gd name="connsiteX2" fmla="*/ 528997 w 2272991"/>
              <a:gd name="connsiteY2" fmla="*/ 3805 h 4813989"/>
              <a:gd name="connsiteX3" fmla="*/ 582972 w 2272991"/>
              <a:gd name="connsiteY3" fmla="*/ 165095 h 4813989"/>
              <a:gd name="connsiteX4" fmla="*/ 1645962 w 2272991"/>
              <a:gd name="connsiteY4" fmla="*/ 169540 h 4813989"/>
              <a:gd name="connsiteX5" fmla="*/ 1734862 w 2272991"/>
              <a:gd name="connsiteY5" fmla="*/ 4441 h 4813989"/>
              <a:gd name="connsiteX6" fmla="*/ 2025328 w 2272991"/>
              <a:gd name="connsiteY6" fmla="*/ 6172 h 4813989"/>
              <a:gd name="connsiteX7" fmla="*/ 2201587 w 2272991"/>
              <a:gd name="connsiteY7" fmla="*/ 102867 h 4813989"/>
              <a:gd name="connsiteX8" fmla="*/ 2262754 w 2272991"/>
              <a:gd name="connsiteY8" fmla="*/ 380123 h 4813989"/>
              <a:gd name="connsiteX9" fmla="*/ 2262753 w 2272991"/>
              <a:gd name="connsiteY9" fmla="*/ 4436863 h 4813989"/>
              <a:gd name="connsiteX10" fmla="*/ 1885627 w 2272991"/>
              <a:gd name="connsiteY10" fmla="*/ 4813989 h 4813989"/>
              <a:gd name="connsiteX11" fmla="*/ 377126 w 2272991"/>
              <a:gd name="connsiteY11" fmla="*/ 4813988 h 4813989"/>
              <a:gd name="connsiteX12" fmla="*/ 0 w 2272991"/>
              <a:gd name="connsiteY12" fmla="*/ 4436862 h 4813989"/>
              <a:gd name="connsiteX13" fmla="*/ 0 w 2272991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0 w 2277742"/>
              <a:gd name="connsiteY0" fmla="*/ 380123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0 w 2277742"/>
              <a:gd name="connsiteY13" fmla="*/ 380123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77742"/>
              <a:gd name="connsiteY0" fmla="*/ 376948 h 4813989"/>
              <a:gd name="connsiteX1" fmla="*/ 285686 w 2277742"/>
              <a:gd name="connsiteY1" fmla="*/ 2997 h 4813989"/>
              <a:gd name="connsiteX2" fmla="*/ 528997 w 2277742"/>
              <a:gd name="connsiteY2" fmla="*/ 3805 h 4813989"/>
              <a:gd name="connsiteX3" fmla="*/ 582972 w 2277742"/>
              <a:gd name="connsiteY3" fmla="*/ 165095 h 4813989"/>
              <a:gd name="connsiteX4" fmla="*/ 1645962 w 2277742"/>
              <a:gd name="connsiteY4" fmla="*/ 169540 h 4813989"/>
              <a:gd name="connsiteX5" fmla="*/ 1734862 w 2277742"/>
              <a:gd name="connsiteY5" fmla="*/ 4441 h 4813989"/>
              <a:gd name="connsiteX6" fmla="*/ 2025328 w 2277742"/>
              <a:gd name="connsiteY6" fmla="*/ 6172 h 4813989"/>
              <a:gd name="connsiteX7" fmla="*/ 2201587 w 2277742"/>
              <a:gd name="connsiteY7" fmla="*/ 102867 h 4813989"/>
              <a:gd name="connsiteX8" fmla="*/ 2262754 w 2277742"/>
              <a:gd name="connsiteY8" fmla="*/ 380123 h 4813989"/>
              <a:gd name="connsiteX9" fmla="*/ 2262753 w 2277742"/>
              <a:gd name="connsiteY9" fmla="*/ 4436863 h 4813989"/>
              <a:gd name="connsiteX10" fmla="*/ 1885627 w 2277742"/>
              <a:gd name="connsiteY10" fmla="*/ 4813989 h 4813989"/>
              <a:gd name="connsiteX11" fmla="*/ 377126 w 2277742"/>
              <a:gd name="connsiteY11" fmla="*/ 4813988 h 4813989"/>
              <a:gd name="connsiteX12" fmla="*/ 0 w 2277742"/>
              <a:gd name="connsiteY12" fmla="*/ 4436862 h 4813989"/>
              <a:gd name="connsiteX13" fmla="*/ 12700 w 2277742"/>
              <a:gd name="connsiteY13" fmla="*/ 376948 h 4813989"/>
              <a:gd name="connsiteX0" fmla="*/ 12700 w 2262754"/>
              <a:gd name="connsiteY0" fmla="*/ 437618 h 4874659"/>
              <a:gd name="connsiteX1" fmla="*/ 285686 w 2262754"/>
              <a:gd name="connsiteY1" fmla="*/ 63667 h 4874659"/>
              <a:gd name="connsiteX2" fmla="*/ 528997 w 2262754"/>
              <a:gd name="connsiteY2" fmla="*/ 64475 h 4874659"/>
              <a:gd name="connsiteX3" fmla="*/ 582972 w 2262754"/>
              <a:gd name="connsiteY3" fmla="*/ 225765 h 4874659"/>
              <a:gd name="connsiteX4" fmla="*/ 1645962 w 2262754"/>
              <a:gd name="connsiteY4" fmla="*/ 230210 h 4874659"/>
              <a:gd name="connsiteX5" fmla="*/ 1734862 w 2262754"/>
              <a:gd name="connsiteY5" fmla="*/ 65111 h 4874659"/>
              <a:gd name="connsiteX6" fmla="*/ 2025328 w 2262754"/>
              <a:gd name="connsiteY6" fmla="*/ 66842 h 4874659"/>
              <a:gd name="connsiteX7" fmla="*/ 2262754 w 2262754"/>
              <a:gd name="connsiteY7" fmla="*/ 440793 h 4874659"/>
              <a:gd name="connsiteX8" fmla="*/ 2262753 w 2262754"/>
              <a:gd name="connsiteY8" fmla="*/ 4497533 h 4874659"/>
              <a:gd name="connsiteX9" fmla="*/ 1885627 w 2262754"/>
              <a:gd name="connsiteY9" fmla="*/ 4874659 h 4874659"/>
              <a:gd name="connsiteX10" fmla="*/ 377126 w 2262754"/>
              <a:gd name="connsiteY10" fmla="*/ 4874658 h 4874659"/>
              <a:gd name="connsiteX11" fmla="*/ 0 w 2262754"/>
              <a:gd name="connsiteY11" fmla="*/ 4497532 h 4874659"/>
              <a:gd name="connsiteX12" fmla="*/ 12700 w 2262754"/>
              <a:gd name="connsiteY12" fmla="*/ 437618 h 4874659"/>
              <a:gd name="connsiteX0" fmla="*/ 12700 w 2262754"/>
              <a:gd name="connsiteY0" fmla="*/ 448597 h 4885638"/>
              <a:gd name="connsiteX1" fmla="*/ 285686 w 2262754"/>
              <a:gd name="connsiteY1" fmla="*/ 74646 h 4885638"/>
              <a:gd name="connsiteX2" fmla="*/ 528997 w 2262754"/>
              <a:gd name="connsiteY2" fmla="*/ 75454 h 4885638"/>
              <a:gd name="connsiteX3" fmla="*/ 582972 w 2262754"/>
              <a:gd name="connsiteY3" fmla="*/ 236744 h 4885638"/>
              <a:gd name="connsiteX4" fmla="*/ 1645962 w 2262754"/>
              <a:gd name="connsiteY4" fmla="*/ 241189 h 4885638"/>
              <a:gd name="connsiteX5" fmla="*/ 1734862 w 2262754"/>
              <a:gd name="connsiteY5" fmla="*/ 76090 h 4885638"/>
              <a:gd name="connsiteX6" fmla="*/ 2262754 w 2262754"/>
              <a:gd name="connsiteY6" fmla="*/ 451772 h 4885638"/>
              <a:gd name="connsiteX7" fmla="*/ 2262753 w 2262754"/>
              <a:gd name="connsiteY7" fmla="*/ 4508512 h 4885638"/>
              <a:gd name="connsiteX8" fmla="*/ 1885627 w 2262754"/>
              <a:gd name="connsiteY8" fmla="*/ 4885638 h 4885638"/>
              <a:gd name="connsiteX9" fmla="*/ 377126 w 2262754"/>
              <a:gd name="connsiteY9" fmla="*/ 4885637 h 4885638"/>
              <a:gd name="connsiteX10" fmla="*/ 0 w 2262754"/>
              <a:gd name="connsiteY10" fmla="*/ 4508511 h 4885638"/>
              <a:gd name="connsiteX11" fmla="*/ 12700 w 2262754"/>
              <a:gd name="connsiteY11" fmla="*/ 448597 h 4885638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65167"/>
              <a:gd name="connsiteY0" fmla="*/ 377926 h 4814967"/>
              <a:gd name="connsiteX1" fmla="*/ 285686 w 2265167"/>
              <a:gd name="connsiteY1" fmla="*/ 3975 h 4814967"/>
              <a:gd name="connsiteX2" fmla="*/ 528997 w 2265167"/>
              <a:gd name="connsiteY2" fmla="*/ 4783 h 4814967"/>
              <a:gd name="connsiteX3" fmla="*/ 582972 w 2265167"/>
              <a:gd name="connsiteY3" fmla="*/ 166073 h 4814967"/>
              <a:gd name="connsiteX4" fmla="*/ 1645962 w 2265167"/>
              <a:gd name="connsiteY4" fmla="*/ 170518 h 4814967"/>
              <a:gd name="connsiteX5" fmla="*/ 1734862 w 2265167"/>
              <a:gd name="connsiteY5" fmla="*/ 5419 h 4814967"/>
              <a:gd name="connsiteX6" fmla="*/ 2262754 w 2265167"/>
              <a:gd name="connsiteY6" fmla="*/ 381101 h 4814967"/>
              <a:gd name="connsiteX7" fmla="*/ 2262753 w 2265167"/>
              <a:gd name="connsiteY7" fmla="*/ 4437841 h 4814967"/>
              <a:gd name="connsiteX8" fmla="*/ 1885627 w 2265167"/>
              <a:gd name="connsiteY8" fmla="*/ 4814967 h 4814967"/>
              <a:gd name="connsiteX9" fmla="*/ 377126 w 2265167"/>
              <a:gd name="connsiteY9" fmla="*/ 4814966 h 4814967"/>
              <a:gd name="connsiteX10" fmla="*/ 0 w 2265167"/>
              <a:gd name="connsiteY10" fmla="*/ 4437840 h 4814967"/>
              <a:gd name="connsiteX11" fmla="*/ 12700 w 2265167"/>
              <a:gd name="connsiteY11" fmla="*/ 377926 h 4814967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7581 h 4814622"/>
              <a:gd name="connsiteX1" fmla="*/ 285686 w 2265167"/>
              <a:gd name="connsiteY1" fmla="*/ 3630 h 4814622"/>
              <a:gd name="connsiteX2" fmla="*/ 528997 w 2265167"/>
              <a:gd name="connsiteY2" fmla="*/ 4438 h 4814622"/>
              <a:gd name="connsiteX3" fmla="*/ 582972 w 2265167"/>
              <a:gd name="connsiteY3" fmla="*/ 165728 h 4814622"/>
              <a:gd name="connsiteX4" fmla="*/ 1645962 w 2265167"/>
              <a:gd name="connsiteY4" fmla="*/ 170173 h 4814622"/>
              <a:gd name="connsiteX5" fmla="*/ 1734862 w 2265167"/>
              <a:gd name="connsiteY5" fmla="*/ 5074 h 4814622"/>
              <a:gd name="connsiteX6" fmla="*/ 2262754 w 2265167"/>
              <a:gd name="connsiteY6" fmla="*/ 380756 h 4814622"/>
              <a:gd name="connsiteX7" fmla="*/ 2262753 w 2265167"/>
              <a:gd name="connsiteY7" fmla="*/ 4437496 h 4814622"/>
              <a:gd name="connsiteX8" fmla="*/ 1885627 w 2265167"/>
              <a:gd name="connsiteY8" fmla="*/ 4814622 h 4814622"/>
              <a:gd name="connsiteX9" fmla="*/ 377126 w 2265167"/>
              <a:gd name="connsiteY9" fmla="*/ 4814621 h 4814622"/>
              <a:gd name="connsiteX10" fmla="*/ 0 w 2265167"/>
              <a:gd name="connsiteY10" fmla="*/ 4437495 h 4814622"/>
              <a:gd name="connsiteX11" fmla="*/ 12700 w 2265167"/>
              <a:gd name="connsiteY11" fmla="*/ 377581 h 4814622"/>
              <a:gd name="connsiteX0" fmla="*/ 12700 w 2265167"/>
              <a:gd name="connsiteY0" fmla="*/ 373951 h 4810992"/>
              <a:gd name="connsiteX1" fmla="*/ 285686 w 2265167"/>
              <a:gd name="connsiteY1" fmla="*/ 0 h 4810992"/>
              <a:gd name="connsiteX2" fmla="*/ 528997 w 2265167"/>
              <a:gd name="connsiteY2" fmla="*/ 808 h 4810992"/>
              <a:gd name="connsiteX3" fmla="*/ 582972 w 2265167"/>
              <a:gd name="connsiteY3" fmla="*/ 162098 h 4810992"/>
              <a:gd name="connsiteX4" fmla="*/ 1645962 w 2265167"/>
              <a:gd name="connsiteY4" fmla="*/ 166543 h 4810992"/>
              <a:gd name="connsiteX5" fmla="*/ 1734862 w 2265167"/>
              <a:gd name="connsiteY5" fmla="*/ 1444 h 4810992"/>
              <a:gd name="connsiteX6" fmla="*/ 2262754 w 2265167"/>
              <a:gd name="connsiteY6" fmla="*/ 377126 h 4810992"/>
              <a:gd name="connsiteX7" fmla="*/ 2262753 w 2265167"/>
              <a:gd name="connsiteY7" fmla="*/ 4433866 h 4810992"/>
              <a:gd name="connsiteX8" fmla="*/ 1885627 w 2265167"/>
              <a:gd name="connsiteY8" fmla="*/ 4810992 h 4810992"/>
              <a:gd name="connsiteX9" fmla="*/ 377126 w 2265167"/>
              <a:gd name="connsiteY9" fmla="*/ 4810991 h 4810992"/>
              <a:gd name="connsiteX10" fmla="*/ 0 w 2265167"/>
              <a:gd name="connsiteY10" fmla="*/ 4433865 h 4810992"/>
              <a:gd name="connsiteX11" fmla="*/ 12700 w 2265167"/>
              <a:gd name="connsiteY11" fmla="*/ 373951 h 4810992"/>
              <a:gd name="connsiteX0" fmla="*/ 12700 w 2281160"/>
              <a:gd name="connsiteY0" fmla="*/ 418659 h 4855700"/>
              <a:gd name="connsiteX1" fmla="*/ 285686 w 2281160"/>
              <a:gd name="connsiteY1" fmla="*/ 44708 h 4855700"/>
              <a:gd name="connsiteX2" fmla="*/ 528997 w 2281160"/>
              <a:gd name="connsiteY2" fmla="*/ 45516 h 4855700"/>
              <a:gd name="connsiteX3" fmla="*/ 582972 w 2281160"/>
              <a:gd name="connsiteY3" fmla="*/ 206806 h 4855700"/>
              <a:gd name="connsiteX4" fmla="*/ 1645962 w 2281160"/>
              <a:gd name="connsiteY4" fmla="*/ 211251 h 4855700"/>
              <a:gd name="connsiteX5" fmla="*/ 1734862 w 2281160"/>
              <a:gd name="connsiteY5" fmla="*/ 46152 h 4855700"/>
              <a:gd name="connsiteX6" fmla="*/ 2014261 w 2281160"/>
              <a:gd name="connsiteY6" fmla="*/ 84253 h 4855700"/>
              <a:gd name="connsiteX7" fmla="*/ 2262754 w 2281160"/>
              <a:gd name="connsiteY7" fmla="*/ 421834 h 4855700"/>
              <a:gd name="connsiteX8" fmla="*/ 2262753 w 2281160"/>
              <a:gd name="connsiteY8" fmla="*/ 4478574 h 4855700"/>
              <a:gd name="connsiteX9" fmla="*/ 1885627 w 2281160"/>
              <a:gd name="connsiteY9" fmla="*/ 4855700 h 4855700"/>
              <a:gd name="connsiteX10" fmla="*/ 377126 w 2281160"/>
              <a:gd name="connsiteY10" fmla="*/ 4855699 h 4855700"/>
              <a:gd name="connsiteX11" fmla="*/ 0 w 2281160"/>
              <a:gd name="connsiteY11" fmla="*/ 4478573 h 4855700"/>
              <a:gd name="connsiteX12" fmla="*/ 12700 w 2281160"/>
              <a:gd name="connsiteY12" fmla="*/ 418659 h 4855700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36844 h 4873885"/>
              <a:gd name="connsiteX1" fmla="*/ 285686 w 2279514"/>
              <a:gd name="connsiteY1" fmla="*/ 62893 h 4873885"/>
              <a:gd name="connsiteX2" fmla="*/ 528997 w 2279514"/>
              <a:gd name="connsiteY2" fmla="*/ 63701 h 4873885"/>
              <a:gd name="connsiteX3" fmla="*/ 582972 w 2279514"/>
              <a:gd name="connsiteY3" fmla="*/ 224991 h 4873885"/>
              <a:gd name="connsiteX4" fmla="*/ 1645962 w 2279514"/>
              <a:gd name="connsiteY4" fmla="*/ 229436 h 4873885"/>
              <a:gd name="connsiteX5" fmla="*/ 1734862 w 2279514"/>
              <a:gd name="connsiteY5" fmla="*/ 64337 h 4873885"/>
              <a:gd name="connsiteX6" fmla="*/ 2036486 w 2279514"/>
              <a:gd name="connsiteY6" fmla="*/ 67513 h 4873885"/>
              <a:gd name="connsiteX7" fmla="*/ 2262754 w 2279514"/>
              <a:gd name="connsiteY7" fmla="*/ 440019 h 4873885"/>
              <a:gd name="connsiteX8" fmla="*/ 2262753 w 2279514"/>
              <a:gd name="connsiteY8" fmla="*/ 4496759 h 4873885"/>
              <a:gd name="connsiteX9" fmla="*/ 1885627 w 2279514"/>
              <a:gd name="connsiteY9" fmla="*/ 4873885 h 4873885"/>
              <a:gd name="connsiteX10" fmla="*/ 377126 w 2279514"/>
              <a:gd name="connsiteY10" fmla="*/ 4873884 h 4873885"/>
              <a:gd name="connsiteX11" fmla="*/ 0 w 2279514"/>
              <a:gd name="connsiteY11" fmla="*/ 4496758 h 4873885"/>
              <a:gd name="connsiteX12" fmla="*/ 12700 w 2279514"/>
              <a:gd name="connsiteY12" fmla="*/ 436844 h 4873885"/>
              <a:gd name="connsiteX0" fmla="*/ 12700 w 2279514"/>
              <a:gd name="connsiteY0" fmla="*/ 441435 h 4878476"/>
              <a:gd name="connsiteX1" fmla="*/ 285686 w 2279514"/>
              <a:gd name="connsiteY1" fmla="*/ 67484 h 4878476"/>
              <a:gd name="connsiteX2" fmla="*/ 528997 w 2279514"/>
              <a:gd name="connsiteY2" fmla="*/ 68292 h 4878476"/>
              <a:gd name="connsiteX3" fmla="*/ 582972 w 2279514"/>
              <a:gd name="connsiteY3" fmla="*/ 229582 h 4878476"/>
              <a:gd name="connsiteX4" fmla="*/ 1645962 w 2279514"/>
              <a:gd name="connsiteY4" fmla="*/ 234027 h 4878476"/>
              <a:gd name="connsiteX5" fmla="*/ 1734862 w 2279514"/>
              <a:gd name="connsiteY5" fmla="*/ 68928 h 4878476"/>
              <a:gd name="connsiteX6" fmla="*/ 2036486 w 2279514"/>
              <a:gd name="connsiteY6" fmla="*/ 72104 h 4878476"/>
              <a:gd name="connsiteX7" fmla="*/ 2262754 w 2279514"/>
              <a:gd name="connsiteY7" fmla="*/ 444610 h 4878476"/>
              <a:gd name="connsiteX8" fmla="*/ 2262753 w 2279514"/>
              <a:gd name="connsiteY8" fmla="*/ 4501350 h 4878476"/>
              <a:gd name="connsiteX9" fmla="*/ 1885627 w 2279514"/>
              <a:gd name="connsiteY9" fmla="*/ 4878476 h 4878476"/>
              <a:gd name="connsiteX10" fmla="*/ 377126 w 2279514"/>
              <a:gd name="connsiteY10" fmla="*/ 4878475 h 4878476"/>
              <a:gd name="connsiteX11" fmla="*/ 0 w 2279514"/>
              <a:gd name="connsiteY11" fmla="*/ 4501349 h 4878476"/>
              <a:gd name="connsiteX12" fmla="*/ 12700 w 2279514"/>
              <a:gd name="connsiteY12" fmla="*/ 441435 h 4878476"/>
              <a:gd name="connsiteX0" fmla="*/ 12700 w 2263115"/>
              <a:gd name="connsiteY0" fmla="*/ 382311 h 4819352"/>
              <a:gd name="connsiteX1" fmla="*/ 285686 w 2263115"/>
              <a:gd name="connsiteY1" fmla="*/ 8360 h 4819352"/>
              <a:gd name="connsiteX2" fmla="*/ 528997 w 2263115"/>
              <a:gd name="connsiteY2" fmla="*/ 9168 h 4819352"/>
              <a:gd name="connsiteX3" fmla="*/ 582972 w 2263115"/>
              <a:gd name="connsiteY3" fmla="*/ 170458 h 4819352"/>
              <a:gd name="connsiteX4" fmla="*/ 1645962 w 2263115"/>
              <a:gd name="connsiteY4" fmla="*/ 174903 h 4819352"/>
              <a:gd name="connsiteX5" fmla="*/ 1734862 w 2263115"/>
              <a:gd name="connsiteY5" fmla="*/ 9804 h 4819352"/>
              <a:gd name="connsiteX6" fmla="*/ 2036486 w 2263115"/>
              <a:gd name="connsiteY6" fmla="*/ 12980 h 4819352"/>
              <a:gd name="connsiteX7" fmla="*/ 2262754 w 2263115"/>
              <a:gd name="connsiteY7" fmla="*/ 385486 h 4819352"/>
              <a:gd name="connsiteX8" fmla="*/ 2262753 w 2263115"/>
              <a:gd name="connsiteY8" fmla="*/ 4442226 h 4819352"/>
              <a:gd name="connsiteX9" fmla="*/ 1885627 w 2263115"/>
              <a:gd name="connsiteY9" fmla="*/ 4819352 h 4819352"/>
              <a:gd name="connsiteX10" fmla="*/ 377126 w 2263115"/>
              <a:gd name="connsiteY10" fmla="*/ 4819351 h 4819352"/>
              <a:gd name="connsiteX11" fmla="*/ 0 w 2263115"/>
              <a:gd name="connsiteY11" fmla="*/ 4442225 h 4819352"/>
              <a:gd name="connsiteX12" fmla="*/ 12700 w 2263115"/>
              <a:gd name="connsiteY12" fmla="*/ 382311 h 4819352"/>
              <a:gd name="connsiteX0" fmla="*/ 12700 w 2263263"/>
              <a:gd name="connsiteY0" fmla="*/ 399540 h 4836581"/>
              <a:gd name="connsiteX1" fmla="*/ 285686 w 2263263"/>
              <a:gd name="connsiteY1" fmla="*/ 25589 h 4836581"/>
              <a:gd name="connsiteX2" fmla="*/ 528997 w 2263263"/>
              <a:gd name="connsiteY2" fmla="*/ 26397 h 4836581"/>
              <a:gd name="connsiteX3" fmla="*/ 582972 w 2263263"/>
              <a:gd name="connsiteY3" fmla="*/ 187687 h 4836581"/>
              <a:gd name="connsiteX4" fmla="*/ 1645962 w 2263263"/>
              <a:gd name="connsiteY4" fmla="*/ 192132 h 4836581"/>
              <a:gd name="connsiteX5" fmla="*/ 1734862 w 2263263"/>
              <a:gd name="connsiteY5" fmla="*/ 27033 h 4836581"/>
              <a:gd name="connsiteX6" fmla="*/ 2036486 w 2263263"/>
              <a:gd name="connsiteY6" fmla="*/ 30209 h 4836581"/>
              <a:gd name="connsiteX7" fmla="*/ 2262754 w 2263263"/>
              <a:gd name="connsiteY7" fmla="*/ 402715 h 4836581"/>
              <a:gd name="connsiteX8" fmla="*/ 2262753 w 2263263"/>
              <a:gd name="connsiteY8" fmla="*/ 4459455 h 4836581"/>
              <a:gd name="connsiteX9" fmla="*/ 1885627 w 2263263"/>
              <a:gd name="connsiteY9" fmla="*/ 4836581 h 4836581"/>
              <a:gd name="connsiteX10" fmla="*/ 377126 w 2263263"/>
              <a:gd name="connsiteY10" fmla="*/ 4836580 h 4836581"/>
              <a:gd name="connsiteX11" fmla="*/ 0 w 2263263"/>
              <a:gd name="connsiteY11" fmla="*/ 4459454 h 4836581"/>
              <a:gd name="connsiteX12" fmla="*/ 12700 w 2263263"/>
              <a:gd name="connsiteY12" fmla="*/ 399540 h 4836581"/>
              <a:gd name="connsiteX0" fmla="*/ 12700 w 2263140"/>
              <a:gd name="connsiteY0" fmla="*/ 382311 h 4819352"/>
              <a:gd name="connsiteX1" fmla="*/ 285686 w 2263140"/>
              <a:gd name="connsiteY1" fmla="*/ 8360 h 4819352"/>
              <a:gd name="connsiteX2" fmla="*/ 528997 w 2263140"/>
              <a:gd name="connsiteY2" fmla="*/ 9168 h 4819352"/>
              <a:gd name="connsiteX3" fmla="*/ 582972 w 2263140"/>
              <a:gd name="connsiteY3" fmla="*/ 170458 h 4819352"/>
              <a:gd name="connsiteX4" fmla="*/ 1645962 w 2263140"/>
              <a:gd name="connsiteY4" fmla="*/ 174903 h 4819352"/>
              <a:gd name="connsiteX5" fmla="*/ 1734862 w 2263140"/>
              <a:gd name="connsiteY5" fmla="*/ 9804 h 4819352"/>
              <a:gd name="connsiteX6" fmla="*/ 2036486 w 2263140"/>
              <a:gd name="connsiteY6" fmla="*/ 12980 h 4819352"/>
              <a:gd name="connsiteX7" fmla="*/ 2262754 w 2263140"/>
              <a:gd name="connsiteY7" fmla="*/ 385486 h 4819352"/>
              <a:gd name="connsiteX8" fmla="*/ 2262753 w 2263140"/>
              <a:gd name="connsiteY8" fmla="*/ 4442226 h 4819352"/>
              <a:gd name="connsiteX9" fmla="*/ 1885627 w 2263140"/>
              <a:gd name="connsiteY9" fmla="*/ 4819352 h 4819352"/>
              <a:gd name="connsiteX10" fmla="*/ 377126 w 2263140"/>
              <a:gd name="connsiteY10" fmla="*/ 4819351 h 4819352"/>
              <a:gd name="connsiteX11" fmla="*/ 0 w 2263140"/>
              <a:gd name="connsiteY11" fmla="*/ 4442225 h 4819352"/>
              <a:gd name="connsiteX12" fmla="*/ 12700 w 2263140"/>
              <a:gd name="connsiteY12" fmla="*/ 382311 h 4819352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2971"/>
              <a:gd name="connsiteY0" fmla="*/ 383084 h 4820125"/>
              <a:gd name="connsiteX1" fmla="*/ 285686 w 2262971"/>
              <a:gd name="connsiteY1" fmla="*/ 9133 h 4820125"/>
              <a:gd name="connsiteX2" fmla="*/ 528997 w 2262971"/>
              <a:gd name="connsiteY2" fmla="*/ 9941 h 4820125"/>
              <a:gd name="connsiteX3" fmla="*/ 582972 w 2262971"/>
              <a:gd name="connsiteY3" fmla="*/ 171231 h 4820125"/>
              <a:gd name="connsiteX4" fmla="*/ 1645962 w 2262971"/>
              <a:gd name="connsiteY4" fmla="*/ 175676 h 4820125"/>
              <a:gd name="connsiteX5" fmla="*/ 1734862 w 2262971"/>
              <a:gd name="connsiteY5" fmla="*/ 10577 h 4820125"/>
              <a:gd name="connsiteX6" fmla="*/ 2036486 w 2262971"/>
              <a:gd name="connsiteY6" fmla="*/ 13753 h 4820125"/>
              <a:gd name="connsiteX7" fmla="*/ 2262754 w 2262971"/>
              <a:gd name="connsiteY7" fmla="*/ 386259 h 4820125"/>
              <a:gd name="connsiteX8" fmla="*/ 2262753 w 2262971"/>
              <a:gd name="connsiteY8" fmla="*/ 4442999 h 4820125"/>
              <a:gd name="connsiteX9" fmla="*/ 1885627 w 2262971"/>
              <a:gd name="connsiteY9" fmla="*/ 4820125 h 4820125"/>
              <a:gd name="connsiteX10" fmla="*/ 377126 w 2262971"/>
              <a:gd name="connsiteY10" fmla="*/ 4820124 h 4820125"/>
              <a:gd name="connsiteX11" fmla="*/ 0 w 2262971"/>
              <a:gd name="connsiteY11" fmla="*/ 4442998 h 4820125"/>
              <a:gd name="connsiteX12" fmla="*/ 12700 w 2262971"/>
              <a:gd name="connsiteY12" fmla="*/ 383084 h 4820125"/>
              <a:gd name="connsiteX0" fmla="*/ 12700 w 2262971"/>
              <a:gd name="connsiteY0" fmla="*/ 381614 h 4818655"/>
              <a:gd name="connsiteX1" fmla="*/ 285686 w 2262971"/>
              <a:gd name="connsiteY1" fmla="*/ 7663 h 4818655"/>
              <a:gd name="connsiteX2" fmla="*/ 528997 w 2262971"/>
              <a:gd name="connsiteY2" fmla="*/ 8471 h 4818655"/>
              <a:gd name="connsiteX3" fmla="*/ 582972 w 2262971"/>
              <a:gd name="connsiteY3" fmla="*/ 169761 h 4818655"/>
              <a:gd name="connsiteX4" fmla="*/ 1645962 w 2262971"/>
              <a:gd name="connsiteY4" fmla="*/ 174206 h 4818655"/>
              <a:gd name="connsiteX5" fmla="*/ 1734862 w 2262971"/>
              <a:gd name="connsiteY5" fmla="*/ 9107 h 4818655"/>
              <a:gd name="connsiteX6" fmla="*/ 2036486 w 2262971"/>
              <a:gd name="connsiteY6" fmla="*/ 12283 h 4818655"/>
              <a:gd name="connsiteX7" fmla="*/ 2262754 w 2262971"/>
              <a:gd name="connsiteY7" fmla="*/ 384789 h 4818655"/>
              <a:gd name="connsiteX8" fmla="*/ 2262753 w 2262971"/>
              <a:gd name="connsiteY8" fmla="*/ 4441529 h 4818655"/>
              <a:gd name="connsiteX9" fmla="*/ 1885627 w 2262971"/>
              <a:gd name="connsiteY9" fmla="*/ 4818655 h 4818655"/>
              <a:gd name="connsiteX10" fmla="*/ 377126 w 2262971"/>
              <a:gd name="connsiteY10" fmla="*/ 4818654 h 4818655"/>
              <a:gd name="connsiteX11" fmla="*/ 0 w 2262971"/>
              <a:gd name="connsiteY11" fmla="*/ 4441528 h 4818655"/>
              <a:gd name="connsiteX12" fmla="*/ 12700 w 2262971"/>
              <a:gd name="connsiteY12" fmla="*/ 381614 h 4818655"/>
              <a:gd name="connsiteX0" fmla="*/ 12700 w 2263073"/>
              <a:gd name="connsiteY0" fmla="*/ 381614 h 4818655"/>
              <a:gd name="connsiteX1" fmla="*/ 285686 w 2263073"/>
              <a:gd name="connsiteY1" fmla="*/ 7663 h 4818655"/>
              <a:gd name="connsiteX2" fmla="*/ 528997 w 2263073"/>
              <a:gd name="connsiteY2" fmla="*/ 8471 h 4818655"/>
              <a:gd name="connsiteX3" fmla="*/ 582972 w 2263073"/>
              <a:gd name="connsiteY3" fmla="*/ 169761 h 4818655"/>
              <a:gd name="connsiteX4" fmla="*/ 1645962 w 2263073"/>
              <a:gd name="connsiteY4" fmla="*/ 174206 h 4818655"/>
              <a:gd name="connsiteX5" fmla="*/ 1734862 w 2263073"/>
              <a:gd name="connsiteY5" fmla="*/ 9107 h 4818655"/>
              <a:gd name="connsiteX6" fmla="*/ 2036486 w 2263073"/>
              <a:gd name="connsiteY6" fmla="*/ 12283 h 4818655"/>
              <a:gd name="connsiteX7" fmla="*/ 2262754 w 2263073"/>
              <a:gd name="connsiteY7" fmla="*/ 384789 h 4818655"/>
              <a:gd name="connsiteX8" fmla="*/ 2262753 w 2263073"/>
              <a:gd name="connsiteY8" fmla="*/ 4441529 h 4818655"/>
              <a:gd name="connsiteX9" fmla="*/ 1885627 w 2263073"/>
              <a:gd name="connsiteY9" fmla="*/ 4818655 h 4818655"/>
              <a:gd name="connsiteX10" fmla="*/ 377126 w 2263073"/>
              <a:gd name="connsiteY10" fmla="*/ 4818654 h 4818655"/>
              <a:gd name="connsiteX11" fmla="*/ 0 w 2263073"/>
              <a:gd name="connsiteY11" fmla="*/ 4441528 h 4818655"/>
              <a:gd name="connsiteX12" fmla="*/ 12700 w 2263073"/>
              <a:gd name="connsiteY12" fmla="*/ 381614 h 4818655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92797"/>
              <a:gd name="connsiteY0" fmla="*/ 381614 h 4907893"/>
              <a:gd name="connsiteX1" fmla="*/ 285686 w 2292797"/>
              <a:gd name="connsiteY1" fmla="*/ 7663 h 4907893"/>
              <a:gd name="connsiteX2" fmla="*/ 528997 w 2292797"/>
              <a:gd name="connsiteY2" fmla="*/ 8471 h 4907893"/>
              <a:gd name="connsiteX3" fmla="*/ 582972 w 2292797"/>
              <a:gd name="connsiteY3" fmla="*/ 169761 h 4907893"/>
              <a:gd name="connsiteX4" fmla="*/ 1645962 w 2292797"/>
              <a:gd name="connsiteY4" fmla="*/ 174206 h 4907893"/>
              <a:gd name="connsiteX5" fmla="*/ 1734862 w 2292797"/>
              <a:gd name="connsiteY5" fmla="*/ 9107 h 4907893"/>
              <a:gd name="connsiteX6" fmla="*/ 2036486 w 2292797"/>
              <a:gd name="connsiteY6" fmla="*/ 12283 h 4907893"/>
              <a:gd name="connsiteX7" fmla="*/ 2273346 w 2292797"/>
              <a:gd name="connsiteY7" fmla="*/ 374198 h 4907893"/>
              <a:gd name="connsiteX8" fmla="*/ 2262753 w 2292797"/>
              <a:gd name="connsiteY8" fmla="*/ 4441529 h 4907893"/>
              <a:gd name="connsiteX9" fmla="*/ 1885627 w 2292797"/>
              <a:gd name="connsiteY9" fmla="*/ 4818655 h 4907893"/>
              <a:gd name="connsiteX10" fmla="*/ 377126 w 2292797"/>
              <a:gd name="connsiteY10" fmla="*/ 4818654 h 4907893"/>
              <a:gd name="connsiteX11" fmla="*/ 0 w 2292797"/>
              <a:gd name="connsiteY11" fmla="*/ 4441528 h 4907893"/>
              <a:gd name="connsiteX12" fmla="*/ 12700 w 2292797"/>
              <a:gd name="connsiteY12" fmla="*/ 381614 h 4907893"/>
              <a:gd name="connsiteX0" fmla="*/ 12700 w 2273637"/>
              <a:gd name="connsiteY0" fmla="*/ 381614 h 4906584"/>
              <a:gd name="connsiteX1" fmla="*/ 285686 w 2273637"/>
              <a:gd name="connsiteY1" fmla="*/ 7663 h 4906584"/>
              <a:gd name="connsiteX2" fmla="*/ 528997 w 2273637"/>
              <a:gd name="connsiteY2" fmla="*/ 8471 h 4906584"/>
              <a:gd name="connsiteX3" fmla="*/ 582972 w 2273637"/>
              <a:gd name="connsiteY3" fmla="*/ 169761 h 4906584"/>
              <a:gd name="connsiteX4" fmla="*/ 1645962 w 2273637"/>
              <a:gd name="connsiteY4" fmla="*/ 174206 h 4906584"/>
              <a:gd name="connsiteX5" fmla="*/ 1734862 w 2273637"/>
              <a:gd name="connsiteY5" fmla="*/ 9107 h 4906584"/>
              <a:gd name="connsiteX6" fmla="*/ 2036486 w 2273637"/>
              <a:gd name="connsiteY6" fmla="*/ 12283 h 4906584"/>
              <a:gd name="connsiteX7" fmla="*/ 2273346 w 2273637"/>
              <a:gd name="connsiteY7" fmla="*/ 374198 h 4906584"/>
              <a:gd name="connsiteX8" fmla="*/ 2262753 w 2273637"/>
              <a:gd name="connsiteY8" fmla="*/ 4441529 h 4906584"/>
              <a:gd name="connsiteX9" fmla="*/ 1885627 w 2273637"/>
              <a:gd name="connsiteY9" fmla="*/ 4818655 h 4906584"/>
              <a:gd name="connsiteX10" fmla="*/ 377126 w 2273637"/>
              <a:gd name="connsiteY10" fmla="*/ 4818654 h 4906584"/>
              <a:gd name="connsiteX11" fmla="*/ 0 w 2273637"/>
              <a:gd name="connsiteY11" fmla="*/ 4441528 h 4906584"/>
              <a:gd name="connsiteX12" fmla="*/ 12700 w 2273637"/>
              <a:gd name="connsiteY12" fmla="*/ 381614 h 4906584"/>
              <a:gd name="connsiteX0" fmla="*/ 12700 w 2273637"/>
              <a:gd name="connsiteY0" fmla="*/ 381614 h 4818718"/>
              <a:gd name="connsiteX1" fmla="*/ 285686 w 2273637"/>
              <a:gd name="connsiteY1" fmla="*/ 7663 h 4818718"/>
              <a:gd name="connsiteX2" fmla="*/ 528997 w 2273637"/>
              <a:gd name="connsiteY2" fmla="*/ 8471 h 4818718"/>
              <a:gd name="connsiteX3" fmla="*/ 582972 w 2273637"/>
              <a:gd name="connsiteY3" fmla="*/ 169761 h 4818718"/>
              <a:gd name="connsiteX4" fmla="*/ 1645962 w 2273637"/>
              <a:gd name="connsiteY4" fmla="*/ 174206 h 4818718"/>
              <a:gd name="connsiteX5" fmla="*/ 1734862 w 2273637"/>
              <a:gd name="connsiteY5" fmla="*/ 9107 h 4818718"/>
              <a:gd name="connsiteX6" fmla="*/ 2036486 w 2273637"/>
              <a:gd name="connsiteY6" fmla="*/ 12283 h 4818718"/>
              <a:gd name="connsiteX7" fmla="*/ 2273346 w 2273637"/>
              <a:gd name="connsiteY7" fmla="*/ 374198 h 4818718"/>
              <a:gd name="connsiteX8" fmla="*/ 2262753 w 2273637"/>
              <a:gd name="connsiteY8" fmla="*/ 4441529 h 4818718"/>
              <a:gd name="connsiteX9" fmla="*/ 1885627 w 2273637"/>
              <a:gd name="connsiteY9" fmla="*/ 4818655 h 4818718"/>
              <a:gd name="connsiteX10" fmla="*/ 377126 w 2273637"/>
              <a:gd name="connsiteY10" fmla="*/ 4818654 h 4818718"/>
              <a:gd name="connsiteX11" fmla="*/ 0 w 2273637"/>
              <a:gd name="connsiteY11" fmla="*/ 4441528 h 4818718"/>
              <a:gd name="connsiteX12" fmla="*/ 12700 w 2273637"/>
              <a:gd name="connsiteY12" fmla="*/ 381614 h 4818718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7126 w 2292797"/>
              <a:gd name="connsiteY10" fmla="*/ 4818654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2700 w 2292797"/>
              <a:gd name="connsiteY0" fmla="*/ 381614 h 4926411"/>
              <a:gd name="connsiteX1" fmla="*/ 285686 w 2292797"/>
              <a:gd name="connsiteY1" fmla="*/ 7663 h 4926411"/>
              <a:gd name="connsiteX2" fmla="*/ 528997 w 2292797"/>
              <a:gd name="connsiteY2" fmla="*/ 8471 h 4926411"/>
              <a:gd name="connsiteX3" fmla="*/ 582972 w 2292797"/>
              <a:gd name="connsiteY3" fmla="*/ 169761 h 4926411"/>
              <a:gd name="connsiteX4" fmla="*/ 1645962 w 2292797"/>
              <a:gd name="connsiteY4" fmla="*/ 174206 h 4926411"/>
              <a:gd name="connsiteX5" fmla="*/ 1734862 w 2292797"/>
              <a:gd name="connsiteY5" fmla="*/ 9107 h 4926411"/>
              <a:gd name="connsiteX6" fmla="*/ 2036486 w 2292797"/>
              <a:gd name="connsiteY6" fmla="*/ 12283 h 4926411"/>
              <a:gd name="connsiteX7" fmla="*/ 2273346 w 2292797"/>
              <a:gd name="connsiteY7" fmla="*/ 374198 h 4926411"/>
              <a:gd name="connsiteX8" fmla="*/ 2262753 w 2292797"/>
              <a:gd name="connsiteY8" fmla="*/ 4441529 h 4926411"/>
              <a:gd name="connsiteX9" fmla="*/ 1885627 w 2292797"/>
              <a:gd name="connsiteY9" fmla="*/ 4850429 h 4926411"/>
              <a:gd name="connsiteX10" fmla="*/ 370065 w 2292797"/>
              <a:gd name="connsiteY10" fmla="*/ 4843368 h 4926411"/>
              <a:gd name="connsiteX11" fmla="*/ 0 w 2292797"/>
              <a:gd name="connsiteY11" fmla="*/ 4441528 h 4926411"/>
              <a:gd name="connsiteX12" fmla="*/ 12700 w 2292797"/>
              <a:gd name="connsiteY12" fmla="*/ 381614 h 4926411"/>
              <a:gd name="connsiteX0" fmla="*/ 13163 w 2293260"/>
              <a:gd name="connsiteY0" fmla="*/ 381614 h 4926411"/>
              <a:gd name="connsiteX1" fmla="*/ 286149 w 2293260"/>
              <a:gd name="connsiteY1" fmla="*/ 7663 h 4926411"/>
              <a:gd name="connsiteX2" fmla="*/ 529460 w 2293260"/>
              <a:gd name="connsiteY2" fmla="*/ 8471 h 4926411"/>
              <a:gd name="connsiteX3" fmla="*/ 583435 w 2293260"/>
              <a:gd name="connsiteY3" fmla="*/ 169761 h 4926411"/>
              <a:gd name="connsiteX4" fmla="*/ 1646425 w 2293260"/>
              <a:gd name="connsiteY4" fmla="*/ 174206 h 4926411"/>
              <a:gd name="connsiteX5" fmla="*/ 1735325 w 2293260"/>
              <a:gd name="connsiteY5" fmla="*/ 9107 h 4926411"/>
              <a:gd name="connsiteX6" fmla="*/ 2036949 w 2293260"/>
              <a:gd name="connsiteY6" fmla="*/ 12283 h 4926411"/>
              <a:gd name="connsiteX7" fmla="*/ 2273809 w 2293260"/>
              <a:gd name="connsiteY7" fmla="*/ 374198 h 4926411"/>
              <a:gd name="connsiteX8" fmla="*/ 2263216 w 2293260"/>
              <a:gd name="connsiteY8" fmla="*/ 4441529 h 4926411"/>
              <a:gd name="connsiteX9" fmla="*/ 1886090 w 2293260"/>
              <a:gd name="connsiteY9" fmla="*/ 4850429 h 4926411"/>
              <a:gd name="connsiteX10" fmla="*/ 370528 w 2293260"/>
              <a:gd name="connsiteY10" fmla="*/ 4843368 h 4926411"/>
              <a:gd name="connsiteX11" fmla="*/ 463 w 2293260"/>
              <a:gd name="connsiteY11" fmla="*/ 4441528 h 4926411"/>
              <a:gd name="connsiteX12" fmla="*/ 13163 w 2293260"/>
              <a:gd name="connsiteY12" fmla="*/ 381614 h 4926411"/>
              <a:gd name="connsiteX0" fmla="*/ 13163 w 2293260"/>
              <a:gd name="connsiteY0" fmla="*/ 381614 h 4925026"/>
              <a:gd name="connsiteX1" fmla="*/ 286149 w 2293260"/>
              <a:gd name="connsiteY1" fmla="*/ 7663 h 4925026"/>
              <a:gd name="connsiteX2" fmla="*/ 529460 w 2293260"/>
              <a:gd name="connsiteY2" fmla="*/ 8471 h 4925026"/>
              <a:gd name="connsiteX3" fmla="*/ 583435 w 2293260"/>
              <a:gd name="connsiteY3" fmla="*/ 169761 h 4925026"/>
              <a:gd name="connsiteX4" fmla="*/ 1646425 w 2293260"/>
              <a:gd name="connsiteY4" fmla="*/ 174206 h 4925026"/>
              <a:gd name="connsiteX5" fmla="*/ 1735325 w 2293260"/>
              <a:gd name="connsiteY5" fmla="*/ 9107 h 4925026"/>
              <a:gd name="connsiteX6" fmla="*/ 2036949 w 2293260"/>
              <a:gd name="connsiteY6" fmla="*/ 12283 h 4925026"/>
              <a:gd name="connsiteX7" fmla="*/ 2273809 w 2293260"/>
              <a:gd name="connsiteY7" fmla="*/ 374198 h 4925026"/>
              <a:gd name="connsiteX8" fmla="*/ 2263216 w 2293260"/>
              <a:gd name="connsiteY8" fmla="*/ 4441529 h 4925026"/>
              <a:gd name="connsiteX9" fmla="*/ 1886090 w 2293260"/>
              <a:gd name="connsiteY9" fmla="*/ 4850429 h 4925026"/>
              <a:gd name="connsiteX10" fmla="*/ 370528 w 2293260"/>
              <a:gd name="connsiteY10" fmla="*/ 4843368 h 4925026"/>
              <a:gd name="connsiteX11" fmla="*/ 463 w 2293260"/>
              <a:gd name="connsiteY11" fmla="*/ 4441528 h 4925026"/>
              <a:gd name="connsiteX12" fmla="*/ 13163 w 2293260"/>
              <a:gd name="connsiteY12" fmla="*/ 381614 h 4925026"/>
              <a:gd name="connsiteX0" fmla="*/ 13163 w 2274100"/>
              <a:gd name="connsiteY0" fmla="*/ 381614 h 4851295"/>
              <a:gd name="connsiteX1" fmla="*/ 286149 w 2274100"/>
              <a:gd name="connsiteY1" fmla="*/ 7663 h 4851295"/>
              <a:gd name="connsiteX2" fmla="*/ 529460 w 2274100"/>
              <a:gd name="connsiteY2" fmla="*/ 8471 h 4851295"/>
              <a:gd name="connsiteX3" fmla="*/ 583435 w 2274100"/>
              <a:gd name="connsiteY3" fmla="*/ 169761 h 4851295"/>
              <a:gd name="connsiteX4" fmla="*/ 1646425 w 2274100"/>
              <a:gd name="connsiteY4" fmla="*/ 174206 h 4851295"/>
              <a:gd name="connsiteX5" fmla="*/ 1735325 w 2274100"/>
              <a:gd name="connsiteY5" fmla="*/ 9107 h 4851295"/>
              <a:gd name="connsiteX6" fmla="*/ 2036949 w 2274100"/>
              <a:gd name="connsiteY6" fmla="*/ 12283 h 4851295"/>
              <a:gd name="connsiteX7" fmla="*/ 2273809 w 2274100"/>
              <a:gd name="connsiteY7" fmla="*/ 374198 h 4851295"/>
              <a:gd name="connsiteX8" fmla="*/ 2263216 w 2274100"/>
              <a:gd name="connsiteY8" fmla="*/ 4441529 h 4851295"/>
              <a:gd name="connsiteX9" fmla="*/ 1886090 w 2274100"/>
              <a:gd name="connsiteY9" fmla="*/ 4850429 h 4851295"/>
              <a:gd name="connsiteX10" fmla="*/ 370528 w 2274100"/>
              <a:gd name="connsiteY10" fmla="*/ 4843368 h 4851295"/>
              <a:gd name="connsiteX11" fmla="*/ 463 w 2274100"/>
              <a:gd name="connsiteY11" fmla="*/ 4441528 h 4851295"/>
              <a:gd name="connsiteX12" fmla="*/ 13163 w 2274100"/>
              <a:gd name="connsiteY12" fmla="*/ 381614 h 4851295"/>
              <a:gd name="connsiteX0" fmla="*/ 13163 w 2285503"/>
              <a:gd name="connsiteY0" fmla="*/ 452968 h 4950039"/>
              <a:gd name="connsiteX1" fmla="*/ 286149 w 2285503"/>
              <a:gd name="connsiteY1" fmla="*/ 79017 h 4950039"/>
              <a:gd name="connsiteX2" fmla="*/ 529460 w 2285503"/>
              <a:gd name="connsiteY2" fmla="*/ 79825 h 4950039"/>
              <a:gd name="connsiteX3" fmla="*/ 583435 w 2285503"/>
              <a:gd name="connsiteY3" fmla="*/ 241115 h 4950039"/>
              <a:gd name="connsiteX4" fmla="*/ 1646425 w 2285503"/>
              <a:gd name="connsiteY4" fmla="*/ 245560 h 4950039"/>
              <a:gd name="connsiteX5" fmla="*/ 1735325 w 2285503"/>
              <a:gd name="connsiteY5" fmla="*/ 80461 h 4950039"/>
              <a:gd name="connsiteX6" fmla="*/ 2036949 w 2285503"/>
              <a:gd name="connsiteY6" fmla="*/ 83637 h 4950039"/>
              <a:gd name="connsiteX7" fmla="*/ 2273809 w 2285503"/>
              <a:gd name="connsiteY7" fmla="*/ 445552 h 4950039"/>
              <a:gd name="connsiteX8" fmla="*/ 2259685 w 2285503"/>
              <a:gd name="connsiteY8" fmla="*/ 4516413 h 4950039"/>
              <a:gd name="connsiteX9" fmla="*/ 1886090 w 2285503"/>
              <a:gd name="connsiteY9" fmla="*/ 4921783 h 4950039"/>
              <a:gd name="connsiteX10" fmla="*/ 370528 w 2285503"/>
              <a:gd name="connsiteY10" fmla="*/ 4914722 h 4950039"/>
              <a:gd name="connsiteX11" fmla="*/ 463 w 2285503"/>
              <a:gd name="connsiteY11" fmla="*/ 4512882 h 4950039"/>
              <a:gd name="connsiteX12" fmla="*/ 13163 w 2285503"/>
              <a:gd name="connsiteY12" fmla="*/ 452968 h 4950039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85503"/>
              <a:gd name="connsiteY0" fmla="*/ 452968 h 4921783"/>
              <a:gd name="connsiteX1" fmla="*/ 286149 w 2285503"/>
              <a:gd name="connsiteY1" fmla="*/ 79017 h 4921783"/>
              <a:gd name="connsiteX2" fmla="*/ 529460 w 2285503"/>
              <a:gd name="connsiteY2" fmla="*/ 79825 h 4921783"/>
              <a:gd name="connsiteX3" fmla="*/ 583435 w 2285503"/>
              <a:gd name="connsiteY3" fmla="*/ 241115 h 4921783"/>
              <a:gd name="connsiteX4" fmla="*/ 1646425 w 2285503"/>
              <a:gd name="connsiteY4" fmla="*/ 245560 h 4921783"/>
              <a:gd name="connsiteX5" fmla="*/ 1735325 w 2285503"/>
              <a:gd name="connsiteY5" fmla="*/ 80461 h 4921783"/>
              <a:gd name="connsiteX6" fmla="*/ 2036949 w 2285503"/>
              <a:gd name="connsiteY6" fmla="*/ 83637 h 4921783"/>
              <a:gd name="connsiteX7" fmla="*/ 2273809 w 2285503"/>
              <a:gd name="connsiteY7" fmla="*/ 445552 h 4921783"/>
              <a:gd name="connsiteX8" fmla="*/ 2259685 w 2285503"/>
              <a:gd name="connsiteY8" fmla="*/ 4516413 h 4921783"/>
              <a:gd name="connsiteX9" fmla="*/ 1886090 w 2285503"/>
              <a:gd name="connsiteY9" fmla="*/ 4921783 h 4921783"/>
              <a:gd name="connsiteX10" fmla="*/ 370528 w 2285503"/>
              <a:gd name="connsiteY10" fmla="*/ 4914722 h 4921783"/>
              <a:gd name="connsiteX11" fmla="*/ 463 w 2285503"/>
              <a:gd name="connsiteY11" fmla="*/ 4512882 h 4921783"/>
              <a:gd name="connsiteX12" fmla="*/ 13163 w 2285503"/>
              <a:gd name="connsiteY12" fmla="*/ 452968 h 4921783"/>
              <a:gd name="connsiteX0" fmla="*/ 13163 w 2274409"/>
              <a:gd name="connsiteY0" fmla="*/ 452968 h 4921783"/>
              <a:gd name="connsiteX1" fmla="*/ 286149 w 2274409"/>
              <a:gd name="connsiteY1" fmla="*/ 79017 h 4921783"/>
              <a:gd name="connsiteX2" fmla="*/ 529460 w 2274409"/>
              <a:gd name="connsiteY2" fmla="*/ 79825 h 4921783"/>
              <a:gd name="connsiteX3" fmla="*/ 583435 w 2274409"/>
              <a:gd name="connsiteY3" fmla="*/ 241115 h 4921783"/>
              <a:gd name="connsiteX4" fmla="*/ 1646425 w 2274409"/>
              <a:gd name="connsiteY4" fmla="*/ 245560 h 4921783"/>
              <a:gd name="connsiteX5" fmla="*/ 1735325 w 2274409"/>
              <a:gd name="connsiteY5" fmla="*/ 80461 h 4921783"/>
              <a:gd name="connsiteX6" fmla="*/ 2036949 w 2274409"/>
              <a:gd name="connsiteY6" fmla="*/ 83637 h 4921783"/>
              <a:gd name="connsiteX7" fmla="*/ 2273809 w 2274409"/>
              <a:gd name="connsiteY7" fmla="*/ 445552 h 4921783"/>
              <a:gd name="connsiteX8" fmla="*/ 2259685 w 2274409"/>
              <a:gd name="connsiteY8" fmla="*/ 4516413 h 4921783"/>
              <a:gd name="connsiteX9" fmla="*/ 1886090 w 2274409"/>
              <a:gd name="connsiteY9" fmla="*/ 4921783 h 4921783"/>
              <a:gd name="connsiteX10" fmla="*/ 370528 w 2274409"/>
              <a:gd name="connsiteY10" fmla="*/ 4914722 h 4921783"/>
              <a:gd name="connsiteX11" fmla="*/ 463 w 2274409"/>
              <a:gd name="connsiteY11" fmla="*/ 4512882 h 4921783"/>
              <a:gd name="connsiteX12" fmla="*/ 13163 w 2274409"/>
              <a:gd name="connsiteY12" fmla="*/ 452968 h 4921783"/>
              <a:gd name="connsiteX0" fmla="*/ 13163 w 2274409"/>
              <a:gd name="connsiteY0" fmla="*/ 381614 h 4850429"/>
              <a:gd name="connsiteX1" fmla="*/ 286149 w 2274409"/>
              <a:gd name="connsiteY1" fmla="*/ 7663 h 4850429"/>
              <a:gd name="connsiteX2" fmla="*/ 529460 w 2274409"/>
              <a:gd name="connsiteY2" fmla="*/ 8471 h 4850429"/>
              <a:gd name="connsiteX3" fmla="*/ 583435 w 2274409"/>
              <a:gd name="connsiteY3" fmla="*/ 169761 h 4850429"/>
              <a:gd name="connsiteX4" fmla="*/ 1646425 w 2274409"/>
              <a:gd name="connsiteY4" fmla="*/ 174206 h 4850429"/>
              <a:gd name="connsiteX5" fmla="*/ 1735325 w 2274409"/>
              <a:gd name="connsiteY5" fmla="*/ 9107 h 4850429"/>
              <a:gd name="connsiteX6" fmla="*/ 2036949 w 2274409"/>
              <a:gd name="connsiteY6" fmla="*/ 12283 h 4850429"/>
              <a:gd name="connsiteX7" fmla="*/ 2273809 w 2274409"/>
              <a:gd name="connsiteY7" fmla="*/ 374198 h 4850429"/>
              <a:gd name="connsiteX8" fmla="*/ 2259685 w 2274409"/>
              <a:gd name="connsiteY8" fmla="*/ 4445059 h 4850429"/>
              <a:gd name="connsiteX9" fmla="*/ 1886090 w 2274409"/>
              <a:gd name="connsiteY9" fmla="*/ 4850429 h 4850429"/>
              <a:gd name="connsiteX10" fmla="*/ 370528 w 2274409"/>
              <a:gd name="connsiteY10" fmla="*/ 4843368 h 4850429"/>
              <a:gd name="connsiteX11" fmla="*/ 463 w 2274409"/>
              <a:gd name="connsiteY11" fmla="*/ 4441528 h 4850429"/>
              <a:gd name="connsiteX12" fmla="*/ 13163 w 227440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77579"/>
              <a:gd name="connsiteY0" fmla="*/ 381614 h 4850429"/>
              <a:gd name="connsiteX1" fmla="*/ 286149 w 2277579"/>
              <a:gd name="connsiteY1" fmla="*/ 7663 h 4850429"/>
              <a:gd name="connsiteX2" fmla="*/ 529460 w 2277579"/>
              <a:gd name="connsiteY2" fmla="*/ 8471 h 4850429"/>
              <a:gd name="connsiteX3" fmla="*/ 583435 w 2277579"/>
              <a:gd name="connsiteY3" fmla="*/ 169761 h 4850429"/>
              <a:gd name="connsiteX4" fmla="*/ 1646425 w 2277579"/>
              <a:gd name="connsiteY4" fmla="*/ 174206 h 4850429"/>
              <a:gd name="connsiteX5" fmla="*/ 1735325 w 2277579"/>
              <a:gd name="connsiteY5" fmla="*/ 9107 h 4850429"/>
              <a:gd name="connsiteX6" fmla="*/ 2036949 w 2277579"/>
              <a:gd name="connsiteY6" fmla="*/ 12283 h 4850429"/>
              <a:gd name="connsiteX7" fmla="*/ 2273809 w 2277579"/>
              <a:gd name="connsiteY7" fmla="*/ 374198 h 4850429"/>
              <a:gd name="connsiteX8" fmla="*/ 2259685 w 2277579"/>
              <a:gd name="connsiteY8" fmla="*/ 4445059 h 4850429"/>
              <a:gd name="connsiteX9" fmla="*/ 1886090 w 2277579"/>
              <a:gd name="connsiteY9" fmla="*/ 4850429 h 4850429"/>
              <a:gd name="connsiteX10" fmla="*/ 370528 w 2277579"/>
              <a:gd name="connsiteY10" fmla="*/ 4843368 h 4850429"/>
              <a:gd name="connsiteX11" fmla="*/ 463 w 2277579"/>
              <a:gd name="connsiteY11" fmla="*/ 4441528 h 4850429"/>
              <a:gd name="connsiteX12" fmla="*/ 13163 w 2277579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82422"/>
              <a:gd name="connsiteY0" fmla="*/ 381614 h 4850429"/>
              <a:gd name="connsiteX1" fmla="*/ 286149 w 2282422"/>
              <a:gd name="connsiteY1" fmla="*/ 7663 h 4850429"/>
              <a:gd name="connsiteX2" fmla="*/ 529460 w 2282422"/>
              <a:gd name="connsiteY2" fmla="*/ 8471 h 4850429"/>
              <a:gd name="connsiteX3" fmla="*/ 583435 w 2282422"/>
              <a:gd name="connsiteY3" fmla="*/ 169761 h 4850429"/>
              <a:gd name="connsiteX4" fmla="*/ 1646425 w 2282422"/>
              <a:gd name="connsiteY4" fmla="*/ 174206 h 4850429"/>
              <a:gd name="connsiteX5" fmla="*/ 1735325 w 2282422"/>
              <a:gd name="connsiteY5" fmla="*/ 9107 h 4850429"/>
              <a:gd name="connsiteX6" fmla="*/ 2036949 w 2282422"/>
              <a:gd name="connsiteY6" fmla="*/ 12283 h 4850429"/>
              <a:gd name="connsiteX7" fmla="*/ 2273809 w 2282422"/>
              <a:gd name="connsiteY7" fmla="*/ 374198 h 4850429"/>
              <a:gd name="connsiteX8" fmla="*/ 2269789 w 2282422"/>
              <a:gd name="connsiteY8" fmla="*/ 4485474 h 4850429"/>
              <a:gd name="connsiteX9" fmla="*/ 1886090 w 2282422"/>
              <a:gd name="connsiteY9" fmla="*/ 4850429 h 4850429"/>
              <a:gd name="connsiteX10" fmla="*/ 370528 w 2282422"/>
              <a:gd name="connsiteY10" fmla="*/ 4843368 h 4850429"/>
              <a:gd name="connsiteX11" fmla="*/ 463 w 2282422"/>
              <a:gd name="connsiteY11" fmla="*/ 4441528 h 4850429"/>
              <a:gd name="connsiteX12" fmla="*/ 13163 w 2282422"/>
              <a:gd name="connsiteY12" fmla="*/ 381614 h 4850429"/>
              <a:gd name="connsiteX0" fmla="*/ 13163 w 2299878"/>
              <a:gd name="connsiteY0" fmla="*/ 381614 h 4850429"/>
              <a:gd name="connsiteX1" fmla="*/ 286149 w 2299878"/>
              <a:gd name="connsiteY1" fmla="*/ 7663 h 4850429"/>
              <a:gd name="connsiteX2" fmla="*/ 529460 w 2299878"/>
              <a:gd name="connsiteY2" fmla="*/ 8471 h 4850429"/>
              <a:gd name="connsiteX3" fmla="*/ 583435 w 2299878"/>
              <a:gd name="connsiteY3" fmla="*/ 169761 h 4850429"/>
              <a:gd name="connsiteX4" fmla="*/ 1646425 w 2299878"/>
              <a:gd name="connsiteY4" fmla="*/ 174206 h 4850429"/>
              <a:gd name="connsiteX5" fmla="*/ 1735325 w 2299878"/>
              <a:gd name="connsiteY5" fmla="*/ 9107 h 4850429"/>
              <a:gd name="connsiteX6" fmla="*/ 2036949 w 2299878"/>
              <a:gd name="connsiteY6" fmla="*/ 12283 h 4850429"/>
              <a:gd name="connsiteX7" fmla="*/ 2273809 w 2299878"/>
              <a:gd name="connsiteY7" fmla="*/ 374198 h 4850429"/>
              <a:gd name="connsiteX8" fmla="*/ 2275074 w 2299878"/>
              <a:gd name="connsiteY8" fmla="*/ 2414399 h 4850429"/>
              <a:gd name="connsiteX9" fmla="*/ 2269789 w 2299878"/>
              <a:gd name="connsiteY9" fmla="*/ 4485474 h 4850429"/>
              <a:gd name="connsiteX10" fmla="*/ 1886090 w 2299878"/>
              <a:gd name="connsiteY10" fmla="*/ 4850429 h 4850429"/>
              <a:gd name="connsiteX11" fmla="*/ 370528 w 2299878"/>
              <a:gd name="connsiteY11" fmla="*/ 4843368 h 4850429"/>
              <a:gd name="connsiteX12" fmla="*/ 463 w 2299878"/>
              <a:gd name="connsiteY12" fmla="*/ 4441528 h 4850429"/>
              <a:gd name="connsiteX13" fmla="*/ 13163 w 2299878"/>
              <a:gd name="connsiteY13" fmla="*/ 381614 h 4850429"/>
              <a:gd name="connsiteX0" fmla="*/ 13163 w 2297042"/>
              <a:gd name="connsiteY0" fmla="*/ 381614 h 4850429"/>
              <a:gd name="connsiteX1" fmla="*/ 286149 w 2297042"/>
              <a:gd name="connsiteY1" fmla="*/ 7663 h 4850429"/>
              <a:gd name="connsiteX2" fmla="*/ 529460 w 2297042"/>
              <a:gd name="connsiteY2" fmla="*/ 8471 h 4850429"/>
              <a:gd name="connsiteX3" fmla="*/ 583435 w 2297042"/>
              <a:gd name="connsiteY3" fmla="*/ 169761 h 4850429"/>
              <a:gd name="connsiteX4" fmla="*/ 1646425 w 2297042"/>
              <a:gd name="connsiteY4" fmla="*/ 174206 h 4850429"/>
              <a:gd name="connsiteX5" fmla="*/ 1735325 w 2297042"/>
              <a:gd name="connsiteY5" fmla="*/ 9107 h 4850429"/>
              <a:gd name="connsiteX6" fmla="*/ 2036949 w 2297042"/>
              <a:gd name="connsiteY6" fmla="*/ 12283 h 4850429"/>
              <a:gd name="connsiteX7" fmla="*/ 2273809 w 2297042"/>
              <a:gd name="connsiteY7" fmla="*/ 374198 h 4850429"/>
              <a:gd name="connsiteX8" fmla="*/ 2264013 w 2297042"/>
              <a:gd name="connsiteY8" fmla="*/ 2414399 h 4850429"/>
              <a:gd name="connsiteX9" fmla="*/ 2269789 w 2297042"/>
              <a:gd name="connsiteY9" fmla="*/ 4485474 h 4850429"/>
              <a:gd name="connsiteX10" fmla="*/ 1886090 w 2297042"/>
              <a:gd name="connsiteY10" fmla="*/ 4850429 h 4850429"/>
              <a:gd name="connsiteX11" fmla="*/ 370528 w 2297042"/>
              <a:gd name="connsiteY11" fmla="*/ 4843368 h 4850429"/>
              <a:gd name="connsiteX12" fmla="*/ 463 w 2297042"/>
              <a:gd name="connsiteY12" fmla="*/ 4441528 h 4850429"/>
              <a:gd name="connsiteX13" fmla="*/ 13163 w 2297042"/>
              <a:gd name="connsiteY13" fmla="*/ 381614 h 4850429"/>
              <a:gd name="connsiteX0" fmla="*/ 13163 w 2289341"/>
              <a:gd name="connsiteY0" fmla="*/ 381614 h 4850429"/>
              <a:gd name="connsiteX1" fmla="*/ 286149 w 2289341"/>
              <a:gd name="connsiteY1" fmla="*/ 7663 h 4850429"/>
              <a:gd name="connsiteX2" fmla="*/ 529460 w 2289341"/>
              <a:gd name="connsiteY2" fmla="*/ 8471 h 4850429"/>
              <a:gd name="connsiteX3" fmla="*/ 583435 w 2289341"/>
              <a:gd name="connsiteY3" fmla="*/ 169761 h 4850429"/>
              <a:gd name="connsiteX4" fmla="*/ 1646425 w 2289341"/>
              <a:gd name="connsiteY4" fmla="*/ 174206 h 4850429"/>
              <a:gd name="connsiteX5" fmla="*/ 1735325 w 2289341"/>
              <a:gd name="connsiteY5" fmla="*/ 9107 h 4850429"/>
              <a:gd name="connsiteX6" fmla="*/ 2036949 w 2289341"/>
              <a:gd name="connsiteY6" fmla="*/ 12283 h 4850429"/>
              <a:gd name="connsiteX7" fmla="*/ 2273809 w 2289341"/>
              <a:gd name="connsiteY7" fmla="*/ 374198 h 4850429"/>
              <a:gd name="connsiteX8" fmla="*/ 2264013 w 2289341"/>
              <a:gd name="connsiteY8" fmla="*/ 2414399 h 4850429"/>
              <a:gd name="connsiteX9" fmla="*/ 2269789 w 2289341"/>
              <a:gd name="connsiteY9" fmla="*/ 4485474 h 4850429"/>
              <a:gd name="connsiteX10" fmla="*/ 1886090 w 2289341"/>
              <a:gd name="connsiteY10" fmla="*/ 4850429 h 4850429"/>
              <a:gd name="connsiteX11" fmla="*/ 370528 w 2289341"/>
              <a:gd name="connsiteY11" fmla="*/ 4843368 h 4850429"/>
              <a:gd name="connsiteX12" fmla="*/ 463 w 2289341"/>
              <a:gd name="connsiteY12" fmla="*/ 4441528 h 4850429"/>
              <a:gd name="connsiteX13" fmla="*/ 13163 w 2289341"/>
              <a:gd name="connsiteY13" fmla="*/ 381614 h 4850429"/>
              <a:gd name="connsiteX0" fmla="*/ 13163 w 2274287"/>
              <a:gd name="connsiteY0" fmla="*/ 381614 h 4850429"/>
              <a:gd name="connsiteX1" fmla="*/ 286149 w 2274287"/>
              <a:gd name="connsiteY1" fmla="*/ 7663 h 4850429"/>
              <a:gd name="connsiteX2" fmla="*/ 529460 w 2274287"/>
              <a:gd name="connsiteY2" fmla="*/ 8471 h 4850429"/>
              <a:gd name="connsiteX3" fmla="*/ 583435 w 2274287"/>
              <a:gd name="connsiteY3" fmla="*/ 169761 h 4850429"/>
              <a:gd name="connsiteX4" fmla="*/ 1646425 w 2274287"/>
              <a:gd name="connsiteY4" fmla="*/ 174206 h 4850429"/>
              <a:gd name="connsiteX5" fmla="*/ 1735325 w 2274287"/>
              <a:gd name="connsiteY5" fmla="*/ 9107 h 4850429"/>
              <a:gd name="connsiteX6" fmla="*/ 2036949 w 2274287"/>
              <a:gd name="connsiteY6" fmla="*/ 12283 h 4850429"/>
              <a:gd name="connsiteX7" fmla="*/ 2273809 w 2274287"/>
              <a:gd name="connsiteY7" fmla="*/ 374198 h 4850429"/>
              <a:gd name="connsiteX8" fmla="*/ 2264013 w 2274287"/>
              <a:gd name="connsiteY8" fmla="*/ 2414399 h 4850429"/>
              <a:gd name="connsiteX9" fmla="*/ 2269789 w 2274287"/>
              <a:gd name="connsiteY9" fmla="*/ 4485474 h 4850429"/>
              <a:gd name="connsiteX10" fmla="*/ 1886090 w 2274287"/>
              <a:gd name="connsiteY10" fmla="*/ 4850429 h 4850429"/>
              <a:gd name="connsiteX11" fmla="*/ 370528 w 2274287"/>
              <a:gd name="connsiteY11" fmla="*/ 4843368 h 4850429"/>
              <a:gd name="connsiteX12" fmla="*/ 463 w 2274287"/>
              <a:gd name="connsiteY12" fmla="*/ 4441528 h 4850429"/>
              <a:gd name="connsiteX13" fmla="*/ 13163 w 227428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81614 h 4850429"/>
              <a:gd name="connsiteX1" fmla="*/ 286149 w 2272827"/>
              <a:gd name="connsiteY1" fmla="*/ 7663 h 4850429"/>
              <a:gd name="connsiteX2" fmla="*/ 529460 w 2272827"/>
              <a:gd name="connsiteY2" fmla="*/ 8471 h 4850429"/>
              <a:gd name="connsiteX3" fmla="*/ 583435 w 2272827"/>
              <a:gd name="connsiteY3" fmla="*/ 169761 h 4850429"/>
              <a:gd name="connsiteX4" fmla="*/ 1646425 w 2272827"/>
              <a:gd name="connsiteY4" fmla="*/ 174206 h 4850429"/>
              <a:gd name="connsiteX5" fmla="*/ 1735325 w 2272827"/>
              <a:gd name="connsiteY5" fmla="*/ 9107 h 4850429"/>
              <a:gd name="connsiteX6" fmla="*/ 2036949 w 2272827"/>
              <a:gd name="connsiteY6" fmla="*/ 12283 h 4850429"/>
              <a:gd name="connsiteX7" fmla="*/ 2270122 w 2272827"/>
              <a:gd name="connsiteY7" fmla="*/ 377885 h 4850429"/>
              <a:gd name="connsiteX8" fmla="*/ 2264013 w 2272827"/>
              <a:gd name="connsiteY8" fmla="*/ 2414399 h 4850429"/>
              <a:gd name="connsiteX9" fmla="*/ 2269789 w 2272827"/>
              <a:gd name="connsiteY9" fmla="*/ 4485474 h 4850429"/>
              <a:gd name="connsiteX10" fmla="*/ 1886090 w 2272827"/>
              <a:gd name="connsiteY10" fmla="*/ 4850429 h 4850429"/>
              <a:gd name="connsiteX11" fmla="*/ 370528 w 2272827"/>
              <a:gd name="connsiteY11" fmla="*/ 4843368 h 4850429"/>
              <a:gd name="connsiteX12" fmla="*/ 463 w 2272827"/>
              <a:gd name="connsiteY12" fmla="*/ 4441528 h 4850429"/>
              <a:gd name="connsiteX13" fmla="*/ 13163 w 2272827"/>
              <a:gd name="connsiteY13" fmla="*/ 381614 h 4850429"/>
              <a:gd name="connsiteX0" fmla="*/ 13163 w 2272827"/>
              <a:gd name="connsiteY0" fmla="*/ 374592 h 4843407"/>
              <a:gd name="connsiteX1" fmla="*/ 286149 w 2272827"/>
              <a:gd name="connsiteY1" fmla="*/ 641 h 4843407"/>
              <a:gd name="connsiteX2" fmla="*/ 529460 w 2272827"/>
              <a:gd name="connsiteY2" fmla="*/ 1449 h 4843407"/>
              <a:gd name="connsiteX3" fmla="*/ 583435 w 2272827"/>
              <a:gd name="connsiteY3" fmla="*/ 162739 h 4843407"/>
              <a:gd name="connsiteX4" fmla="*/ 1646425 w 2272827"/>
              <a:gd name="connsiteY4" fmla="*/ 167184 h 4843407"/>
              <a:gd name="connsiteX5" fmla="*/ 1735325 w 2272827"/>
              <a:gd name="connsiteY5" fmla="*/ 2085 h 4843407"/>
              <a:gd name="connsiteX6" fmla="*/ 2036949 w 2272827"/>
              <a:gd name="connsiteY6" fmla="*/ 5261 h 4843407"/>
              <a:gd name="connsiteX7" fmla="*/ 2270122 w 2272827"/>
              <a:gd name="connsiteY7" fmla="*/ 370863 h 4843407"/>
              <a:gd name="connsiteX8" fmla="*/ 2264013 w 2272827"/>
              <a:gd name="connsiteY8" fmla="*/ 2407377 h 4843407"/>
              <a:gd name="connsiteX9" fmla="*/ 2269789 w 2272827"/>
              <a:gd name="connsiteY9" fmla="*/ 4478452 h 4843407"/>
              <a:gd name="connsiteX10" fmla="*/ 1886090 w 2272827"/>
              <a:gd name="connsiteY10" fmla="*/ 4843407 h 4843407"/>
              <a:gd name="connsiteX11" fmla="*/ 370528 w 2272827"/>
              <a:gd name="connsiteY11" fmla="*/ 4836346 h 4843407"/>
              <a:gd name="connsiteX12" fmla="*/ 463 w 2272827"/>
              <a:gd name="connsiteY12" fmla="*/ 4434506 h 4843407"/>
              <a:gd name="connsiteX13" fmla="*/ 13163 w 2272827"/>
              <a:gd name="connsiteY13" fmla="*/ 374592 h 4843407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8343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77333 h 4846148"/>
              <a:gd name="connsiteX1" fmla="*/ 286149 w 2272827"/>
              <a:gd name="connsiteY1" fmla="*/ 3382 h 4846148"/>
              <a:gd name="connsiteX2" fmla="*/ 529460 w 2272827"/>
              <a:gd name="connsiteY2" fmla="*/ 4190 h 4846148"/>
              <a:gd name="connsiteX3" fmla="*/ 577085 w 2272827"/>
              <a:gd name="connsiteY3" fmla="*/ 165480 h 4846148"/>
              <a:gd name="connsiteX4" fmla="*/ 1646425 w 2272827"/>
              <a:gd name="connsiteY4" fmla="*/ 169925 h 4846148"/>
              <a:gd name="connsiteX5" fmla="*/ 1735325 w 2272827"/>
              <a:gd name="connsiteY5" fmla="*/ 4826 h 4846148"/>
              <a:gd name="connsiteX6" fmla="*/ 2036949 w 2272827"/>
              <a:gd name="connsiteY6" fmla="*/ 8002 h 4846148"/>
              <a:gd name="connsiteX7" fmla="*/ 2270122 w 2272827"/>
              <a:gd name="connsiteY7" fmla="*/ 373604 h 4846148"/>
              <a:gd name="connsiteX8" fmla="*/ 2264013 w 2272827"/>
              <a:gd name="connsiteY8" fmla="*/ 2410118 h 4846148"/>
              <a:gd name="connsiteX9" fmla="*/ 2269789 w 2272827"/>
              <a:gd name="connsiteY9" fmla="*/ 4481193 h 4846148"/>
              <a:gd name="connsiteX10" fmla="*/ 1886090 w 2272827"/>
              <a:gd name="connsiteY10" fmla="*/ 4846148 h 4846148"/>
              <a:gd name="connsiteX11" fmla="*/ 370528 w 2272827"/>
              <a:gd name="connsiteY11" fmla="*/ 4839087 h 4846148"/>
              <a:gd name="connsiteX12" fmla="*/ 463 w 2272827"/>
              <a:gd name="connsiteY12" fmla="*/ 4437247 h 4846148"/>
              <a:gd name="connsiteX13" fmla="*/ 13163 w 2272827"/>
              <a:gd name="connsiteY13" fmla="*/ 377333 h 4846148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82668 h 4851483"/>
              <a:gd name="connsiteX1" fmla="*/ 286149 w 2272827"/>
              <a:gd name="connsiteY1" fmla="*/ 8717 h 4851483"/>
              <a:gd name="connsiteX2" fmla="*/ 532635 w 2272827"/>
              <a:gd name="connsiteY2" fmla="*/ 0 h 4851483"/>
              <a:gd name="connsiteX3" fmla="*/ 577085 w 2272827"/>
              <a:gd name="connsiteY3" fmla="*/ 170815 h 4851483"/>
              <a:gd name="connsiteX4" fmla="*/ 1646425 w 2272827"/>
              <a:gd name="connsiteY4" fmla="*/ 175260 h 4851483"/>
              <a:gd name="connsiteX5" fmla="*/ 1735325 w 2272827"/>
              <a:gd name="connsiteY5" fmla="*/ 10161 h 4851483"/>
              <a:gd name="connsiteX6" fmla="*/ 2036949 w 2272827"/>
              <a:gd name="connsiteY6" fmla="*/ 13337 h 4851483"/>
              <a:gd name="connsiteX7" fmla="*/ 2270122 w 2272827"/>
              <a:gd name="connsiteY7" fmla="*/ 378939 h 4851483"/>
              <a:gd name="connsiteX8" fmla="*/ 2264013 w 2272827"/>
              <a:gd name="connsiteY8" fmla="*/ 2415453 h 4851483"/>
              <a:gd name="connsiteX9" fmla="*/ 2269789 w 2272827"/>
              <a:gd name="connsiteY9" fmla="*/ 4486528 h 4851483"/>
              <a:gd name="connsiteX10" fmla="*/ 1886090 w 2272827"/>
              <a:gd name="connsiteY10" fmla="*/ 4851483 h 4851483"/>
              <a:gd name="connsiteX11" fmla="*/ 370528 w 2272827"/>
              <a:gd name="connsiteY11" fmla="*/ 4844422 h 4851483"/>
              <a:gd name="connsiteX12" fmla="*/ 463 w 2272827"/>
              <a:gd name="connsiteY12" fmla="*/ 4442582 h 4851483"/>
              <a:gd name="connsiteX13" fmla="*/ 13163 w 2272827"/>
              <a:gd name="connsiteY13" fmla="*/ 382668 h 4851483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86149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  <a:gd name="connsiteX0" fmla="*/ 13163 w 2272827"/>
              <a:gd name="connsiteY0" fmla="*/ 377334 h 4846149"/>
              <a:gd name="connsiteX1" fmla="*/ 270274 w 2272827"/>
              <a:gd name="connsiteY1" fmla="*/ 3383 h 4846149"/>
              <a:gd name="connsiteX2" fmla="*/ 526285 w 2272827"/>
              <a:gd name="connsiteY2" fmla="*/ 1016 h 4846149"/>
              <a:gd name="connsiteX3" fmla="*/ 577085 w 2272827"/>
              <a:gd name="connsiteY3" fmla="*/ 165481 h 4846149"/>
              <a:gd name="connsiteX4" fmla="*/ 1646425 w 2272827"/>
              <a:gd name="connsiteY4" fmla="*/ 169926 h 4846149"/>
              <a:gd name="connsiteX5" fmla="*/ 1735325 w 2272827"/>
              <a:gd name="connsiteY5" fmla="*/ 4827 h 4846149"/>
              <a:gd name="connsiteX6" fmla="*/ 2036949 w 2272827"/>
              <a:gd name="connsiteY6" fmla="*/ 8003 h 4846149"/>
              <a:gd name="connsiteX7" fmla="*/ 2270122 w 2272827"/>
              <a:gd name="connsiteY7" fmla="*/ 373605 h 4846149"/>
              <a:gd name="connsiteX8" fmla="*/ 2264013 w 2272827"/>
              <a:gd name="connsiteY8" fmla="*/ 2410119 h 4846149"/>
              <a:gd name="connsiteX9" fmla="*/ 2269789 w 2272827"/>
              <a:gd name="connsiteY9" fmla="*/ 4481194 h 4846149"/>
              <a:gd name="connsiteX10" fmla="*/ 1886090 w 2272827"/>
              <a:gd name="connsiteY10" fmla="*/ 4846149 h 4846149"/>
              <a:gd name="connsiteX11" fmla="*/ 370528 w 2272827"/>
              <a:gd name="connsiteY11" fmla="*/ 4839088 h 4846149"/>
              <a:gd name="connsiteX12" fmla="*/ 463 w 2272827"/>
              <a:gd name="connsiteY12" fmla="*/ 4437248 h 4846149"/>
              <a:gd name="connsiteX13" fmla="*/ 13163 w 2272827"/>
              <a:gd name="connsiteY13" fmla="*/ 377334 h 48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2827" h="4846149">
                <a:moveTo>
                  <a:pt x="13163" y="377334"/>
                </a:moveTo>
                <a:cubicBezTo>
                  <a:pt x="-2712" y="194453"/>
                  <a:pt x="23893" y="28783"/>
                  <a:pt x="270274" y="3383"/>
                </a:cubicBezTo>
                <a:cubicBezTo>
                  <a:pt x="350319" y="2594"/>
                  <a:pt x="404965" y="-1370"/>
                  <a:pt x="526285" y="1016"/>
                </a:cubicBezTo>
                <a:cubicBezTo>
                  <a:pt x="527343" y="54779"/>
                  <a:pt x="522052" y="149818"/>
                  <a:pt x="577085" y="165481"/>
                </a:cubicBezTo>
                <a:lnTo>
                  <a:pt x="1646425" y="169926"/>
                </a:lnTo>
                <a:cubicBezTo>
                  <a:pt x="1724636" y="175430"/>
                  <a:pt x="1733481" y="83384"/>
                  <a:pt x="1735325" y="4827"/>
                </a:cubicBezTo>
                <a:cubicBezTo>
                  <a:pt x="1828458" y="-464"/>
                  <a:pt x="1929917" y="-3811"/>
                  <a:pt x="2036949" y="8003"/>
                </a:cubicBezTo>
                <a:cubicBezTo>
                  <a:pt x="2169381" y="42042"/>
                  <a:pt x="2282582" y="89304"/>
                  <a:pt x="2270122" y="373605"/>
                </a:cubicBezTo>
                <a:cubicBezTo>
                  <a:pt x="2258189" y="796080"/>
                  <a:pt x="2264683" y="1724906"/>
                  <a:pt x="2264013" y="2410119"/>
                </a:cubicBezTo>
                <a:cubicBezTo>
                  <a:pt x="2263343" y="3095332"/>
                  <a:pt x="2279314" y="4038318"/>
                  <a:pt x="2269789" y="4481194"/>
                </a:cubicBezTo>
                <a:cubicBezTo>
                  <a:pt x="2261598" y="4841804"/>
                  <a:pt x="2087973" y="4822130"/>
                  <a:pt x="1886090" y="4846149"/>
                </a:cubicBezTo>
                <a:lnTo>
                  <a:pt x="370528" y="4839088"/>
                </a:lnTo>
                <a:cubicBezTo>
                  <a:pt x="162247" y="4839088"/>
                  <a:pt x="-10128" y="4804401"/>
                  <a:pt x="463" y="4437248"/>
                </a:cubicBezTo>
                <a:cubicBezTo>
                  <a:pt x="11054" y="4070095"/>
                  <a:pt x="8930" y="1730639"/>
                  <a:pt x="13163" y="377334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172429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uter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9ADF90-DA4B-2349-BB54-3C3D60931612}"/>
              </a:ext>
            </a:extLst>
          </p:cNvPr>
          <p:cNvSpPr/>
          <p:nvPr userDrawn="1"/>
        </p:nvSpPr>
        <p:spPr>
          <a:xfrm>
            <a:off x="1" y="5864524"/>
            <a:ext cx="12192000" cy="993476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33E77F-C5A7-614F-88EF-A278343E9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D4F94C-B06B-8F4F-970E-7FB24259F2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10725"/>
            <a:ext cx="3932237" cy="28671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71EAB3-F151-7F4E-B286-5A94583645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39" y="987424"/>
            <a:ext cx="6312022" cy="5262982"/>
          </a:xfrm>
          <a:prstGeom prst="rect">
            <a:avLst/>
          </a:prstGeom>
          <a:effectLst>
            <a:reflection stA="28000" endPos="65000" dir="5400000" sy="-100000" algn="bl" rotWithShape="0"/>
          </a:effectLst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A8FF3AE-2581-B94E-A25C-FB4D74D05B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29263" y="1182718"/>
            <a:ext cx="5892573" cy="331580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/>
              <a:t>Click to add image</a:t>
            </a:r>
          </a:p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752014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d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F64485A-E9D1-8C43-B600-67684BBABF1F}"/>
              </a:ext>
            </a:extLst>
          </p:cNvPr>
          <p:cNvSpPr/>
          <p:nvPr userDrawn="1"/>
        </p:nvSpPr>
        <p:spPr>
          <a:xfrm>
            <a:off x="-2962592" y="-373380"/>
            <a:ext cx="7604760" cy="7604760"/>
          </a:xfrm>
          <a:prstGeom prst="ellipse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E4D7A8-4D6A-AC47-9620-F7AD6E40D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116" y="3535680"/>
            <a:ext cx="2084388" cy="975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Aug.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C24975E-FFC2-4845-95AD-5A664C3E47D9}"/>
              </a:ext>
            </a:extLst>
          </p:cNvPr>
          <p:cNvSpPr txBox="1">
            <a:spLocks/>
          </p:cNvSpPr>
          <p:nvPr userDrawn="1"/>
        </p:nvSpPr>
        <p:spPr>
          <a:xfrm>
            <a:off x="719427" y="2002021"/>
            <a:ext cx="2463575" cy="1426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sz="115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8E03A0-BEF9-0C43-8B7F-244867E2E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8548" y="987424"/>
            <a:ext cx="3932237" cy="132182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event headline</a:t>
            </a:r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A7D830-063A-3C4D-BDAD-E6D81629DA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08548" y="2510724"/>
            <a:ext cx="3932237" cy="33582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4020548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AEEB1B-B234-1C4E-A671-68342D4DE631}"/>
              </a:ext>
            </a:extLst>
          </p:cNvPr>
          <p:cNvSpPr txBox="1">
            <a:spLocks/>
          </p:cNvSpPr>
          <p:nvPr userDrawn="1"/>
        </p:nvSpPr>
        <p:spPr>
          <a:xfrm>
            <a:off x="4848144" y="1296433"/>
            <a:ext cx="933806" cy="1166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noProof="0">
                <a:solidFill>
                  <a:srgbClr val="005E58"/>
                </a:solidFill>
                <a:latin typeface="Arial" panose="020B0604020202020204" pitchFamily="34" charset="0"/>
                <a:ea typeface="Proxima Nova A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F7A050B-BE2B-A146-86E2-8EC63090E5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1184" y="1459534"/>
            <a:ext cx="5353179" cy="23860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3600">
                <a:solidFill>
                  <a:srgbClr val="FA3D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Your quote here, </a:t>
            </a:r>
            <a:r>
              <a:rPr lang="en-US" noProof="0" err="1"/>
              <a:t>Sigilne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 public eps, </a:t>
            </a:r>
            <a:r>
              <a:rPr lang="en-US" noProof="0" err="1"/>
              <a:t>nonsim</a:t>
            </a:r>
            <a:r>
              <a:rPr lang="en-US" noProof="0"/>
              <a:t> </a:t>
            </a:r>
            <a:r>
              <a:rPr lang="en-US" noProof="0" err="1"/>
              <a:t>ortusa</a:t>
            </a:r>
            <a:r>
              <a:rPr lang="en-US" noProof="0"/>
              <a:t> con </a:t>
            </a:r>
            <a:r>
              <a:rPr lang="en-US" noProof="0" err="1"/>
              <a:t>hocam</a:t>
            </a:r>
            <a:r>
              <a:rPr lang="en-US" noProof="0"/>
              <a:t> </a:t>
            </a:r>
            <a:r>
              <a:rPr lang="en-US" noProof="0" err="1"/>
              <a:t>sente</a:t>
            </a:r>
            <a:r>
              <a:rPr lang="en-US" noProof="0"/>
              <a:t> </a:t>
            </a:r>
            <a:r>
              <a:rPr lang="en-US" noProof="0" err="1"/>
              <a:t>nonsum</a:t>
            </a:r>
            <a:r>
              <a:rPr lang="en-US" noProof="0"/>
              <a:t>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22C9DC-4A7C-2F40-8243-5745B0222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1185" y="4501910"/>
            <a:ext cx="2443093" cy="696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rgbClr val="F0F2F5"/>
                </a:solidFill>
              </a:defRPr>
            </a:lvl2pPr>
            <a:lvl3pPr marL="914400" indent="0">
              <a:buNone/>
              <a:defRPr sz="2000">
                <a:solidFill>
                  <a:srgbClr val="F0F2F5"/>
                </a:solidFill>
              </a:defRPr>
            </a:lvl3pPr>
            <a:lvl4pPr marL="1371600" indent="0">
              <a:buNone/>
              <a:defRPr sz="2000">
                <a:solidFill>
                  <a:srgbClr val="F0F2F5"/>
                </a:solidFill>
              </a:defRPr>
            </a:lvl4pPr>
            <a:lvl5pPr marL="1828800" indent="0">
              <a:buNone/>
              <a:defRPr sz="2000">
                <a:solidFill>
                  <a:srgbClr val="F0F2F5"/>
                </a:solidFill>
              </a:defRPr>
            </a:lvl5pPr>
          </a:lstStyle>
          <a:p>
            <a:pPr lvl="0"/>
            <a:r>
              <a:rPr lang="en-US" noProof="0" err="1"/>
              <a:t>Navne</a:t>
            </a:r>
            <a:r>
              <a:rPr lang="en-US" noProof="0"/>
              <a:t> </a:t>
            </a:r>
            <a:r>
              <a:rPr lang="en-US" noProof="0" err="1"/>
              <a:t>Navneson</a:t>
            </a:r>
            <a:endParaRPr lang="en-US" noProof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9EB0E3D3-36B6-6848-863F-7A5C6AE4BB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7636" y="1389566"/>
            <a:ext cx="3387967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apply round </a:t>
            </a:r>
            <a:br>
              <a:rPr lang="en-US" noProof="0"/>
            </a:br>
            <a:r>
              <a:rPr lang="en-US" noProof="0"/>
              <a:t>image of the person </a:t>
            </a:r>
          </a:p>
        </p:txBody>
      </p:sp>
    </p:spTree>
    <p:extLst>
      <p:ext uri="{BB962C8B-B14F-4D97-AF65-F5344CB8AC3E}">
        <p14:creationId xmlns:p14="http://schemas.microsoft.com/office/powerpoint/2010/main" val="205502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83A5F9A-4CEE-4B1F-A656-A4C2E3E6B5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56056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73" imgH="473" progId="TCLayout.ActiveDocument.1">
                  <p:embed/>
                </p:oleObj>
              </mc:Choice>
              <mc:Fallback>
                <p:oleObj name="think-cell Slide" r:id="rId18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83A5F9A-4CEE-4B1F-A656-A4C2E3E6B5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E497075-7F49-44F8-AA86-3D733AF50757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40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6919"/>
            <a:ext cx="10515600" cy="408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38A16-FFCE-3249-9671-32EABF0566DF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CACA0-946B-3C45-8394-297FF7864893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1DB65-1F11-6C4C-A1C3-F7F52614AFA3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04D0F-AD48-9049-84D5-4BB17DE67A11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EF61F-FDD8-2B41-B5A2-95CDB95CE8EE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9207F-DAEE-AA4C-A038-A7E8576242F1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B432-8FE6-DA48-91AC-09ED219A234B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BEED-686D-7343-ABEE-97DC31D8B18C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94A64-9811-5F44-9F09-EE4C0C947F77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7BB8-B828-514A-82E7-C17238CEB807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8D7AC-3876-3941-AAF9-E10059035E3A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1F3F1-9585-2246-AE67-C91D3528E4F4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75982-D877-784C-84E8-3FFF5C12DDAE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F6FB0-CD73-AC4E-8A05-E5CEB9ABECEA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pic>
        <p:nvPicPr>
          <p:cNvPr id="23" name="Picture 2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71CDCE-E0FC-1548-A865-AFE236FEF31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709466"/>
            <a:ext cx="2658094" cy="7867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A614F8-8306-8F47-9C00-9BB291B4F0D2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AD332B-DFDE-204C-8ED4-F05FF7783B5F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432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3" r:id="rId11"/>
    <p:sldLayoutId id="2147483675" r:id="rId12"/>
    <p:sldLayoutId id="2147483676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6919"/>
            <a:ext cx="10515600" cy="408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38A16-FFCE-3249-9671-32EABF0566DF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CACA0-946B-3C45-8394-297FF7864893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1DB65-1F11-6C4C-A1C3-F7F52614AFA3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F04D0F-AD48-9049-84D5-4BB17DE67A11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EF61F-FDD8-2B41-B5A2-95CDB95CE8EE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9207F-DAEE-AA4C-A038-A7E8576242F1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5B432-8FE6-DA48-91AC-09ED219A234B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BEED-686D-7343-ABEE-97DC31D8B18C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94A64-9811-5F44-9F09-EE4C0C947F77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7BB8-B828-514A-82E7-C17238CEB807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8D7AC-3876-3941-AAF9-E10059035E3A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1F3F1-9585-2246-AE67-C91D3528E4F4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75982-D877-784C-84E8-3FFF5C12DDAE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F6FB0-CD73-AC4E-8A05-E5CEB9ABECEA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pic>
        <p:nvPicPr>
          <p:cNvPr id="23" name="Picture 2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71CDCE-E0FC-1548-A865-AFE236FEF31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953" y="5709466"/>
            <a:ext cx="2658094" cy="7867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A614F8-8306-8F47-9C00-9BB291B4F0D2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AD332B-DFDE-204C-8ED4-F05FF7783B5F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561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169"/>
            <a:ext cx="10515600" cy="452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C0C7E06-CE98-7649-A00A-BBEA76FF8BF0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491" y="6103813"/>
            <a:ext cx="1576172" cy="4665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D7A36-71F2-B74C-9DD8-C25E45227AC4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F8E051-7251-DD41-AA23-7BDC198DBA6F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A93D64-C028-4742-A067-1DB8E1397188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11DA55-D47F-494B-84DD-0A4445D17FAA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26FCE-18CD-FB4D-933D-AD0608B64F00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E73E26-A1C9-D948-9E0D-0FA8547D070E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A5F88C-E01D-B444-A950-AAF34A2AD54E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C4F98-21E6-1448-A966-99CA480D9674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A517BF-0AED-0F43-B1CF-2CCCCB138059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0A50ED-7305-004D-892B-A49D10C143AF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D908F-DF09-FA4A-B0C2-BD12AA463395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F099D6-CFFE-3545-909F-18C43A01F14D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BAB7FB-01F4-FC4B-8E3C-785F63116848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65AABE-A6F9-3843-8B43-7C44619D183C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76CE9D-33F4-EE40-A7E2-F0AC9563B0D4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29C80A-80D0-2241-B78B-9AA6A503E691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68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9" r:id="rId36"/>
    <p:sldLayoutId id="214748375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6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D31D6-80D8-3840-8A9A-41A80DB6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headline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3DED-2B4A-C446-85E5-FD401601D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3169"/>
            <a:ext cx="10515600" cy="452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body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4C0C7E06-CE98-7649-A00A-BBEA76FF8BF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491" y="6103813"/>
            <a:ext cx="1576172" cy="4665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D7A36-71F2-B74C-9DD8-C25E45227AC4}"/>
              </a:ext>
            </a:extLst>
          </p:cNvPr>
          <p:cNvSpPr/>
          <p:nvPr userDrawn="1"/>
        </p:nvSpPr>
        <p:spPr>
          <a:xfrm>
            <a:off x="-2965784" y="266437"/>
            <a:ext cx="1088571" cy="227629"/>
          </a:xfrm>
          <a:prstGeom prst="rect">
            <a:avLst/>
          </a:prstGeom>
          <a:solidFill>
            <a:srgbClr val="005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F8E051-7251-DD41-AA23-7BDC198DBA6F}"/>
              </a:ext>
            </a:extLst>
          </p:cNvPr>
          <p:cNvSpPr/>
          <p:nvPr userDrawn="1"/>
        </p:nvSpPr>
        <p:spPr>
          <a:xfrm>
            <a:off x="-1399849" y="268324"/>
            <a:ext cx="1088571" cy="227629"/>
          </a:xfrm>
          <a:prstGeom prst="rect">
            <a:avLst/>
          </a:prstGeom>
          <a:solidFill>
            <a:srgbClr val="D44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A93D64-C028-4742-A067-1DB8E1397188}"/>
              </a:ext>
            </a:extLst>
          </p:cNvPr>
          <p:cNvSpPr/>
          <p:nvPr userDrawn="1"/>
        </p:nvSpPr>
        <p:spPr>
          <a:xfrm>
            <a:off x="-1399849" y="1202505"/>
            <a:ext cx="1088571" cy="227629"/>
          </a:xfrm>
          <a:prstGeom prst="rect">
            <a:avLst/>
          </a:prstGeom>
          <a:solidFill>
            <a:srgbClr val="A7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11DA55-D47F-494B-84DD-0A4445D17FAA}"/>
              </a:ext>
            </a:extLst>
          </p:cNvPr>
          <p:cNvSpPr/>
          <p:nvPr userDrawn="1"/>
        </p:nvSpPr>
        <p:spPr>
          <a:xfrm>
            <a:off x="-1399850" y="1511095"/>
            <a:ext cx="1088571" cy="227629"/>
          </a:xfrm>
          <a:prstGeom prst="rect">
            <a:avLst/>
          </a:prstGeom>
          <a:solidFill>
            <a:srgbClr val="31B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D26FCE-18CD-FB4D-933D-AD0608B64F00}"/>
              </a:ext>
            </a:extLst>
          </p:cNvPr>
          <p:cNvSpPr/>
          <p:nvPr userDrawn="1"/>
        </p:nvSpPr>
        <p:spPr>
          <a:xfrm>
            <a:off x="-2965785" y="892904"/>
            <a:ext cx="1088571" cy="227629"/>
          </a:xfrm>
          <a:prstGeom prst="rect">
            <a:avLst/>
          </a:prstGeom>
          <a:solidFill>
            <a:srgbClr val="2B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E73E26-A1C9-D948-9E0D-0FA8547D070E}"/>
              </a:ext>
            </a:extLst>
          </p:cNvPr>
          <p:cNvSpPr/>
          <p:nvPr userDrawn="1"/>
        </p:nvSpPr>
        <p:spPr>
          <a:xfrm>
            <a:off x="-1399850" y="2074488"/>
            <a:ext cx="1088571" cy="227629"/>
          </a:xfrm>
          <a:prstGeom prst="rect">
            <a:avLst/>
          </a:prstGeom>
          <a:solidFill>
            <a:srgbClr val="F2F7F6"/>
          </a:solidFill>
          <a:ln w="3175">
            <a:solidFill>
              <a:srgbClr val="7070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70706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A5F88C-E01D-B444-A950-AAF34A2AD54E}"/>
              </a:ext>
            </a:extLst>
          </p:cNvPr>
          <p:cNvSpPr txBox="1"/>
          <p:nvPr userDrawn="1"/>
        </p:nvSpPr>
        <p:spPr>
          <a:xfrm>
            <a:off x="-2965785" y="682068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C4F98-21E6-1448-A966-99CA480D9674}"/>
              </a:ext>
            </a:extLst>
          </p:cNvPr>
          <p:cNvSpPr txBox="1"/>
          <p:nvPr userDrawn="1"/>
        </p:nvSpPr>
        <p:spPr>
          <a:xfrm>
            <a:off x="-1399850" y="1866017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r>
              <a:rPr lang="da-DK" sz="110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A517BF-0AED-0F43-B1CF-2CCCCB138059}"/>
              </a:ext>
            </a:extLst>
          </p:cNvPr>
          <p:cNvSpPr txBox="1"/>
          <p:nvPr userDrawn="1"/>
        </p:nvSpPr>
        <p:spPr>
          <a:xfrm>
            <a:off x="-2965785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0A50ED-7305-004D-892B-A49D10C143AF}"/>
              </a:ext>
            </a:extLst>
          </p:cNvPr>
          <p:cNvSpPr txBox="1"/>
          <p:nvPr userDrawn="1"/>
        </p:nvSpPr>
        <p:spPr>
          <a:xfrm>
            <a:off x="-1399850" y="47553"/>
            <a:ext cx="1143780" cy="227629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100" baseline="0" err="1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da-DK" sz="1100" baseline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a-DK" sz="1100">
              <a:solidFill>
                <a:srgbClr val="2B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D908F-DF09-FA4A-B0C2-BD12AA463395}"/>
              </a:ext>
            </a:extLst>
          </p:cNvPr>
          <p:cNvSpPr txBox="1"/>
          <p:nvPr userDrawn="1"/>
        </p:nvSpPr>
        <p:spPr>
          <a:xfrm>
            <a:off x="-4842164" y="3121223"/>
            <a:ext cx="459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1" i="0">
                <a:solidFill>
                  <a:srgbClr val="005E5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HEADLINE 1, Arial Black, 40 pt.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F099D6-CFFE-3545-909F-18C43A01F14D}"/>
              </a:ext>
            </a:extLst>
          </p:cNvPr>
          <p:cNvSpPr txBox="1"/>
          <p:nvPr userDrawn="1"/>
        </p:nvSpPr>
        <p:spPr>
          <a:xfrm>
            <a:off x="-3678382" y="3432713"/>
            <a:ext cx="34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600" b="1" i="0">
                <a:solidFill>
                  <a:srgbClr val="005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Headline 2. Arial Blod, 36 pt.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BAB7FB-01F4-FC4B-8E3C-785F63116848}"/>
              </a:ext>
            </a:extLst>
          </p:cNvPr>
          <p:cNvSpPr txBox="1"/>
          <p:nvPr userDrawn="1"/>
        </p:nvSpPr>
        <p:spPr>
          <a:xfrm>
            <a:off x="-3491345" y="3829478"/>
            <a:ext cx="3243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>
                <a:solidFill>
                  <a:srgbClr val="2B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text, Arial regular, 20 pt.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65AABE-A6F9-3843-8B43-7C44619D183C}"/>
              </a:ext>
            </a:extLst>
          </p:cNvPr>
          <p:cNvSpPr txBox="1"/>
          <p:nvPr userDrawn="1"/>
        </p:nvSpPr>
        <p:spPr>
          <a:xfrm>
            <a:off x="-2393895" y="4088895"/>
            <a:ext cx="2145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K" sz="1400" b="0" i="0" u="sng">
                <a:solidFill>
                  <a:srgbClr val="D54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Hyperlink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76CE9D-33F4-EE40-A7E2-F0AC9563B0D4}"/>
              </a:ext>
            </a:extLst>
          </p:cNvPr>
          <p:cNvSpPr/>
          <p:nvPr userDrawn="1"/>
        </p:nvSpPr>
        <p:spPr>
          <a:xfrm>
            <a:off x="-1399849" y="552804"/>
            <a:ext cx="1088571" cy="227629"/>
          </a:xfrm>
          <a:prstGeom prst="rect">
            <a:avLst/>
          </a:prstGeom>
          <a:solidFill>
            <a:srgbClr val="EF7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29C80A-80D0-2241-B78B-9AA6A503E691}"/>
              </a:ext>
            </a:extLst>
          </p:cNvPr>
          <p:cNvSpPr/>
          <p:nvPr userDrawn="1"/>
        </p:nvSpPr>
        <p:spPr>
          <a:xfrm>
            <a:off x="-1399849" y="837284"/>
            <a:ext cx="1088571" cy="227629"/>
          </a:xfrm>
          <a:prstGeom prst="rect">
            <a:avLst/>
          </a:prstGeom>
          <a:solidFill>
            <a:srgbClr val="FC8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29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005E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2A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svg"/><Relationship Id="rId7" Type="http://schemas.openxmlformats.org/officeDocument/2006/relationships/image" Target="../media/image4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svg"/><Relationship Id="rId7" Type="http://schemas.openxmlformats.org/officeDocument/2006/relationships/image" Target="../media/image40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11" Type="http://schemas.openxmlformats.org/officeDocument/2006/relationships/image" Target="../media/image36.svg"/><Relationship Id="rId5" Type="http://schemas.openxmlformats.org/officeDocument/2006/relationships/image" Target="../media/image46.svg"/><Relationship Id="rId10" Type="http://schemas.openxmlformats.org/officeDocument/2006/relationships/image" Target="../media/image35.png"/><Relationship Id="rId4" Type="http://schemas.openxmlformats.org/officeDocument/2006/relationships/image" Target="../media/image45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B646-60A2-8C49-9876-3D85A182AC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29BE4-6321-AB46-92AE-2E9C6797D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B4640-FCB1-CC4A-B2C2-268DD974D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77427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4DA8B-BF5E-254D-B885-B26E85B709D8}"/>
              </a:ext>
            </a:extLst>
          </p:cNvPr>
          <p:cNvSpPr txBox="1"/>
          <p:nvPr/>
        </p:nvSpPr>
        <p:spPr>
          <a:xfrm>
            <a:off x="514350" y="1600201"/>
            <a:ext cx="4914900" cy="214264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EF744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FORMÅL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5C5A9-C4A6-D244-890A-F18595B7FBF8}"/>
              </a:ext>
            </a:extLst>
          </p:cNvPr>
          <p:cNvSpPr txBox="1"/>
          <p:nvPr/>
        </p:nvSpPr>
        <p:spPr>
          <a:xfrm>
            <a:off x="6138712" y="1600200"/>
            <a:ext cx="5634187" cy="214264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EF744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LEVERANSER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3E3DF-BF15-6847-883C-85F379C66607}"/>
              </a:ext>
            </a:extLst>
          </p:cNvPr>
          <p:cNvSpPr txBox="1"/>
          <p:nvPr/>
        </p:nvSpPr>
        <p:spPr>
          <a:xfrm>
            <a:off x="6138711" y="4220679"/>
            <a:ext cx="5634187" cy="84281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EF744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STYRENDE KPI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B7347-D0C0-9B45-A03D-32C90C9A1390}"/>
              </a:ext>
            </a:extLst>
          </p:cNvPr>
          <p:cNvSpPr txBox="1"/>
          <p:nvPr/>
        </p:nvSpPr>
        <p:spPr>
          <a:xfrm>
            <a:off x="6138711" y="5541327"/>
            <a:ext cx="5676898" cy="585153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EF744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SUKSESSFAKTORER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349D6-A73F-114D-92DC-38BBA7850F0F}"/>
              </a:ext>
            </a:extLst>
          </p:cNvPr>
          <p:cNvSpPr txBox="1"/>
          <p:nvPr/>
        </p:nvSpPr>
        <p:spPr>
          <a:xfrm>
            <a:off x="514351" y="4352070"/>
            <a:ext cx="4914900" cy="17744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srgbClr val="EF744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SUKSESSKRITERIER</a:t>
            </a:r>
          </a:p>
        </p:txBody>
      </p:sp>
    </p:spTree>
    <p:extLst>
      <p:ext uri="{BB962C8B-B14F-4D97-AF65-F5344CB8AC3E}">
        <p14:creationId xmlns:p14="http://schemas.microsoft.com/office/powerpoint/2010/main" val="387736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I dette prosjektet er vi enige om at vi fokuserer på disse KPI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F01FBA-F00C-274A-93A1-DEA89990E10F}"/>
              </a:ext>
            </a:extLst>
          </p:cNvPr>
          <p:cNvGrpSpPr/>
          <p:nvPr/>
        </p:nvGrpSpPr>
        <p:grpSpPr>
          <a:xfrm>
            <a:off x="838200" y="2081497"/>
            <a:ext cx="2011000" cy="3230201"/>
            <a:chOff x="838200" y="2088931"/>
            <a:chExt cx="2011000" cy="32302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1B63D9-8F45-C24C-8547-DEF2676E863F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BF711F-4B48-2648-848F-09CA1DA230F6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59014F7-AFCA-9142-8870-77644C438DE2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7B79F65-AFCA-254B-ABD2-C7BE64E7399D}"/>
              </a:ext>
            </a:extLst>
          </p:cNvPr>
          <p:cNvGrpSpPr/>
          <p:nvPr/>
        </p:nvGrpSpPr>
        <p:grpSpPr>
          <a:xfrm>
            <a:off x="7216650" y="2081497"/>
            <a:ext cx="2011000" cy="3230201"/>
            <a:chOff x="838200" y="2088931"/>
            <a:chExt cx="2011000" cy="3230201"/>
          </a:xfrm>
          <a:solidFill>
            <a:schemeClr val="accent6"/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E7DF612-FFDB-7E4D-95A4-862DE19A8DAE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98FEC77-8BF7-F744-B315-A4233515A2A5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grp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1917DAB-8C43-BE4B-A002-AD5A0264A65A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grp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B61955D-62E9-9D4B-9FF1-93047C3B5096}"/>
              </a:ext>
            </a:extLst>
          </p:cNvPr>
          <p:cNvGrpSpPr/>
          <p:nvPr/>
        </p:nvGrpSpPr>
        <p:grpSpPr>
          <a:xfrm>
            <a:off x="2964350" y="2081497"/>
            <a:ext cx="2011000" cy="3230201"/>
            <a:chOff x="838200" y="2088931"/>
            <a:chExt cx="2011000" cy="323020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1B03389-31D3-A545-9C13-EB254FA3A977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902769-B82C-694B-B778-19C48C305D15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FFA6B20-3834-FB4B-9903-DDCC9D6646E5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F6C5EE5-F8ED-D44A-B5E6-44A52FBC644D}"/>
              </a:ext>
            </a:extLst>
          </p:cNvPr>
          <p:cNvGrpSpPr/>
          <p:nvPr/>
        </p:nvGrpSpPr>
        <p:grpSpPr>
          <a:xfrm>
            <a:off x="5090500" y="2081497"/>
            <a:ext cx="2011000" cy="3230201"/>
            <a:chOff x="838200" y="2088931"/>
            <a:chExt cx="2011000" cy="323020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9B1E6A1-68F4-E249-8E43-8E095C12A95E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6C39080-6AC2-B544-B405-79A4899C5C7D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3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D335B37-13A0-1546-B4EE-83A45DBCCF2C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B8E8EEB-5A9E-5F4A-9A25-9000F6D26FB0}"/>
              </a:ext>
            </a:extLst>
          </p:cNvPr>
          <p:cNvGrpSpPr/>
          <p:nvPr/>
        </p:nvGrpSpPr>
        <p:grpSpPr>
          <a:xfrm>
            <a:off x="9342800" y="2081497"/>
            <a:ext cx="2011000" cy="3230201"/>
            <a:chOff x="838200" y="2088931"/>
            <a:chExt cx="2011000" cy="3230201"/>
          </a:xfrm>
          <a:solidFill>
            <a:schemeClr val="accent3"/>
          </a:solidFill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078FE68-40CA-FF4B-AD3A-46A05EB70A8F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7B10F06-43D9-1847-A91D-062A716FDDDC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grp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5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EA695E0-BDFC-5D46-ABCF-9D3874651A04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grp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4061013-098A-3B41-9759-51864E975851}"/>
              </a:ext>
            </a:extLst>
          </p:cNvPr>
          <p:cNvSpPr/>
          <p:nvPr/>
        </p:nvSpPr>
        <p:spPr>
          <a:xfrm>
            <a:off x="7216650" y="2081497"/>
            <a:ext cx="2011000" cy="3230201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nb-NO" sz="2400"/>
              <a:t>PARKERING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E1EBA6-6E38-F944-A49A-50DCA545F91E}"/>
              </a:ext>
            </a:extLst>
          </p:cNvPr>
          <p:cNvSpPr/>
          <p:nvPr/>
        </p:nvSpPr>
        <p:spPr>
          <a:xfrm>
            <a:off x="2964350" y="2081497"/>
            <a:ext cx="2011000" cy="3230201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nb-NO" sz="2400"/>
              <a:t>PARKERING</a:t>
            </a:r>
          </a:p>
        </p:txBody>
      </p:sp>
    </p:spTree>
    <p:extLst>
      <p:ext uri="{BB962C8B-B14F-4D97-AF65-F5344CB8AC3E}">
        <p14:creationId xmlns:p14="http://schemas.microsoft.com/office/powerpoint/2010/main" val="219980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>
                <a:latin typeface="Arial"/>
                <a:cs typeface="Arial"/>
              </a:rPr>
              <a:t>I dagens workshop skal vi etablere KPI hos avdeling og ansatte slik at det enklere kan overføres til hverdagen</a:t>
            </a:r>
            <a:endParaRPr lang="nb-NO" sz="3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4D4EBE-43EB-EF43-B9B0-43CD27115D3E}"/>
              </a:ext>
            </a:extLst>
          </p:cNvPr>
          <p:cNvGrpSpPr/>
          <p:nvPr/>
        </p:nvGrpSpPr>
        <p:grpSpPr>
          <a:xfrm>
            <a:off x="9657184" y="2341830"/>
            <a:ext cx="1696616" cy="1685462"/>
            <a:chOff x="3274353" y="2209600"/>
            <a:chExt cx="1939142" cy="19391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2F4012-5B19-434C-83F1-099BD0BB0DB4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967D0E-998A-A147-83E9-B5F571EF62E6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5D1516-1DD7-AC47-A95E-82B9EE581745}"/>
                </a:ext>
              </a:extLst>
            </p:cNvPr>
            <p:cNvSpPr txBox="1"/>
            <p:nvPr/>
          </p:nvSpPr>
          <p:spPr>
            <a:xfrm>
              <a:off x="3434108" y="2991709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D255C-2456-D446-9FD2-AC295D4DF85C}"/>
              </a:ext>
            </a:extLst>
          </p:cNvPr>
          <p:cNvGrpSpPr/>
          <p:nvPr/>
        </p:nvGrpSpPr>
        <p:grpSpPr>
          <a:xfrm>
            <a:off x="838200" y="2341830"/>
            <a:ext cx="1696616" cy="1685462"/>
            <a:chOff x="3274353" y="2209600"/>
            <a:chExt cx="1939142" cy="19391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92EEF9-80E9-EC4E-9F25-ED2E1F1E5683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12C2E6-02AB-F743-8794-838F2883DF5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615062-EF8B-E040-879D-7FC9402190AA}"/>
                </a:ext>
              </a:extLst>
            </p:cNvPr>
            <p:cNvSpPr txBox="1"/>
            <p:nvPr/>
          </p:nvSpPr>
          <p:spPr>
            <a:xfrm>
              <a:off x="3434108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86875-7DC0-384D-A59A-9ABA93A16ADC}"/>
              </a:ext>
            </a:extLst>
          </p:cNvPr>
          <p:cNvGrpSpPr/>
          <p:nvPr/>
        </p:nvGrpSpPr>
        <p:grpSpPr>
          <a:xfrm>
            <a:off x="3042946" y="2341830"/>
            <a:ext cx="1696616" cy="1685462"/>
            <a:chOff x="3274353" y="2209600"/>
            <a:chExt cx="1939142" cy="19391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DF5362-3317-8244-B808-26BEA7384390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4A45B-5911-6244-AD0E-8EC20E6BFD7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FCDFA8-0AD3-7A45-8B97-DE9340768662}"/>
                </a:ext>
              </a:extLst>
            </p:cNvPr>
            <p:cNvSpPr txBox="1"/>
            <p:nvPr/>
          </p:nvSpPr>
          <p:spPr>
            <a:xfrm>
              <a:off x="3434107" y="2995296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1FCE1-BFAF-EF43-8009-95F54593C0DB}"/>
              </a:ext>
            </a:extLst>
          </p:cNvPr>
          <p:cNvGrpSpPr/>
          <p:nvPr/>
        </p:nvGrpSpPr>
        <p:grpSpPr>
          <a:xfrm>
            <a:off x="5247692" y="2341830"/>
            <a:ext cx="1696616" cy="1685462"/>
            <a:chOff x="3274353" y="2209600"/>
            <a:chExt cx="1939142" cy="19391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B55BFA-6C74-5549-9396-C5E6B1C66F85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626AFC-F32C-4E45-BCAF-DD0E67EC5CAC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9DA83C-0389-5842-9AD5-B04B92918C2A}"/>
                </a:ext>
              </a:extLst>
            </p:cNvPr>
            <p:cNvSpPr txBox="1"/>
            <p:nvPr/>
          </p:nvSpPr>
          <p:spPr>
            <a:xfrm>
              <a:off x="3434107" y="2995344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69B75-BCE4-D04E-A69E-F3E61710CBEF}"/>
              </a:ext>
            </a:extLst>
          </p:cNvPr>
          <p:cNvGrpSpPr/>
          <p:nvPr/>
        </p:nvGrpSpPr>
        <p:grpSpPr>
          <a:xfrm>
            <a:off x="7452438" y="2341830"/>
            <a:ext cx="1696616" cy="1685462"/>
            <a:chOff x="3274353" y="2209600"/>
            <a:chExt cx="1939142" cy="19391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969A81-1F2B-7645-A7EA-EF68852DC2C2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A95973-D410-E44E-8AFE-6A5192720DC3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42CEB5-D724-3F49-8E35-097A6B66663E}"/>
                </a:ext>
              </a:extLst>
            </p:cNvPr>
            <p:cNvSpPr txBox="1"/>
            <p:nvPr/>
          </p:nvSpPr>
          <p:spPr>
            <a:xfrm>
              <a:off x="3434104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BC9046-DDEF-5346-A062-5057CE8E5699}"/>
              </a:ext>
            </a:extLst>
          </p:cNvPr>
          <p:cNvGrpSpPr/>
          <p:nvPr/>
        </p:nvGrpSpPr>
        <p:grpSpPr>
          <a:xfrm>
            <a:off x="621349" y="4284242"/>
            <a:ext cx="2130318" cy="1057420"/>
            <a:chOff x="621349" y="4116069"/>
            <a:chExt cx="2130318" cy="1057420"/>
          </a:xfrm>
        </p:grpSpPr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7BFB0A61-97E4-7D49-A52A-584E17B969B3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CC5D7F-6FD6-FC46-BA20-1A15802D6497}"/>
                </a:ext>
              </a:extLst>
            </p:cNvPr>
            <p:cNvSpPr/>
            <p:nvPr/>
          </p:nvSpPr>
          <p:spPr>
            <a:xfrm>
              <a:off x="621349" y="4116069"/>
              <a:ext cx="2130318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FORANKRET I GJELDENDE STRATEGI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4D1B10-0864-AE48-8162-BBA75B21E3FD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VALUE WORKSHOP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AC0B61-4746-5548-832C-F83D7AFCBE38}"/>
              </a:ext>
            </a:extLst>
          </p:cNvPr>
          <p:cNvGrpSpPr/>
          <p:nvPr/>
        </p:nvGrpSpPr>
        <p:grpSpPr>
          <a:xfrm>
            <a:off x="2826095" y="4216227"/>
            <a:ext cx="2130318" cy="1134364"/>
            <a:chOff x="621349" y="4039125"/>
            <a:chExt cx="2130318" cy="1134364"/>
          </a:xfrm>
        </p:grpSpPr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E2A8B097-9D53-E74A-BA91-69A6ACE156E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DE5D52D-3B52-D84E-8C23-B9D172260ABE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ETABLERT HOS LEDERE, MELLOMLEDERE OG ANSATTE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D4AD890-03C3-684D-B9B7-16C7CD3686F2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63AB184-80DB-5745-90B4-FFABA873B88D}"/>
              </a:ext>
            </a:extLst>
          </p:cNvPr>
          <p:cNvGrpSpPr/>
          <p:nvPr/>
        </p:nvGrpSpPr>
        <p:grpSpPr>
          <a:xfrm>
            <a:off x="5030841" y="4216227"/>
            <a:ext cx="2130318" cy="1134364"/>
            <a:chOff x="621349" y="4039125"/>
            <a:chExt cx="2130318" cy="1134364"/>
          </a:xfrm>
        </p:grpSpPr>
        <p:sp>
          <p:nvSpPr>
            <p:cNvPr id="73" name="Chevron 72">
              <a:extLst>
                <a:ext uri="{FF2B5EF4-FFF2-40B4-BE49-F238E27FC236}">
                  <a16:creationId xmlns:a16="http://schemas.microsoft.com/office/drawing/2014/main" id="{1E14730A-0BC1-6D4E-B242-D26EA229F75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CE0904F-732E-4E42-876E-C74F82F48366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OMSATT TIL INDIKATORER SOM ER RELATERT TIL ADFERD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7FBD22C-1456-2841-AA28-C724E774364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102198-C053-0C43-9AEA-659EA3FA5E49}"/>
              </a:ext>
            </a:extLst>
          </p:cNvPr>
          <p:cNvGrpSpPr/>
          <p:nvPr/>
        </p:nvGrpSpPr>
        <p:grpSpPr>
          <a:xfrm>
            <a:off x="7235584" y="4224335"/>
            <a:ext cx="2130318" cy="1134364"/>
            <a:chOff x="621349" y="4039125"/>
            <a:chExt cx="2130318" cy="1134364"/>
          </a:xfrm>
        </p:grpSpPr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BCF3CFA2-384D-9448-A5A1-1828BFC61AB6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F3304EA-A06E-F442-B964-CD379543B05C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  <a:ea typeface="+mn-lt"/>
                  <a:cs typeface="+mn-lt"/>
                </a:rPr>
                <a:t>KPI ER EN DEL AV SAMTALENE INTERNT I ORGANISASJONEN</a:t>
              </a:r>
              <a:endParaRPr lang="nb-NO" sz="1000">
                <a:solidFill>
                  <a:schemeClr val="accent1"/>
                </a:solidFill>
                <a:ea typeface="+mn-lt"/>
                <a:cs typeface="+mn-lt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EE9A9A-16E1-7645-87D9-9196E3C043F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405C748-9A1B-FC44-872F-3A48E917F57C}"/>
              </a:ext>
            </a:extLst>
          </p:cNvPr>
          <p:cNvGrpSpPr/>
          <p:nvPr/>
        </p:nvGrpSpPr>
        <p:grpSpPr>
          <a:xfrm>
            <a:off x="9440327" y="4224335"/>
            <a:ext cx="2130318" cy="1134364"/>
            <a:chOff x="621349" y="4039125"/>
            <a:chExt cx="2130318" cy="1134364"/>
          </a:xfrm>
        </p:grpSpPr>
        <p:sp>
          <p:nvSpPr>
            <p:cNvPr id="81" name="Chevron 80">
              <a:extLst>
                <a:ext uri="{FF2B5EF4-FFF2-40B4-BE49-F238E27FC236}">
                  <a16:creationId xmlns:a16="http://schemas.microsoft.com/office/drawing/2014/main" id="{8929A776-62B7-B946-B662-7CDA537C01AD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11F4348-0B09-134B-9DF5-AABB31231837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STERKT FORANKRET HOS BRUKERNE </a:t>
              </a:r>
              <a:br>
                <a:rPr lang="nb-NO" sz="1000" b="1">
                  <a:solidFill>
                    <a:schemeClr val="accent1"/>
                  </a:solidFill>
                </a:rPr>
              </a:br>
              <a:r>
                <a:rPr lang="nb-NO" sz="1000" b="1">
                  <a:solidFill>
                    <a:schemeClr val="accent1"/>
                  </a:solidFill>
                </a:rPr>
                <a:t>- HVORFOR GJØR JEG DETTE?</a:t>
              </a:r>
              <a:endParaRPr lang="nb-NO" b="1">
                <a:solidFill>
                  <a:schemeClr val="accen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3AFC50-E987-E947-B3C1-5CE4AC2BFBAE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55785-2F58-AD40-BF3F-5AA97302B98C}"/>
              </a:ext>
            </a:extLst>
          </p:cNvPr>
          <p:cNvSpPr txBox="1"/>
          <p:nvPr/>
        </p:nvSpPr>
        <p:spPr>
          <a:xfrm>
            <a:off x="1858297" y="2713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46" name="Grafik 2" descr="Bullseye">
            <a:extLst>
              <a:ext uri="{FF2B5EF4-FFF2-40B4-BE49-F238E27FC236}">
                <a16:creationId xmlns:a16="http://schemas.microsoft.com/office/drawing/2014/main" id="{0B7F8C88-4C7A-B947-9FE7-D8DFC56A2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529" y="2622091"/>
            <a:ext cx="491956" cy="491956"/>
          </a:xfrm>
          <a:prstGeom prst="rect">
            <a:avLst/>
          </a:prstGeom>
        </p:spPr>
      </p:pic>
      <p:pic>
        <p:nvPicPr>
          <p:cNvPr id="47" name="Grafik 4" descr="Målgruppe">
            <a:extLst>
              <a:ext uri="{FF2B5EF4-FFF2-40B4-BE49-F238E27FC236}">
                <a16:creationId xmlns:a16="http://schemas.microsoft.com/office/drawing/2014/main" id="{BB710CE4-EFEE-1D41-AC4C-83E44B2D6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6422" y="2652391"/>
            <a:ext cx="491956" cy="491956"/>
          </a:xfrm>
          <a:prstGeom prst="rect">
            <a:avLst/>
          </a:prstGeom>
        </p:spPr>
      </p:pic>
      <p:pic>
        <p:nvPicPr>
          <p:cNvPr id="49" name="Grafik 6" descr="Rutediagram">
            <a:extLst>
              <a:ext uri="{FF2B5EF4-FFF2-40B4-BE49-F238E27FC236}">
                <a16:creationId xmlns:a16="http://schemas.microsoft.com/office/drawing/2014/main" id="{790B9029-128E-BF4B-AB7A-D32A12356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5275" y="2627293"/>
            <a:ext cx="491956" cy="491956"/>
          </a:xfrm>
          <a:prstGeom prst="rect">
            <a:avLst/>
          </a:prstGeom>
        </p:spPr>
      </p:pic>
      <p:pic>
        <p:nvPicPr>
          <p:cNvPr id="50" name="Grafik 8" descr="Hjerne i hoved">
            <a:extLst>
              <a:ext uri="{FF2B5EF4-FFF2-40B4-BE49-F238E27FC236}">
                <a16:creationId xmlns:a16="http://schemas.microsoft.com/office/drawing/2014/main" id="{D24F5808-AF29-7A42-852D-25E293F33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9515" y="2622091"/>
            <a:ext cx="491956" cy="491956"/>
          </a:xfrm>
          <a:prstGeom prst="rect">
            <a:avLst/>
          </a:prstGeom>
        </p:spPr>
      </p:pic>
      <p:pic>
        <p:nvPicPr>
          <p:cNvPr id="51" name="Grafik 16" descr="Pyramide med niveauer">
            <a:extLst>
              <a:ext uri="{FF2B5EF4-FFF2-40B4-BE49-F238E27FC236}">
                <a16:creationId xmlns:a16="http://schemas.microsoft.com/office/drawing/2014/main" id="{EB78A97D-0A35-2442-8E1A-25E643AA7B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54764" y="2622091"/>
            <a:ext cx="491956" cy="4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3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0868-B2A2-0A47-9560-6A50140E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823" y="3488682"/>
            <a:ext cx="2383858" cy="823912"/>
          </a:xfrm>
        </p:spPr>
        <p:txBody>
          <a:bodyPr>
            <a:normAutofit/>
          </a:bodyPr>
          <a:lstStyle/>
          <a:p>
            <a:r>
              <a:rPr lang="nb-NO"/>
              <a:t>Ledelse</a:t>
            </a:r>
          </a:p>
          <a:p>
            <a:r>
              <a:rPr lang="nb-NO" sz="1200"/>
              <a:t>STRATEGISK</a:t>
            </a:r>
            <a:endParaRPr lang="nb-NO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16582-4930-8342-BE0D-C96333CFF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5823" y="4318244"/>
            <a:ext cx="2383858" cy="1038388"/>
          </a:xfrm>
        </p:spPr>
        <p:txBody>
          <a:bodyPr/>
          <a:lstStyle/>
          <a:p>
            <a:r>
              <a:rPr lang="nb-NO" sz="1200">
                <a:solidFill>
                  <a:schemeClr val="accent6"/>
                </a:solidFill>
              </a:rPr>
              <a:t>Fra komplett</a:t>
            </a:r>
            <a:br>
              <a:rPr lang="nb-NO" sz="1200">
                <a:solidFill>
                  <a:schemeClr val="accent6"/>
                </a:solidFill>
              </a:rPr>
            </a:br>
            <a:r>
              <a:rPr lang="nb-NO" sz="1200">
                <a:solidFill>
                  <a:schemeClr val="accent6"/>
                </a:solidFill>
              </a:rPr>
              <a:t>oversikt over resultatskapelse...</a:t>
            </a:r>
          </a:p>
          <a:p>
            <a:endParaRPr lang="nb-NO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B879D-3C1F-3E46-B666-D3750A57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>
                <a:cs typeface="Arial"/>
              </a:rPr>
              <a:t>Konkret så ønsker vi å definere hvilke </a:t>
            </a:r>
            <a:r>
              <a:rPr lang="nb-NO" sz="3200" err="1">
                <a:cs typeface="Arial"/>
              </a:rPr>
              <a:t>KPIer</a:t>
            </a:r>
            <a:r>
              <a:rPr lang="nb-NO" sz="3200">
                <a:cs typeface="Arial"/>
              </a:rPr>
              <a:t> som bør måles på avdeling og ansatt sammen med dere</a:t>
            </a:r>
            <a:endParaRPr lang="nb-NO" sz="3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40A60-F239-0641-B1DF-5EA59A8E920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13199" y="3484219"/>
            <a:ext cx="2383858" cy="823912"/>
          </a:xfrm>
        </p:spPr>
        <p:txBody>
          <a:bodyPr>
            <a:normAutofit/>
          </a:bodyPr>
          <a:lstStyle/>
          <a:p>
            <a:r>
              <a:rPr lang="nb-NO"/>
              <a:t>Avdeling</a:t>
            </a:r>
          </a:p>
          <a:p>
            <a:r>
              <a:rPr lang="nb-NO" sz="1200"/>
              <a:t>TAKTISK</a:t>
            </a:r>
            <a:endParaRPr lang="nb-NO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E39CED-F8D2-B141-B3D6-882DB1EE52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913199" y="4313781"/>
            <a:ext cx="2383858" cy="1038388"/>
          </a:xfrm>
        </p:spPr>
        <p:txBody>
          <a:bodyPr>
            <a:normAutofit/>
          </a:bodyPr>
          <a:lstStyle/>
          <a:p>
            <a:r>
              <a:rPr lang="nb-NO" sz="1200">
                <a:solidFill>
                  <a:schemeClr val="accent6"/>
                </a:solidFill>
              </a:rPr>
              <a:t>…og forståelse av hvilke aktiviteter (eks. kunder) som skaper verdi...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198C27-B443-B64E-92B3-560525790B4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30575" y="3494332"/>
            <a:ext cx="2383858" cy="823912"/>
          </a:xfrm>
        </p:spPr>
        <p:txBody>
          <a:bodyPr>
            <a:normAutofit/>
          </a:bodyPr>
          <a:lstStyle/>
          <a:p>
            <a:r>
              <a:rPr lang="nb-NO"/>
              <a:t>Ansatt</a:t>
            </a:r>
          </a:p>
          <a:p>
            <a:r>
              <a:rPr lang="nb-NO" sz="1200"/>
              <a:t>OPERASJONELT</a:t>
            </a:r>
            <a:endParaRPr lang="nb-NO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60EF14-6122-494E-9378-2C1C558441A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30575" y="4323894"/>
            <a:ext cx="2383858" cy="1038388"/>
          </a:xfrm>
        </p:spPr>
        <p:txBody>
          <a:bodyPr>
            <a:normAutofit/>
          </a:bodyPr>
          <a:lstStyle/>
          <a:p>
            <a:r>
              <a:rPr lang="nb-NO" sz="1200">
                <a:solidFill>
                  <a:schemeClr val="accent6"/>
                </a:solidFill>
              </a:rPr>
              <a:t>…til intuitive og støttende arbeidsmetodikker for medarbeiderne i hverdagen</a:t>
            </a:r>
          </a:p>
        </p:txBody>
      </p:sp>
      <p:sp>
        <p:nvSpPr>
          <p:cNvPr id="9" name="Tekstfelt 46">
            <a:extLst>
              <a:ext uri="{FF2B5EF4-FFF2-40B4-BE49-F238E27FC236}">
                <a16:creationId xmlns:a16="http://schemas.microsoft.com/office/drawing/2014/main" id="{2FA6894C-1DD2-364A-BFC5-4D829DA81FED}"/>
              </a:ext>
            </a:extLst>
          </p:cNvPr>
          <p:cNvSpPr txBox="1"/>
          <p:nvPr/>
        </p:nvSpPr>
        <p:spPr>
          <a:xfrm>
            <a:off x="3829995" y="6006165"/>
            <a:ext cx="4532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solidFill>
                  <a:schemeClr val="accent3"/>
                </a:solidFill>
              </a:rPr>
              <a:t>DESIGNE FOR INNSIKT OG STØTTE PÅ ALLE NIVÅER…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B37BBA-A973-924C-B415-846C4A0E76D0}"/>
              </a:ext>
            </a:extLst>
          </p:cNvPr>
          <p:cNvCxnSpPr>
            <a:cxnSpLocks/>
          </p:cNvCxnSpPr>
          <p:nvPr/>
        </p:nvCxnSpPr>
        <p:spPr>
          <a:xfrm>
            <a:off x="3748562" y="5890664"/>
            <a:ext cx="4864444" cy="0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, gauge, device&#10;&#10;Description automatically generated">
            <a:extLst>
              <a:ext uri="{FF2B5EF4-FFF2-40B4-BE49-F238E27FC236}">
                <a16:creationId xmlns:a16="http://schemas.microsoft.com/office/drawing/2014/main" id="{74EF75E0-0ECE-40D8-B6CC-5F9893F16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08" y="2406298"/>
            <a:ext cx="1214888" cy="121488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8B4FA2D-5717-4A51-9E5C-E77750E9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74" y="2399102"/>
            <a:ext cx="1217308" cy="121730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6EF70113-3918-4FCD-93C1-71599C64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48" y="2402700"/>
            <a:ext cx="1210112" cy="12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200">
                <a:latin typeface="+mn-lt"/>
                <a:cs typeface="Arial"/>
              </a:rPr>
              <a:t>Med utgangspunkt i dagens rapportering har vi laget </a:t>
            </a:r>
            <a:br>
              <a:rPr lang="nb-NO" sz="3200">
                <a:latin typeface="+mn-lt"/>
                <a:cs typeface="Arial"/>
              </a:rPr>
            </a:br>
            <a:r>
              <a:rPr lang="nb-NO" sz="3200">
                <a:latin typeface="+mn-lt"/>
                <a:cs typeface="Arial"/>
              </a:rPr>
              <a:t>et forslag til </a:t>
            </a:r>
            <a:r>
              <a:rPr lang="nb-NO" sz="3200" err="1">
                <a:latin typeface="+mn-lt"/>
                <a:cs typeface="Arial"/>
              </a:rPr>
              <a:t>KPIer</a:t>
            </a:r>
            <a:endParaRPr lang="nb-NO" sz="320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FB73D2-09E2-C64D-82B0-C29712AB3FF6}"/>
              </a:ext>
            </a:extLst>
          </p:cNvPr>
          <p:cNvSpPr/>
          <p:nvPr/>
        </p:nvSpPr>
        <p:spPr>
          <a:xfrm>
            <a:off x="3054818" y="1893923"/>
            <a:ext cx="6082364" cy="40045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/>
              <a:t>Har du fått noe fra kunden allerede?</a:t>
            </a:r>
          </a:p>
          <a:p>
            <a:pPr algn="ctr"/>
            <a:endParaRPr lang="nb-NO"/>
          </a:p>
          <a:p>
            <a:pPr algn="ctr"/>
            <a:r>
              <a:rPr lang="nb-NO"/>
              <a:t>Eksempelvis:</a:t>
            </a:r>
          </a:p>
          <a:p>
            <a:pPr algn="ctr"/>
            <a:r>
              <a:rPr lang="nb-NO" sz="1600"/>
              <a:t>Screenshots fra PPT benyttet i felles- eller avdelingsmøter</a:t>
            </a:r>
          </a:p>
          <a:p>
            <a:pPr algn="ctr"/>
            <a:r>
              <a:rPr lang="nb-NO" sz="1600"/>
              <a:t>Screenshots fra eksisterende rapportering</a:t>
            </a:r>
          </a:p>
          <a:p>
            <a:pPr algn="ctr"/>
            <a:r>
              <a:rPr lang="nb-NO" sz="1600"/>
              <a:t>Screenshots fra </a:t>
            </a:r>
            <a:r>
              <a:rPr lang="nb-NO" sz="1600" err="1"/>
              <a:t>scorecards</a:t>
            </a:r>
            <a:r>
              <a:rPr lang="nb-NO" sz="1600"/>
              <a:t> til mellomleder/ansatt</a:t>
            </a:r>
          </a:p>
          <a:p>
            <a:pPr algn="ctr"/>
            <a:endParaRPr lang="nb-NO"/>
          </a:p>
          <a:p>
            <a:pPr algn="ctr"/>
            <a:r>
              <a:rPr lang="nb-NO" b="1"/>
              <a:t>Vis kunden at dere har forstått og benyttet materiale dere har fått tilsendt </a:t>
            </a:r>
            <a:r>
              <a:rPr lang="nb-NO" b="1">
                <a:sym typeface="Wingdings" pitchFamily="2" charset="2"/>
              </a:rPr>
              <a:t></a:t>
            </a:r>
            <a:endParaRPr lang="nb-NO" b="1"/>
          </a:p>
        </p:txBody>
      </p:sp>
    </p:spTree>
    <p:extLst>
      <p:ext uri="{BB962C8B-B14F-4D97-AF65-F5344CB8AC3E}">
        <p14:creationId xmlns:p14="http://schemas.microsoft.com/office/powerpoint/2010/main" val="414820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000">
                <a:latin typeface="+mn-lt"/>
              </a:rPr>
              <a:t>Basert på dagens rapportering har vi utarbeidet</a:t>
            </a:r>
            <a:br>
              <a:rPr lang="nb-NO" sz="3000">
                <a:latin typeface="+mn-lt"/>
              </a:rPr>
            </a:br>
            <a:r>
              <a:rPr lang="nb-NO" sz="3000">
                <a:latin typeface="+mn-lt"/>
              </a:rPr>
              <a:t>et utgangspunkt å drøfte ut ifra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A269573A-8463-EF4D-8362-F28A5F5CA00F}"/>
              </a:ext>
            </a:extLst>
          </p:cNvPr>
          <p:cNvSpPr txBox="1"/>
          <p:nvPr/>
        </p:nvSpPr>
        <p:spPr>
          <a:xfrm>
            <a:off x="838199" y="1677995"/>
            <a:ext cx="1063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1400" b="1"/>
            </a:br>
            <a:r>
              <a:rPr lang="nb-NO" sz="1400" b="1"/>
              <a:t>Strategisk	(Ledelse)		     Taktisk (Avdeling)			             Operasjonelt (Ansatt)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00BFC0A7-1309-114D-A9A1-3E313697A4CD}"/>
              </a:ext>
            </a:extLst>
          </p:cNvPr>
          <p:cNvSpPr/>
          <p:nvPr/>
        </p:nvSpPr>
        <p:spPr>
          <a:xfrm>
            <a:off x="838200" y="2365898"/>
            <a:ext cx="2395059" cy="334697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b="1" i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r>
              <a:rPr lang="nb-NO" sz="2000" b="1" i="1">
                <a:solidFill>
                  <a:schemeClr val="accent1"/>
                </a:solidFill>
                <a:latin typeface="Helvetica" pitchFamily="2" charset="0"/>
              </a:rPr>
              <a:t>Øke omsetning med 5 %</a:t>
            </a:r>
            <a:endParaRPr lang="nb-NO" sz="1400" b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nb-NO" sz="1400" b="1">
                <a:solidFill>
                  <a:schemeClr val="accent3"/>
                </a:solidFill>
                <a:latin typeface="Helvetica" pitchFamily="2" charset="0"/>
              </a:rPr>
              <a:t>Selge mer til nye kunder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4B53F31-D827-3642-BFFB-66D035494ACD}"/>
              </a:ext>
            </a:extLst>
          </p:cNvPr>
          <p:cNvSpPr/>
          <p:nvPr/>
        </p:nvSpPr>
        <p:spPr>
          <a:xfrm>
            <a:off x="3859437" y="2365898"/>
            <a:ext cx="3528915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bg1"/>
                </a:solidFill>
              </a:rPr>
              <a:t>Øke nysalg med 5 % innen 31.12</a:t>
            </a:r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EDA2BE3-22E7-EB40-A634-D01E712900DC}"/>
              </a:ext>
            </a:extLst>
          </p:cNvPr>
          <p:cNvSpPr/>
          <p:nvPr/>
        </p:nvSpPr>
        <p:spPr>
          <a:xfrm>
            <a:off x="3859437" y="3552277"/>
            <a:ext cx="3528915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59024DE6-9F31-C84B-B54C-D206DC987FA3}"/>
              </a:ext>
            </a:extLst>
          </p:cNvPr>
          <p:cNvSpPr/>
          <p:nvPr/>
        </p:nvSpPr>
        <p:spPr>
          <a:xfrm>
            <a:off x="3859437" y="4738656"/>
            <a:ext cx="3528915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cxnSp>
        <p:nvCxnSpPr>
          <p:cNvPr id="6" name="Vinklet forbindelse 5">
            <a:extLst>
              <a:ext uri="{FF2B5EF4-FFF2-40B4-BE49-F238E27FC236}">
                <a16:creationId xmlns:a16="http://schemas.microsoft.com/office/drawing/2014/main" id="{36BA9CA1-7073-BC43-92C4-6A574E3016D7}"/>
              </a:ext>
            </a:extLst>
          </p:cNvPr>
          <p:cNvCxnSpPr>
            <a:cxnSpLocks/>
            <a:stCxn id="34" idx="3"/>
            <a:endCxn id="41" idx="1"/>
          </p:cNvCxnSpPr>
          <p:nvPr/>
        </p:nvCxnSpPr>
        <p:spPr>
          <a:xfrm flipV="1">
            <a:off x="3233259" y="2853006"/>
            <a:ext cx="626178" cy="11863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inklet forbindelse 59">
            <a:extLst>
              <a:ext uri="{FF2B5EF4-FFF2-40B4-BE49-F238E27FC236}">
                <a16:creationId xmlns:a16="http://schemas.microsoft.com/office/drawing/2014/main" id="{FA428FC0-1A3D-4C43-8BCD-41D91B469C98}"/>
              </a:ext>
            </a:extLst>
          </p:cNvPr>
          <p:cNvCxnSpPr>
            <a:cxnSpLocks/>
            <a:stCxn id="34" idx="3"/>
            <a:endCxn id="43" idx="1"/>
          </p:cNvCxnSpPr>
          <p:nvPr/>
        </p:nvCxnSpPr>
        <p:spPr>
          <a:xfrm>
            <a:off x="3233259" y="4039385"/>
            <a:ext cx="626178" cy="11863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>
            <a:extLst>
              <a:ext uri="{FF2B5EF4-FFF2-40B4-BE49-F238E27FC236}">
                <a16:creationId xmlns:a16="http://schemas.microsoft.com/office/drawing/2014/main" id="{9F4A3230-939C-FA45-8EE9-1E63CBE1A107}"/>
              </a:ext>
            </a:extLst>
          </p:cNvPr>
          <p:cNvSpPr/>
          <p:nvPr/>
        </p:nvSpPr>
        <p:spPr>
          <a:xfrm>
            <a:off x="7943947" y="2360820"/>
            <a:ext cx="3528915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3AAF027-10F6-6A4F-848C-94A1086534C2}"/>
              </a:ext>
            </a:extLst>
          </p:cNvPr>
          <p:cNvSpPr/>
          <p:nvPr/>
        </p:nvSpPr>
        <p:spPr>
          <a:xfrm>
            <a:off x="7943947" y="3547199"/>
            <a:ext cx="3528915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79AE1486-B764-A04E-9FF2-4B63D799EC86}"/>
              </a:ext>
            </a:extLst>
          </p:cNvPr>
          <p:cNvSpPr/>
          <p:nvPr/>
        </p:nvSpPr>
        <p:spPr>
          <a:xfrm>
            <a:off x="7943947" y="4733578"/>
            <a:ext cx="3528915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>
              <a:solidFill>
                <a:schemeClr val="bg1"/>
              </a:solidFill>
            </a:endParaRPr>
          </a:p>
        </p:txBody>
      </p: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7845DA58-07E3-4C45-B914-87B5061816BF}"/>
              </a:ext>
            </a:extLst>
          </p:cNvPr>
          <p:cNvCxnSpPr>
            <a:cxnSpLocks/>
            <a:stCxn id="41" idx="3"/>
            <a:endCxn id="63" idx="1"/>
          </p:cNvCxnSpPr>
          <p:nvPr/>
        </p:nvCxnSpPr>
        <p:spPr>
          <a:xfrm flipV="1">
            <a:off x="7388352" y="2847928"/>
            <a:ext cx="555595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pilforbindelse 66">
            <a:extLst>
              <a:ext uri="{FF2B5EF4-FFF2-40B4-BE49-F238E27FC236}">
                <a16:creationId xmlns:a16="http://schemas.microsoft.com/office/drawing/2014/main" id="{35AD49A4-6478-7249-B23A-6134CB47A962}"/>
              </a:ext>
            </a:extLst>
          </p:cNvPr>
          <p:cNvCxnSpPr>
            <a:cxnSpLocks/>
            <a:stCxn id="42" idx="3"/>
            <a:endCxn id="64" idx="1"/>
          </p:cNvCxnSpPr>
          <p:nvPr/>
        </p:nvCxnSpPr>
        <p:spPr>
          <a:xfrm flipV="1">
            <a:off x="7388352" y="4034307"/>
            <a:ext cx="555595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4461E7DB-1014-8F40-B990-194EF02B51B3}"/>
              </a:ext>
            </a:extLst>
          </p:cNvPr>
          <p:cNvCxnSpPr>
            <a:cxnSpLocks/>
            <a:stCxn id="43" idx="3"/>
            <a:endCxn id="65" idx="1"/>
          </p:cNvCxnSpPr>
          <p:nvPr/>
        </p:nvCxnSpPr>
        <p:spPr>
          <a:xfrm flipV="1">
            <a:off x="7388352" y="5220686"/>
            <a:ext cx="555595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Lige pilforbindelse 1036">
            <a:extLst>
              <a:ext uri="{FF2B5EF4-FFF2-40B4-BE49-F238E27FC236}">
                <a16:creationId xmlns:a16="http://schemas.microsoft.com/office/drawing/2014/main" id="{E68926F1-2B82-5A47-B0F6-95628A4CE713}"/>
              </a:ext>
            </a:extLst>
          </p:cNvPr>
          <p:cNvCxnSpPr>
            <a:cxnSpLocks/>
            <a:stCxn id="34" idx="3"/>
            <a:endCxn id="42" idx="1"/>
          </p:cNvCxnSpPr>
          <p:nvPr/>
        </p:nvCxnSpPr>
        <p:spPr>
          <a:xfrm>
            <a:off x="3233259" y="4039385"/>
            <a:ext cx="6261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text, gauge, device&#10;&#10;Description automatically generated">
            <a:extLst>
              <a:ext uri="{FF2B5EF4-FFF2-40B4-BE49-F238E27FC236}">
                <a16:creationId xmlns:a16="http://schemas.microsoft.com/office/drawing/2014/main" id="{A79CACD0-C548-4BE3-ABFE-7A4F1B556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6" y="2360820"/>
            <a:ext cx="1214888" cy="12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26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000">
                <a:latin typeface="+mn-lt"/>
              </a:rPr>
              <a:t>Basert på dagens rapportering har vi utarbeidet</a:t>
            </a:r>
            <a:br>
              <a:rPr lang="nb-NO" sz="3000">
                <a:latin typeface="+mn-lt"/>
              </a:rPr>
            </a:br>
            <a:r>
              <a:rPr lang="nb-NO" sz="3000">
                <a:latin typeface="+mn-lt"/>
              </a:rPr>
              <a:t>et utgangspunkt å drøfte ut ifra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A269573A-8463-EF4D-8362-F28A5F5CA00F}"/>
              </a:ext>
            </a:extLst>
          </p:cNvPr>
          <p:cNvSpPr txBox="1"/>
          <p:nvPr/>
        </p:nvSpPr>
        <p:spPr>
          <a:xfrm>
            <a:off x="838199" y="1677995"/>
            <a:ext cx="1063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1400" b="1"/>
            </a:br>
            <a:r>
              <a:rPr lang="nb-NO" sz="1400" b="1"/>
              <a:t>Strategisk	(Ledelse)		     Taktisk (Avdeling)			             Operasjonelt (Ansatt)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00BFC0A7-1309-114D-A9A1-3E313697A4CD}"/>
              </a:ext>
            </a:extLst>
          </p:cNvPr>
          <p:cNvSpPr/>
          <p:nvPr/>
        </p:nvSpPr>
        <p:spPr>
          <a:xfrm>
            <a:off x="838200" y="2365898"/>
            <a:ext cx="2395059" cy="334697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i="1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endParaRPr lang="nb-NO" sz="2000" b="1" i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r>
              <a:rPr lang="nb-NO" sz="2000" b="1" i="1" err="1">
                <a:solidFill>
                  <a:schemeClr val="accent1"/>
                </a:solidFill>
                <a:latin typeface="Helvetica" pitchFamily="2" charset="0"/>
              </a:rPr>
              <a:t>Kundechurn</a:t>
            </a:r>
            <a:r>
              <a:rPr lang="nb-NO" sz="2000" b="1" i="1">
                <a:solidFill>
                  <a:schemeClr val="accent1"/>
                </a:solidFill>
                <a:latin typeface="Helvetica" pitchFamily="2" charset="0"/>
              </a:rPr>
              <a:t> 2 %</a:t>
            </a:r>
            <a:endParaRPr lang="nb-NO" sz="1400" b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nb-NO" sz="1400" b="1">
                <a:solidFill>
                  <a:schemeClr val="accent3"/>
                </a:solidFill>
                <a:latin typeface="Helvetica" pitchFamily="2" charset="0"/>
              </a:rPr>
              <a:t>Beholde eksisterende kunder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82DC6C98-CEF3-4043-ADD3-0A434E19E80A}"/>
              </a:ext>
            </a:extLst>
          </p:cNvPr>
          <p:cNvSpPr/>
          <p:nvPr/>
        </p:nvSpPr>
        <p:spPr>
          <a:xfrm>
            <a:off x="3859437" y="2365898"/>
            <a:ext cx="3528915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F94A6A8-103D-244F-94E1-9661AA64C882}"/>
              </a:ext>
            </a:extLst>
          </p:cNvPr>
          <p:cNvSpPr/>
          <p:nvPr/>
        </p:nvSpPr>
        <p:spPr>
          <a:xfrm>
            <a:off x="3859437" y="3552277"/>
            <a:ext cx="3528915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DF16882A-D6AA-634A-BCE8-4B42643E6DB7}"/>
              </a:ext>
            </a:extLst>
          </p:cNvPr>
          <p:cNvSpPr/>
          <p:nvPr/>
        </p:nvSpPr>
        <p:spPr>
          <a:xfrm>
            <a:off x="3859437" y="4738656"/>
            <a:ext cx="3528915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cxnSp>
        <p:nvCxnSpPr>
          <p:cNvPr id="33" name="Vinklet forbindelse 32">
            <a:extLst>
              <a:ext uri="{FF2B5EF4-FFF2-40B4-BE49-F238E27FC236}">
                <a16:creationId xmlns:a16="http://schemas.microsoft.com/office/drawing/2014/main" id="{E42C7666-50EF-EC4C-A67B-0C3ABF642B7E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3233259" y="2853006"/>
            <a:ext cx="626178" cy="11863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inklet forbindelse 36">
            <a:extLst>
              <a:ext uri="{FF2B5EF4-FFF2-40B4-BE49-F238E27FC236}">
                <a16:creationId xmlns:a16="http://schemas.microsoft.com/office/drawing/2014/main" id="{B59FE78C-8D11-CB4C-9266-9AD39FC576EA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3233259" y="4039385"/>
            <a:ext cx="626178" cy="11863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ktangel 38">
            <a:extLst>
              <a:ext uri="{FF2B5EF4-FFF2-40B4-BE49-F238E27FC236}">
                <a16:creationId xmlns:a16="http://schemas.microsoft.com/office/drawing/2014/main" id="{2C3A2D8E-0167-494E-A36E-1683E9C1E89F}"/>
              </a:ext>
            </a:extLst>
          </p:cNvPr>
          <p:cNvSpPr/>
          <p:nvPr/>
        </p:nvSpPr>
        <p:spPr>
          <a:xfrm>
            <a:off x="7943947" y="2360820"/>
            <a:ext cx="3528915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06BFA857-7BE6-E94C-9FA5-C587FA81E08E}"/>
              </a:ext>
            </a:extLst>
          </p:cNvPr>
          <p:cNvSpPr/>
          <p:nvPr/>
        </p:nvSpPr>
        <p:spPr>
          <a:xfrm>
            <a:off x="7943947" y="3547199"/>
            <a:ext cx="3528915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831683A5-113A-EF4C-B104-C707D69DF286}"/>
              </a:ext>
            </a:extLst>
          </p:cNvPr>
          <p:cNvSpPr/>
          <p:nvPr/>
        </p:nvSpPr>
        <p:spPr>
          <a:xfrm>
            <a:off x="7943947" y="4733578"/>
            <a:ext cx="3528915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117C806E-F2AB-CC47-82EB-C402C51DE99A}"/>
              </a:ext>
            </a:extLst>
          </p:cNvPr>
          <p:cNvCxnSpPr>
            <a:cxnSpLocks/>
            <a:stCxn id="30" idx="3"/>
            <a:endCxn id="39" idx="1"/>
          </p:cNvCxnSpPr>
          <p:nvPr/>
        </p:nvCxnSpPr>
        <p:spPr>
          <a:xfrm flipV="1">
            <a:off x="7388352" y="2847928"/>
            <a:ext cx="555595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A9A8B0D7-CF7B-A14F-8E83-09138DF29F17}"/>
              </a:ext>
            </a:extLst>
          </p:cNvPr>
          <p:cNvCxnSpPr>
            <a:cxnSpLocks/>
            <a:stCxn id="31" idx="3"/>
            <a:endCxn id="40" idx="1"/>
          </p:cNvCxnSpPr>
          <p:nvPr/>
        </p:nvCxnSpPr>
        <p:spPr>
          <a:xfrm flipV="1">
            <a:off x="7388352" y="4034307"/>
            <a:ext cx="555595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pilforbindelse 45">
            <a:extLst>
              <a:ext uri="{FF2B5EF4-FFF2-40B4-BE49-F238E27FC236}">
                <a16:creationId xmlns:a16="http://schemas.microsoft.com/office/drawing/2014/main" id="{AB40E081-C3FC-AA49-B3B4-401C61D06F10}"/>
              </a:ext>
            </a:extLst>
          </p:cNvPr>
          <p:cNvCxnSpPr>
            <a:cxnSpLocks/>
            <a:stCxn id="32" idx="3"/>
            <a:endCxn id="43" idx="1"/>
          </p:cNvCxnSpPr>
          <p:nvPr/>
        </p:nvCxnSpPr>
        <p:spPr>
          <a:xfrm flipV="1">
            <a:off x="7388352" y="5220686"/>
            <a:ext cx="555595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pilforbindelse 47">
            <a:extLst>
              <a:ext uri="{FF2B5EF4-FFF2-40B4-BE49-F238E27FC236}">
                <a16:creationId xmlns:a16="http://schemas.microsoft.com/office/drawing/2014/main" id="{CA50D0E0-6A5D-6845-B536-4D370AA5888C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3233259" y="4039385"/>
            <a:ext cx="6261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37BA01C-76DA-49F1-B232-E1FECDFAD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52" y="2432642"/>
            <a:ext cx="1434670" cy="14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82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I dagens workshop omsettes </a:t>
            </a:r>
            <a:r>
              <a:rPr lang="nb-NO" sz="3200" err="1"/>
              <a:t>KPIene</a:t>
            </a:r>
            <a:r>
              <a:rPr lang="nb-NO" sz="3200"/>
              <a:t> til et taktisk og operasjonelt nivå så de kan overføre til hverdagen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4D4EBE-43EB-EF43-B9B0-43CD27115D3E}"/>
              </a:ext>
            </a:extLst>
          </p:cNvPr>
          <p:cNvGrpSpPr/>
          <p:nvPr/>
        </p:nvGrpSpPr>
        <p:grpSpPr>
          <a:xfrm>
            <a:off x="9657184" y="2341830"/>
            <a:ext cx="1696616" cy="1685462"/>
            <a:chOff x="3274353" y="2209600"/>
            <a:chExt cx="1939142" cy="19391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2F4012-5B19-434C-83F1-099BD0BB0DB4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967D0E-998A-A147-83E9-B5F571EF62E6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5D1516-1DD7-AC47-A95E-82B9EE581745}"/>
                </a:ext>
              </a:extLst>
            </p:cNvPr>
            <p:cNvSpPr txBox="1"/>
            <p:nvPr/>
          </p:nvSpPr>
          <p:spPr>
            <a:xfrm>
              <a:off x="3434108" y="2991709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D255C-2456-D446-9FD2-AC295D4DF85C}"/>
              </a:ext>
            </a:extLst>
          </p:cNvPr>
          <p:cNvGrpSpPr/>
          <p:nvPr/>
        </p:nvGrpSpPr>
        <p:grpSpPr>
          <a:xfrm>
            <a:off x="838200" y="2341830"/>
            <a:ext cx="1696616" cy="1685462"/>
            <a:chOff x="3274353" y="2209600"/>
            <a:chExt cx="1939142" cy="19391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92EEF9-80E9-EC4E-9F25-ED2E1F1E5683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12C2E6-02AB-F743-8794-838F2883DF5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615062-EF8B-E040-879D-7FC9402190AA}"/>
                </a:ext>
              </a:extLst>
            </p:cNvPr>
            <p:cNvSpPr txBox="1"/>
            <p:nvPr/>
          </p:nvSpPr>
          <p:spPr>
            <a:xfrm>
              <a:off x="3434108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86875-7DC0-384D-A59A-9ABA93A16ADC}"/>
              </a:ext>
            </a:extLst>
          </p:cNvPr>
          <p:cNvGrpSpPr/>
          <p:nvPr/>
        </p:nvGrpSpPr>
        <p:grpSpPr>
          <a:xfrm>
            <a:off x="3042946" y="2341830"/>
            <a:ext cx="1696616" cy="1685462"/>
            <a:chOff x="3274353" y="2209600"/>
            <a:chExt cx="1939142" cy="19391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DF5362-3317-8244-B808-26BEA7384390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4A45B-5911-6244-AD0E-8EC20E6BFD7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FCDFA8-0AD3-7A45-8B97-DE9340768662}"/>
                </a:ext>
              </a:extLst>
            </p:cNvPr>
            <p:cNvSpPr txBox="1"/>
            <p:nvPr/>
          </p:nvSpPr>
          <p:spPr>
            <a:xfrm>
              <a:off x="3434107" y="2995296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1FCE1-BFAF-EF43-8009-95F54593C0DB}"/>
              </a:ext>
            </a:extLst>
          </p:cNvPr>
          <p:cNvGrpSpPr/>
          <p:nvPr/>
        </p:nvGrpSpPr>
        <p:grpSpPr>
          <a:xfrm>
            <a:off x="5247692" y="2341830"/>
            <a:ext cx="1696616" cy="1685462"/>
            <a:chOff x="3274353" y="2209600"/>
            <a:chExt cx="1939142" cy="19391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B55BFA-6C74-5549-9396-C5E6B1C66F85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626AFC-F32C-4E45-BCAF-DD0E67EC5CAC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9DA83C-0389-5842-9AD5-B04B92918C2A}"/>
                </a:ext>
              </a:extLst>
            </p:cNvPr>
            <p:cNvSpPr txBox="1"/>
            <p:nvPr/>
          </p:nvSpPr>
          <p:spPr>
            <a:xfrm>
              <a:off x="3434107" y="2995344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69B75-BCE4-D04E-A69E-F3E61710CBEF}"/>
              </a:ext>
            </a:extLst>
          </p:cNvPr>
          <p:cNvGrpSpPr/>
          <p:nvPr/>
        </p:nvGrpSpPr>
        <p:grpSpPr>
          <a:xfrm>
            <a:off x="7452438" y="2341830"/>
            <a:ext cx="1696616" cy="1685462"/>
            <a:chOff x="3274353" y="2209600"/>
            <a:chExt cx="1939142" cy="19391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969A81-1F2B-7645-A7EA-EF68852DC2C2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A95973-D410-E44E-8AFE-6A5192720DC3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42CEB5-D724-3F49-8E35-097A6B66663E}"/>
                </a:ext>
              </a:extLst>
            </p:cNvPr>
            <p:cNvSpPr txBox="1"/>
            <p:nvPr/>
          </p:nvSpPr>
          <p:spPr>
            <a:xfrm>
              <a:off x="3434104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BC9046-DDEF-5346-A062-5057CE8E5699}"/>
              </a:ext>
            </a:extLst>
          </p:cNvPr>
          <p:cNvGrpSpPr/>
          <p:nvPr/>
        </p:nvGrpSpPr>
        <p:grpSpPr>
          <a:xfrm>
            <a:off x="621349" y="4284242"/>
            <a:ext cx="2130318" cy="1057420"/>
            <a:chOff x="621349" y="4116069"/>
            <a:chExt cx="2130318" cy="1057420"/>
          </a:xfrm>
        </p:grpSpPr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7BFB0A61-97E4-7D49-A52A-584E17B969B3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CC5D7F-6FD6-FC46-BA20-1A15802D6497}"/>
                </a:ext>
              </a:extLst>
            </p:cNvPr>
            <p:cNvSpPr/>
            <p:nvPr/>
          </p:nvSpPr>
          <p:spPr>
            <a:xfrm>
              <a:off x="621349" y="4116069"/>
              <a:ext cx="2130318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FORANKRET I GJELDENDE STRATEGI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4D1B10-0864-AE48-8162-BBA75B21E3FD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VALUE WORKSHOP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AC0B61-4746-5548-832C-F83D7AFCBE38}"/>
              </a:ext>
            </a:extLst>
          </p:cNvPr>
          <p:cNvGrpSpPr/>
          <p:nvPr/>
        </p:nvGrpSpPr>
        <p:grpSpPr>
          <a:xfrm>
            <a:off x="2826095" y="4216227"/>
            <a:ext cx="2130318" cy="1134364"/>
            <a:chOff x="621349" y="4039125"/>
            <a:chExt cx="2130318" cy="1134364"/>
          </a:xfrm>
        </p:grpSpPr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E2A8B097-9D53-E74A-BA91-69A6ACE156E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DE5D52D-3B52-D84E-8C23-B9D172260ABE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ETABLERT HOS LEDERE, MELLOMLEDERE OG ANSATTE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D4AD890-03C3-684D-B9B7-16C7CD3686F2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63AB184-80DB-5745-90B4-FFABA873B88D}"/>
              </a:ext>
            </a:extLst>
          </p:cNvPr>
          <p:cNvGrpSpPr/>
          <p:nvPr/>
        </p:nvGrpSpPr>
        <p:grpSpPr>
          <a:xfrm>
            <a:off x="5030841" y="4216227"/>
            <a:ext cx="2130318" cy="1134364"/>
            <a:chOff x="621349" y="4039125"/>
            <a:chExt cx="2130318" cy="1134364"/>
          </a:xfrm>
        </p:grpSpPr>
        <p:sp>
          <p:nvSpPr>
            <p:cNvPr id="73" name="Chevron 72">
              <a:extLst>
                <a:ext uri="{FF2B5EF4-FFF2-40B4-BE49-F238E27FC236}">
                  <a16:creationId xmlns:a16="http://schemas.microsoft.com/office/drawing/2014/main" id="{1E14730A-0BC1-6D4E-B242-D26EA229F75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CE0904F-732E-4E42-876E-C74F82F48366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OMSATT TIL INDIKATORER SOM ER RELATERT TIL ADFERD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7FBD22C-1456-2841-AA28-C724E774364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102198-C053-0C43-9AEA-659EA3FA5E49}"/>
              </a:ext>
            </a:extLst>
          </p:cNvPr>
          <p:cNvGrpSpPr/>
          <p:nvPr/>
        </p:nvGrpSpPr>
        <p:grpSpPr>
          <a:xfrm>
            <a:off x="7235584" y="4224335"/>
            <a:ext cx="2130318" cy="1134364"/>
            <a:chOff x="621349" y="4039125"/>
            <a:chExt cx="2130318" cy="1134364"/>
          </a:xfrm>
        </p:grpSpPr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BCF3CFA2-384D-9448-A5A1-1828BFC61AB6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F3304EA-A06E-F442-B964-CD379543B05C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OMSATT TIL INDIKATORER SOM ER RELATERT TIL ADFERD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EE9A9A-16E1-7645-87D9-9196E3C043F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405C748-9A1B-FC44-872F-3A48E917F57C}"/>
              </a:ext>
            </a:extLst>
          </p:cNvPr>
          <p:cNvGrpSpPr/>
          <p:nvPr/>
        </p:nvGrpSpPr>
        <p:grpSpPr>
          <a:xfrm>
            <a:off x="9440327" y="4224335"/>
            <a:ext cx="2130318" cy="1134364"/>
            <a:chOff x="621349" y="4039125"/>
            <a:chExt cx="2130318" cy="1134364"/>
          </a:xfrm>
        </p:grpSpPr>
        <p:sp>
          <p:nvSpPr>
            <p:cNvPr id="81" name="Chevron 80">
              <a:extLst>
                <a:ext uri="{FF2B5EF4-FFF2-40B4-BE49-F238E27FC236}">
                  <a16:creationId xmlns:a16="http://schemas.microsoft.com/office/drawing/2014/main" id="{8929A776-62B7-B946-B662-7CDA537C01AD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11F4348-0B09-134B-9DF5-AABB31231837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STERKT FORANKRET HOS BRUKERNE </a:t>
              </a:r>
              <a:br>
                <a:rPr lang="nb-NO" sz="1000" b="1">
                  <a:solidFill>
                    <a:schemeClr val="accent1"/>
                  </a:solidFill>
                </a:rPr>
              </a:br>
              <a:r>
                <a:rPr lang="nb-NO" sz="1000" b="1">
                  <a:solidFill>
                    <a:schemeClr val="accent1"/>
                  </a:solidFill>
                </a:rPr>
                <a:t>- HVORFOR GJØR JEG DETTE?</a:t>
              </a:r>
              <a:endParaRPr lang="nb-NO" b="1">
                <a:solidFill>
                  <a:schemeClr val="accen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3AFC50-E987-E947-B3C1-5CE4AC2BFBAE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55785-2F58-AD40-BF3F-5AA97302B98C}"/>
              </a:ext>
            </a:extLst>
          </p:cNvPr>
          <p:cNvSpPr txBox="1"/>
          <p:nvPr/>
        </p:nvSpPr>
        <p:spPr>
          <a:xfrm>
            <a:off x="1858297" y="2713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46" name="Grafik 2" descr="Bullseye">
            <a:extLst>
              <a:ext uri="{FF2B5EF4-FFF2-40B4-BE49-F238E27FC236}">
                <a16:creationId xmlns:a16="http://schemas.microsoft.com/office/drawing/2014/main" id="{0B7F8C88-4C7A-B947-9FE7-D8DFC56A2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529" y="2622091"/>
            <a:ext cx="491956" cy="491956"/>
          </a:xfrm>
          <a:prstGeom prst="rect">
            <a:avLst/>
          </a:prstGeom>
        </p:spPr>
      </p:pic>
      <p:pic>
        <p:nvPicPr>
          <p:cNvPr id="47" name="Grafik 4" descr="Målgruppe">
            <a:extLst>
              <a:ext uri="{FF2B5EF4-FFF2-40B4-BE49-F238E27FC236}">
                <a16:creationId xmlns:a16="http://schemas.microsoft.com/office/drawing/2014/main" id="{BB710CE4-EFEE-1D41-AC4C-83E44B2D6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6422" y="2652391"/>
            <a:ext cx="491956" cy="491956"/>
          </a:xfrm>
          <a:prstGeom prst="rect">
            <a:avLst/>
          </a:prstGeom>
        </p:spPr>
      </p:pic>
      <p:pic>
        <p:nvPicPr>
          <p:cNvPr id="49" name="Grafik 6" descr="Rutediagram">
            <a:extLst>
              <a:ext uri="{FF2B5EF4-FFF2-40B4-BE49-F238E27FC236}">
                <a16:creationId xmlns:a16="http://schemas.microsoft.com/office/drawing/2014/main" id="{790B9029-128E-BF4B-AB7A-D32A12356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5275" y="2627293"/>
            <a:ext cx="491956" cy="491956"/>
          </a:xfrm>
          <a:prstGeom prst="rect">
            <a:avLst/>
          </a:prstGeom>
        </p:spPr>
      </p:pic>
      <p:pic>
        <p:nvPicPr>
          <p:cNvPr id="50" name="Grafik 8" descr="Hjerne i hoved">
            <a:extLst>
              <a:ext uri="{FF2B5EF4-FFF2-40B4-BE49-F238E27FC236}">
                <a16:creationId xmlns:a16="http://schemas.microsoft.com/office/drawing/2014/main" id="{D24F5808-AF29-7A42-852D-25E293F33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9515" y="2622091"/>
            <a:ext cx="491956" cy="491956"/>
          </a:xfrm>
          <a:prstGeom prst="rect">
            <a:avLst/>
          </a:prstGeom>
        </p:spPr>
      </p:pic>
      <p:pic>
        <p:nvPicPr>
          <p:cNvPr id="51" name="Grafik 16" descr="Pyramide med niveauer">
            <a:extLst>
              <a:ext uri="{FF2B5EF4-FFF2-40B4-BE49-F238E27FC236}">
                <a16:creationId xmlns:a16="http://schemas.microsoft.com/office/drawing/2014/main" id="{EB78A97D-0A35-2442-8E1A-25E643AA7B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54764" y="2622091"/>
            <a:ext cx="491956" cy="4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0884-2B48-864A-9AFE-A0D6614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cs typeface="Arial"/>
              </a:rPr>
              <a:t>Hva er forskjellen på </a:t>
            </a:r>
            <a:r>
              <a:rPr lang="nb-NO" dirty="0" err="1">
                <a:cs typeface="Arial"/>
              </a:rPr>
              <a:t>lagging</a:t>
            </a:r>
            <a:r>
              <a:rPr lang="nb-NO" dirty="0">
                <a:cs typeface="Arial"/>
              </a:rPr>
              <a:t> og </a:t>
            </a:r>
            <a:r>
              <a:rPr lang="nb-NO" dirty="0" err="1">
                <a:cs typeface="Arial"/>
              </a:rPr>
              <a:t>leading</a:t>
            </a:r>
            <a:r>
              <a:rPr lang="nb-NO" dirty="0">
                <a:cs typeface="Arial"/>
              </a:rPr>
              <a:t>?</a:t>
            </a:r>
          </a:p>
        </p:txBody>
      </p:sp>
      <p:sp>
        <p:nvSpPr>
          <p:cNvPr id="12" name="Tekstfelt 48">
            <a:extLst>
              <a:ext uri="{FF2B5EF4-FFF2-40B4-BE49-F238E27FC236}">
                <a16:creationId xmlns:a16="http://schemas.microsoft.com/office/drawing/2014/main" id="{44C03D9A-4CE0-C447-9767-CB9B6427C0F4}"/>
              </a:ext>
            </a:extLst>
          </p:cNvPr>
          <p:cNvSpPr txBox="1"/>
          <p:nvPr/>
        </p:nvSpPr>
        <p:spPr>
          <a:xfrm>
            <a:off x="5925826" y="-1100549"/>
            <a:ext cx="321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Dette kan måles på resultatet</a:t>
            </a:r>
            <a:br>
              <a:rPr lang="nb-NO" sz="1400" b="1"/>
            </a:br>
            <a:r>
              <a:rPr lang="nb-NO" sz="1400" b="1"/>
              <a:t>som skapes - </a:t>
            </a:r>
            <a:r>
              <a:rPr lang="nb-NO" sz="1400" b="1" i="1" err="1"/>
              <a:t>lagging</a:t>
            </a:r>
            <a:r>
              <a:rPr lang="nb-NO" sz="1400" b="1" i="1"/>
              <a:t> </a:t>
            </a:r>
            <a:r>
              <a:rPr lang="nb-NO" sz="1400" b="1" i="1" err="1"/>
              <a:t>indicators</a:t>
            </a:r>
            <a:r>
              <a:rPr lang="nb-NO" sz="1400" b="1"/>
              <a:t>...</a:t>
            </a:r>
          </a:p>
        </p:txBody>
      </p:sp>
      <p:sp>
        <p:nvSpPr>
          <p:cNvPr id="13" name="Tekstfelt 50">
            <a:extLst>
              <a:ext uri="{FF2B5EF4-FFF2-40B4-BE49-F238E27FC236}">
                <a16:creationId xmlns:a16="http://schemas.microsoft.com/office/drawing/2014/main" id="{665B572F-5F79-B04D-850A-5BC5F817D815}"/>
              </a:ext>
            </a:extLst>
          </p:cNvPr>
          <p:cNvSpPr txBox="1"/>
          <p:nvPr/>
        </p:nvSpPr>
        <p:spPr>
          <a:xfrm>
            <a:off x="9144514" y="-1096865"/>
            <a:ext cx="321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... eller måles på atferd som skaper resultatet - </a:t>
            </a:r>
            <a:r>
              <a:rPr lang="nb-NO" sz="1400" b="1" err="1"/>
              <a:t>leading</a:t>
            </a:r>
            <a:r>
              <a:rPr lang="nb-NO" sz="1400" b="1"/>
              <a:t> </a:t>
            </a:r>
            <a:r>
              <a:rPr lang="nb-NO" sz="1400" b="1" err="1"/>
              <a:t>indicators</a:t>
            </a:r>
            <a:endParaRPr lang="nb-NO" sz="1400" b="1"/>
          </a:p>
        </p:txBody>
      </p:sp>
      <p:sp>
        <p:nvSpPr>
          <p:cNvPr id="14" name="Tekstfelt 52">
            <a:extLst>
              <a:ext uri="{FF2B5EF4-FFF2-40B4-BE49-F238E27FC236}">
                <a16:creationId xmlns:a16="http://schemas.microsoft.com/office/drawing/2014/main" id="{FCF39E7E-80A1-1C47-A504-EE75F7886E41}"/>
              </a:ext>
            </a:extLst>
          </p:cNvPr>
          <p:cNvSpPr txBox="1"/>
          <p:nvPr/>
        </p:nvSpPr>
        <p:spPr>
          <a:xfrm>
            <a:off x="8454211" y="3429000"/>
            <a:ext cx="221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/>
              <a:t>Måle vekten og </a:t>
            </a:r>
            <a:r>
              <a:rPr lang="nb-NO" sz="1200" b="1">
                <a:solidFill>
                  <a:schemeClr val="accent3"/>
                </a:solidFill>
              </a:rPr>
              <a:t>konstatere hvordan resultatet</a:t>
            </a:r>
            <a:r>
              <a:rPr lang="nb-NO" sz="1200" b="1"/>
              <a:t> har</a:t>
            </a:r>
            <a:br>
              <a:rPr lang="nb-NO" sz="1200" b="1"/>
            </a:br>
            <a:r>
              <a:rPr lang="nb-NO" sz="1200" b="1"/>
              <a:t>utviklet seg siden sist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AF65D4D3-CBB7-CD48-9DB5-8CB4F23416B4}"/>
              </a:ext>
            </a:extLst>
          </p:cNvPr>
          <p:cNvSpPr/>
          <p:nvPr/>
        </p:nvSpPr>
        <p:spPr>
          <a:xfrm>
            <a:off x="3737790" y="1590673"/>
            <a:ext cx="4091215" cy="4538043"/>
          </a:xfrm>
          <a:prstGeom prst="chevron">
            <a:avLst>
              <a:gd name="adj" fmla="val 1343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endParaRPr lang="nb-NO" sz="1600" dirty="0"/>
          </a:p>
          <a:p>
            <a:r>
              <a:rPr lang="nb-NO" sz="1600" dirty="0"/>
              <a:t>Dette kan måles på resultatet som skapes – </a:t>
            </a:r>
            <a:r>
              <a:rPr lang="nb-NO" sz="1600" b="1" dirty="0" err="1"/>
              <a:t>Lagging</a:t>
            </a:r>
            <a:r>
              <a:rPr lang="nb-NO" sz="1600" b="1" dirty="0"/>
              <a:t> indikatorer...</a:t>
            </a:r>
          </a:p>
          <a:p>
            <a:br>
              <a:rPr lang="nb-NO" sz="1600" dirty="0"/>
            </a:br>
            <a:endParaRPr lang="nb-NO" sz="2400" b="1" dirty="0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BF88B7DC-22FB-1444-A77A-A064B980539F}"/>
              </a:ext>
            </a:extLst>
          </p:cNvPr>
          <p:cNvSpPr/>
          <p:nvPr/>
        </p:nvSpPr>
        <p:spPr>
          <a:xfrm>
            <a:off x="838200" y="1590675"/>
            <a:ext cx="3459513" cy="4538043"/>
          </a:xfrm>
          <a:prstGeom prst="homePlate">
            <a:avLst>
              <a:gd name="adj" fmla="val 156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nb-NO"/>
              <a:t>OVERORDNET MÅLSETNING</a:t>
            </a:r>
          </a:p>
          <a:p>
            <a:r>
              <a:rPr lang="nb-NO" sz="2800" b="1"/>
              <a:t>Gå ned i vekt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AD387886-A518-274A-9971-E961AB3200D8}"/>
              </a:ext>
            </a:extLst>
          </p:cNvPr>
          <p:cNvSpPr/>
          <p:nvPr/>
        </p:nvSpPr>
        <p:spPr>
          <a:xfrm>
            <a:off x="7123611" y="1590671"/>
            <a:ext cx="4230192" cy="4538043"/>
          </a:xfrm>
          <a:prstGeom prst="chevron">
            <a:avLst>
              <a:gd name="adj" fmla="val 162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endParaRPr lang="nb-NO" sz="1600" dirty="0"/>
          </a:p>
          <a:p>
            <a:r>
              <a:rPr lang="nb-NO" sz="1600" dirty="0"/>
              <a:t>... Eller måles på adferd som skaper resultatet – </a:t>
            </a:r>
            <a:r>
              <a:rPr lang="nb-NO" sz="1600" b="1" dirty="0" err="1"/>
              <a:t>Leading</a:t>
            </a:r>
            <a:r>
              <a:rPr lang="nb-NO" sz="1600" b="1" dirty="0"/>
              <a:t> indikatorer</a:t>
            </a:r>
            <a:endParaRPr lang="nb-NO" sz="2400" b="1" dirty="0"/>
          </a:p>
        </p:txBody>
      </p:sp>
      <p:sp>
        <p:nvSpPr>
          <p:cNvPr id="16" name="Tekstfelt 2">
            <a:extLst>
              <a:ext uri="{FF2B5EF4-FFF2-40B4-BE49-F238E27FC236}">
                <a16:creationId xmlns:a16="http://schemas.microsoft.com/office/drawing/2014/main" id="{10A0D119-671C-0F45-94EB-4A930686E3C0}"/>
              </a:ext>
            </a:extLst>
          </p:cNvPr>
          <p:cNvSpPr txBox="1"/>
          <p:nvPr/>
        </p:nvSpPr>
        <p:spPr>
          <a:xfrm>
            <a:off x="7109013" y="4075331"/>
            <a:ext cx="95410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a-DK" sz="5400" b="1">
                <a:solidFill>
                  <a:schemeClr val="tx2"/>
                </a:solidFill>
              </a:rPr>
              <a:t>vs</a:t>
            </a:r>
            <a:endParaRPr lang="da-NO" sz="5400" b="1">
              <a:solidFill>
                <a:schemeClr val="tx2"/>
              </a:solidFill>
            </a:endParaRPr>
          </a:p>
        </p:txBody>
      </p:sp>
      <p:sp>
        <p:nvSpPr>
          <p:cNvPr id="15" name="Tekstfelt 53">
            <a:extLst>
              <a:ext uri="{FF2B5EF4-FFF2-40B4-BE49-F238E27FC236}">
                <a16:creationId xmlns:a16="http://schemas.microsoft.com/office/drawing/2014/main" id="{95E490B8-704B-7C48-9A19-0F81C631DCC5}"/>
              </a:ext>
            </a:extLst>
          </p:cNvPr>
          <p:cNvSpPr txBox="1"/>
          <p:nvPr/>
        </p:nvSpPr>
        <p:spPr>
          <a:xfrm>
            <a:off x="8132608" y="4134110"/>
            <a:ext cx="2212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>
                <a:solidFill>
                  <a:schemeClr val="tx2"/>
                </a:solidFill>
              </a:rPr>
              <a:t>Måle den </a:t>
            </a:r>
            <a:r>
              <a:rPr lang="nb-NO" sz="1400" b="1" dirty="0">
                <a:solidFill>
                  <a:schemeClr val="accent3"/>
                </a:solidFill>
              </a:rPr>
              <a:t>adferd</a:t>
            </a:r>
            <a:r>
              <a:rPr lang="nb-NO" sz="1400" b="1" dirty="0">
                <a:solidFill>
                  <a:schemeClr val="tx2"/>
                </a:solidFill>
              </a:rPr>
              <a:t> som jeg mener vil </a:t>
            </a:r>
            <a:r>
              <a:rPr lang="nb-NO" sz="1400" b="1" dirty="0">
                <a:solidFill>
                  <a:schemeClr val="accent3"/>
                </a:solidFill>
              </a:rPr>
              <a:t>påvirke</a:t>
            </a:r>
            <a:br>
              <a:rPr lang="nb-NO" sz="1400" b="1" dirty="0">
                <a:solidFill>
                  <a:schemeClr val="tx2"/>
                </a:solidFill>
              </a:rPr>
            </a:br>
            <a:r>
              <a:rPr lang="nb-NO" sz="1400" b="1" dirty="0">
                <a:solidFill>
                  <a:schemeClr val="accent3"/>
                </a:solidFill>
              </a:rPr>
              <a:t>resultatet</a:t>
            </a:r>
            <a:r>
              <a:rPr lang="nb-NO" sz="1400" b="1" dirty="0">
                <a:solidFill>
                  <a:schemeClr val="tx2"/>
                </a:solidFill>
              </a:rPr>
              <a:t> (eks. kaloriinntak og mosjon)</a:t>
            </a:r>
          </a:p>
        </p:txBody>
      </p:sp>
      <p:sp>
        <p:nvSpPr>
          <p:cNvPr id="21" name="Tekstfelt 53">
            <a:extLst>
              <a:ext uri="{FF2B5EF4-FFF2-40B4-BE49-F238E27FC236}">
                <a16:creationId xmlns:a16="http://schemas.microsoft.com/office/drawing/2014/main" id="{EEE46FFE-A350-0145-BF35-98299B4509A2}"/>
              </a:ext>
            </a:extLst>
          </p:cNvPr>
          <p:cNvSpPr txBox="1"/>
          <p:nvPr/>
        </p:nvSpPr>
        <p:spPr>
          <a:xfrm>
            <a:off x="4677298" y="4134110"/>
            <a:ext cx="2212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>
                <a:solidFill>
                  <a:schemeClr val="tx2"/>
                </a:solidFill>
              </a:rPr>
              <a:t>Måle vekten og </a:t>
            </a:r>
            <a:r>
              <a:rPr lang="nb-NO" sz="1400" b="1">
                <a:solidFill>
                  <a:schemeClr val="accent3"/>
                </a:solidFill>
              </a:rPr>
              <a:t>konstatere hvordan resultatet</a:t>
            </a:r>
            <a:r>
              <a:rPr lang="nb-NO" sz="1400" b="1">
                <a:solidFill>
                  <a:schemeClr val="tx2"/>
                </a:solidFill>
              </a:rPr>
              <a:t> har</a:t>
            </a:r>
            <a:br>
              <a:rPr lang="nb-NO" sz="1400" b="1">
                <a:solidFill>
                  <a:schemeClr val="tx2"/>
                </a:solidFill>
              </a:rPr>
            </a:br>
            <a:r>
              <a:rPr lang="nb-NO" sz="1400" b="1">
                <a:solidFill>
                  <a:schemeClr val="tx2"/>
                </a:solidFill>
              </a:rPr>
              <a:t>utviklet seg siden sist</a:t>
            </a:r>
          </a:p>
        </p:txBody>
      </p:sp>
      <p:pic>
        <p:nvPicPr>
          <p:cNvPr id="23" name="Graphic 22" descr="Weight Gain outline">
            <a:extLst>
              <a:ext uri="{FF2B5EF4-FFF2-40B4-BE49-F238E27FC236}">
                <a16:creationId xmlns:a16="http://schemas.microsoft.com/office/drawing/2014/main" id="{9E5B1950-5BA4-9B4F-ACA2-2415283D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207" y="3370967"/>
            <a:ext cx="1685725" cy="16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70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000">
                <a:latin typeface="+mn-lt"/>
              </a:rPr>
              <a:t>Basert på dagens rapportering har vi utarbeidet</a:t>
            </a:r>
            <a:br>
              <a:rPr lang="nb-NO" sz="3000">
                <a:latin typeface="+mn-lt"/>
              </a:rPr>
            </a:br>
            <a:r>
              <a:rPr lang="nb-NO" sz="3000">
                <a:latin typeface="+mn-lt"/>
              </a:rPr>
              <a:t>et utgangspunkt å drøfte ut ifra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4B53F31-D827-3642-BFFB-66D035494ACD}"/>
              </a:ext>
            </a:extLst>
          </p:cNvPr>
          <p:cNvSpPr/>
          <p:nvPr/>
        </p:nvSpPr>
        <p:spPr>
          <a:xfrm>
            <a:off x="3627789" y="2365898"/>
            <a:ext cx="2395059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EDA2BE3-22E7-EB40-A634-D01E712900DC}"/>
              </a:ext>
            </a:extLst>
          </p:cNvPr>
          <p:cNvSpPr/>
          <p:nvPr/>
        </p:nvSpPr>
        <p:spPr>
          <a:xfrm>
            <a:off x="3627789" y="3552277"/>
            <a:ext cx="2395059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59024DE6-9F31-C84B-B54C-D206DC987FA3}"/>
              </a:ext>
            </a:extLst>
          </p:cNvPr>
          <p:cNvSpPr/>
          <p:nvPr/>
        </p:nvSpPr>
        <p:spPr>
          <a:xfrm>
            <a:off x="3627789" y="4738656"/>
            <a:ext cx="2395059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cxnSp>
        <p:nvCxnSpPr>
          <p:cNvPr id="6" name="Vinklet forbindelse 5">
            <a:extLst>
              <a:ext uri="{FF2B5EF4-FFF2-40B4-BE49-F238E27FC236}">
                <a16:creationId xmlns:a16="http://schemas.microsoft.com/office/drawing/2014/main" id="{36BA9CA1-7073-BC43-92C4-6A574E3016D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3233259" y="2853006"/>
            <a:ext cx="394530" cy="11863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inklet forbindelse 59">
            <a:extLst>
              <a:ext uri="{FF2B5EF4-FFF2-40B4-BE49-F238E27FC236}">
                <a16:creationId xmlns:a16="http://schemas.microsoft.com/office/drawing/2014/main" id="{FA428FC0-1A3D-4C43-8BCD-41D91B469C98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3233259" y="4039385"/>
            <a:ext cx="394530" cy="11863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>
            <a:extLst>
              <a:ext uri="{FF2B5EF4-FFF2-40B4-BE49-F238E27FC236}">
                <a16:creationId xmlns:a16="http://schemas.microsoft.com/office/drawing/2014/main" id="{9F4A3230-939C-FA45-8EE9-1E63CBE1A107}"/>
              </a:ext>
            </a:extLst>
          </p:cNvPr>
          <p:cNvSpPr/>
          <p:nvPr/>
        </p:nvSpPr>
        <p:spPr>
          <a:xfrm>
            <a:off x="6352019" y="2360820"/>
            <a:ext cx="2395059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3AAF027-10F6-6A4F-848C-94A1086534C2}"/>
              </a:ext>
            </a:extLst>
          </p:cNvPr>
          <p:cNvSpPr/>
          <p:nvPr/>
        </p:nvSpPr>
        <p:spPr>
          <a:xfrm>
            <a:off x="6352019" y="3547199"/>
            <a:ext cx="2395059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79AE1486-B764-A04E-9FF2-4B63D799EC86}"/>
              </a:ext>
            </a:extLst>
          </p:cNvPr>
          <p:cNvSpPr/>
          <p:nvPr/>
        </p:nvSpPr>
        <p:spPr>
          <a:xfrm>
            <a:off x="6352019" y="4733578"/>
            <a:ext cx="2395059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>
              <a:solidFill>
                <a:schemeClr val="bg1"/>
              </a:solidFill>
            </a:endParaRPr>
          </a:p>
        </p:txBody>
      </p: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7845DA58-07E3-4C45-B914-87B5061816BF}"/>
              </a:ext>
            </a:extLst>
          </p:cNvPr>
          <p:cNvCxnSpPr>
            <a:cxnSpLocks/>
            <a:stCxn id="41" idx="3"/>
            <a:endCxn id="63" idx="1"/>
          </p:cNvCxnSpPr>
          <p:nvPr/>
        </p:nvCxnSpPr>
        <p:spPr>
          <a:xfrm flipV="1">
            <a:off x="6022848" y="2847928"/>
            <a:ext cx="329171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pilforbindelse 66">
            <a:extLst>
              <a:ext uri="{FF2B5EF4-FFF2-40B4-BE49-F238E27FC236}">
                <a16:creationId xmlns:a16="http://schemas.microsoft.com/office/drawing/2014/main" id="{35AD49A4-6478-7249-B23A-6134CB47A962}"/>
              </a:ext>
            </a:extLst>
          </p:cNvPr>
          <p:cNvCxnSpPr>
            <a:cxnSpLocks/>
            <a:stCxn id="42" idx="3"/>
            <a:endCxn id="64" idx="1"/>
          </p:cNvCxnSpPr>
          <p:nvPr/>
        </p:nvCxnSpPr>
        <p:spPr>
          <a:xfrm flipV="1">
            <a:off x="6022848" y="4034307"/>
            <a:ext cx="329171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4461E7DB-1014-8F40-B990-194EF02B51B3}"/>
              </a:ext>
            </a:extLst>
          </p:cNvPr>
          <p:cNvCxnSpPr>
            <a:cxnSpLocks/>
            <a:stCxn id="43" idx="3"/>
            <a:endCxn id="65" idx="1"/>
          </p:cNvCxnSpPr>
          <p:nvPr/>
        </p:nvCxnSpPr>
        <p:spPr>
          <a:xfrm flipV="1">
            <a:off x="6022848" y="5220686"/>
            <a:ext cx="329171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Lige pilforbindelse 1036">
            <a:extLst>
              <a:ext uri="{FF2B5EF4-FFF2-40B4-BE49-F238E27FC236}">
                <a16:creationId xmlns:a16="http://schemas.microsoft.com/office/drawing/2014/main" id="{E68926F1-2B82-5A47-B0F6-95628A4CE713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3233259" y="4039385"/>
            <a:ext cx="394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ktangel 44">
            <a:extLst>
              <a:ext uri="{FF2B5EF4-FFF2-40B4-BE49-F238E27FC236}">
                <a16:creationId xmlns:a16="http://schemas.microsoft.com/office/drawing/2014/main" id="{C0990C6D-E09F-9746-8EC9-2574E646B82D}"/>
              </a:ext>
            </a:extLst>
          </p:cNvPr>
          <p:cNvSpPr/>
          <p:nvPr/>
        </p:nvSpPr>
        <p:spPr>
          <a:xfrm>
            <a:off x="9076248" y="2365898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EA72EC8E-D824-5A4A-A2D2-2850BE47AD18}"/>
              </a:ext>
            </a:extLst>
          </p:cNvPr>
          <p:cNvSpPr/>
          <p:nvPr/>
        </p:nvSpPr>
        <p:spPr>
          <a:xfrm>
            <a:off x="9076247" y="2882229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cxnSp>
        <p:nvCxnSpPr>
          <p:cNvPr id="54" name="Vinklet forbindelse 53">
            <a:extLst>
              <a:ext uri="{FF2B5EF4-FFF2-40B4-BE49-F238E27FC236}">
                <a16:creationId xmlns:a16="http://schemas.microsoft.com/office/drawing/2014/main" id="{CE0A44E4-FDE2-854F-A8E1-D463D5D62143}"/>
              </a:ext>
            </a:extLst>
          </p:cNvPr>
          <p:cNvCxnSpPr>
            <a:cxnSpLocks/>
            <a:stCxn id="63" idx="3"/>
            <a:endCxn id="45" idx="1"/>
          </p:cNvCxnSpPr>
          <p:nvPr/>
        </p:nvCxnSpPr>
        <p:spPr>
          <a:xfrm flipV="1">
            <a:off x="8747078" y="2590043"/>
            <a:ext cx="329170" cy="2578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Vinklet forbindelse 54">
            <a:extLst>
              <a:ext uri="{FF2B5EF4-FFF2-40B4-BE49-F238E27FC236}">
                <a16:creationId xmlns:a16="http://schemas.microsoft.com/office/drawing/2014/main" id="{084ACB20-F076-B04C-ABE1-5587C230AD75}"/>
              </a:ext>
            </a:extLst>
          </p:cNvPr>
          <p:cNvCxnSpPr>
            <a:cxnSpLocks/>
            <a:stCxn id="63" idx="3"/>
            <a:endCxn id="53" idx="1"/>
          </p:cNvCxnSpPr>
          <p:nvPr/>
        </p:nvCxnSpPr>
        <p:spPr>
          <a:xfrm>
            <a:off x="8747078" y="2847928"/>
            <a:ext cx="329169" cy="2584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ktangel 57">
            <a:extLst>
              <a:ext uri="{FF2B5EF4-FFF2-40B4-BE49-F238E27FC236}">
                <a16:creationId xmlns:a16="http://schemas.microsoft.com/office/drawing/2014/main" id="{20C8C15F-16ED-4143-AB19-F3A45DBAA52B}"/>
              </a:ext>
            </a:extLst>
          </p:cNvPr>
          <p:cNvSpPr/>
          <p:nvPr/>
        </p:nvSpPr>
        <p:spPr>
          <a:xfrm>
            <a:off x="9076247" y="3553956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6D685504-B3DA-5240-BC7B-489B4D2FB3CB}"/>
              </a:ext>
            </a:extLst>
          </p:cNvPr>
          <p:cNvSpPr/>
          <p:nvPr/>
        </p:nvSpPr>
        <p:spPr>
          <a:xfrm>
            <a:off x="9076246" y="4070287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77A5658-A91B-174D-ADB6-7D79ACFBBABD}"/>
              </a:ext>
            </a:extLst>
          </p:cNvPr>
          <p:cNvSpPr/>
          <p:nvPr/>
        </p:nvSpPr>
        <p:spPr>
          <a:xfrm>
            <a:off x="9076246" y="4731270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4A388D8-217A-B14F-A8B0-C7175217FA07}"/>
              </a:ext>
            </a:extLst>
          </p:cNvPr>
          <p:cNvSpPr/>
          <p:nvPr/>
        </p:nvSpPr>
        <p:spPr>
          <a:xfrm>
            <a:off x="9076245" y="5247601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cxnSp>
        <p:nvCxnSpPr>
          <p:cNvPr id="66" name="Vinklet forbindelse 65">
            <a:extLst>
              <a:ext uri="{FF2B5EF4-FFF2-40B4-BE49-F238E27FC236}">
                <a16:creationId xmlns:a16="http://schemas.microsoft.com/office/drawing/2014/main" id="{5359C00E-3DE8-744B-8E9A-DB8078A25A05}"/>
              </a:ext>
            </a:extLst>
          </p:cNvPr>
          <p:cNvCxnSpPr>
            <a:cxnSpLocks/>
            <a:stCxn id="64" idx="3"/>
            <a:endCxn id="59" idx="1"/>
          </p:cNvCxnSpPr>
          <p:nvPr/>
        </p:nvCxnSpPr>
        <p:spPr>
          <a:xfrm>
            <a:off x="8747078" y="4034307"/>
            <a:ext cx="329168" cy="2601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inklet forbindelse 68">
            <a:extLst>
              <a:ext uri="{FF2B5EF4-FFF2-40B4-BE49-F238E27FC236}">
                <a16:creationId xmlns:a16="http://schemas.microsoft.com/office/drawing/2014/main" id="{1EC33EE5-762B-634D-88F3-0950780A4CCA}"/>
              </a:ext>
            </a:extLst>
          </p:cNvPr>
          <p:cNvCxnSpPr>
            <a:cxnSpLocks/>
            <a:stCxn id="64" idx="3"/>
            <a:endCxn id="58" idx="1"/>
          </p:cNvCxnSpPr>
          <p:nvPr/>
        </p:nvCxnSpPr>
        <p:spPr>
          <a:xfrm flipV="1">
            <a:off x="8747078" y="3778101"/>
            <a:ext cx="329169" cy="2562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Vinklet forbindelse 69">
            <a:extLst>
              <a:ext uri="{FF2B5EF4-FFF2-40B4-BE49-F238E27FC236}">
                <a16:creationId xmlns:a16="http://schemas.microsoft.com/office/drawing/2014/main" id="{1E6B8148-FDA0-CA4D-B22E-A559D9D26540}"/>
              </a:ext>
            </a:extLst>
          </p:cNvPr>
          <p:cNvCxnSpPr>
            <a:cxnSpLocks/>
            <a:stCxn id="65" idx="3"/>
            <a:endCxn id="61" idx="1"/>
          </p:cNvCxnSpPr>
          <p:nvPr/>
        </p:nvCxnSpPr>
        <p:spPr>
          <a:xfrm flipV="1">
            <a:off x="8747078" y="4955415"/>
            <a:ext cx="329168" cy="2652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Vinklet forbindelse 70">
            <a:extLst>
              <a:ext uri="{FF2B5EF4-FFF2-40B4-BE49-F238E27FC236}">
                <a16:creationId xmlns:a16="http://schemas.microsoft.com/office/drawing/2014/main" id="{041D2F5B-9933-BB4F-B21C-1F3874657B5F}"/>
              </a:ext>
            </a:extLst>
          </p:cNvPr>
          <p:cNvCxnSpPr>
            <a:cxnSpLocks/>
            <a:stCxn id="65" idx="3"/>
            <a:endCxn id="62" idx="1"/>
          </p:cNvCxnSpPr>
          <p:nvPr/>
        </p:nvCxnSpPr>
        <p:spPr>
          <a:xfrm>
            <a:off x="8747078" y="5220686"/>
            <a:ext cx="329167" cy="2510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felt 46">
            <a:extLst>
              <a:ext uri="{FF2B5EF4-FFF2-40B4-BE49-F238E27FC236}">
                <a16:creationId xmlns:a16="http://schemas.microsoft.com/office/drawing/2014/main" id="{A37353CD-41C5-BD48-9B6E-773805E22608}"/>
              </a:ext>
            </a:extLst>
          </p:cNvPr>
          <p:cNvSpPr txBox="1"/>
          <p:nvPr/>
        </p:nvSpPr>
        <p:spPr>
          <a:xfrm>
            <a:off x="838199" y="1677995"/>
            <a:ext cx="1063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1400" b="1"/>
            </a:br>
            <a:r>
              <a:rPr lang="nb-NO" sz="1400" b="1"/>
              <a:t>Strategisk	(Ledelse)		     Taktisk (Avdeling)		Operasjonelt (Ansatt)			Adferd</a:t>
            </a:r>
          </a:p>
        </p:txBody>
      </p:sp>
      <p:sp>
        <p:nvSpPr>
          <p:cNvPr id="48" name="Rektangel 33">
            <a:extLst>
              <a:ext uri="{FF2B5EF4-FFF2-40B4-BE49-F238E27FC236}">
                <a16:creationId xmlns:a16="http://schemas.microsoft.com/office/drawing/2014/main" id="{BE6BDC86-772D-4CDD-8F96-588F7054E388}"/>
              </a:ext>
            </a:extLst>
          </p:cNvPr>
          <p:cNvSpPr/>
          <p:nvPr/>
        </p:nvSpPr>
        <p:spPr>
          <a:xfrm>
            <a:off x="838200" y="2365898"/>
            <a:ext cx="2395059" cy="334697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b="1" i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r>
              <a:rPr lang="nb-NO" sz="2000" b="1" i="1">
                <a:solidFill>
                  <a:schemeClr val="accent1"/>
                </a:solidFill>
                <a:latin typeface="Helvetica" pitchFamily="2" charset="0"/>
              </a:rPr>
              <a:t>Øke omsetning med 5 %</a:t>
            </a:r>
            <a:endParaRPr lang="nb-NO" sz="1400" b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nb-NO" sz="1400" b="1">
                <a:solidFill>
                  <a:schemeClr val="accent3"/>
                </a:solidFill>
                <a:latin typeface="Helvetica" pitchFamily="2" charset="0"/>
              </a:rPr>
              <a:t>Selge mer til nye kunder</a:t>
            </a:r>
          </a:p>
        </p:txBody>
      </p:sp>
      <p:pic>
        <p:nvPicPr>
          <p:cNvPr id="49" name="Picture 48" descr="A picture containing text, gauge, device&#10;&#10;Description automatically generated">
            <a:extLst>
              <a:ext uri="{FF2B5EF4-FFF2-40B4-BE49-F238E27FC236}">
                <a16:creationId xmlns:a16="http://schemas.microsoft.com/office/drawing/2014/main" id="{538A0715-7812-4653-AEA4-648828E3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6" y="2360820"/>
            <a:ext cx="1214888" cy="12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000">
                <a:latin typeface="+mn-lt"/>
              </a:rPr>
              <a:t>Basert på dagens rapportering har vi utarbeidet</a:t>
            </a:r>
            <a:br>
              <a:rPr lang="nb-NO" sz="3000">
                <a:latin typeface="+mn-lt"/>
              </a:rPr>
            </a:br>
            <a:r>
              <a:rPr lang="nb-NO" sz="3000">
                <a:latin typeface="+mn-lt"/>
              </a:rPr>
              <a:t>et utgangspunkt å drøfte ut ifra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4B53F31-D827-3642-BFFB-66D035494ACD}"/>
              </a:ext>
            </a:extLst>
          </p:cNvPr>
          <p:cNvSpPr/>
          <p:nvPr/>
        </p:nvSpPr>
        <p:spPr>
          <a:xfrm>
            <a:off x="3627789" y="2365898"/>
            <a:ext cx="2395059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EDA2BE3-22E7-EB40-A634-D01E712900DC}"/>
              </a:ext>
            </a:extLst>
          </p:cNvPr>
          <p:cNvSpPr/>
          <p:nvPr/>
        </p:nvSpPr>
        <p:spPr>
          <a:xfrm>
            <a:off x="3627789" y="3552277"/>
            <a:ext cx="2395059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59024DE6-9F31-C84B-B54C-D206DC987FA3}"/>
              </a:ext>
            </a:extLst>
          </p:cNvPr>
          <p:cNvSpPr/>
          <p:nvPr/>
        </p:nvSpPr>
        <p:spPr>
          <a:xfrm>
            <a:off x="3627789" y="4738656"/>
            <a:ext cx="2395059" cy="9742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cxnSp>
        <p:nvCxnSpPr>
          <p:cNvPr id="6" name="Vinklet forbindelse 5">
            <a:extLst>
              <a:ext uri="{FF2B5EF4-FFF2-40B4-BE49-F238E27FC236}">
                <a16:creationId xmlns:a16="http://schemas.microsoft.com/office/drawing/2014/main" id="{36BA9CA1-7073-BC43-92C4-6A574E3016D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3233259" y="2853006"/>
            <a:ext cx="394530" cy="11863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inklet forbindelse 59">
            <a:extLst>
              <a:ext uri="{FF2B5EF4-FFF2-40B4-BE49-F238E27FC236}">
                <a16:creationId xmlns:a16="http://schemas.microsoft.com/office/drawing/2014/main" id="{FA428FC0-1A3D-4C43-8BCD-41D91B469C98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3233259" y="4039385"/>
            <a:ext cx="394530" cy="11863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ktangel 62">
            <a:extLst>
              <a:ext uri="{FF2B5EF4-FFF2-40B4-BE49-F238E27FC236}">
                <a16:creationId xmlns:a16="http://schemas.microsoft.com/office/drawing/2014/main" id="{9F4A3230-939C-FA45-8EE9-1E63CBE1A107}"/>
              </a:ext>
            </a:extLst>
          </p:cNvPr>
          <p:cNvSpPr/>
          <p:nvPr/>
        </p:nvSpPr>
        <p:spPr>
          <a:xfrm>
            <a:off x="6352019" y="2360820"/>
            <a:ext cx="2395059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3AAF027-10F6-6A4F-848C-94A1086534C2}"/>
              </a:ext>
            </a:extLst>
          </p:cNvPr>
          <p:cNvSpPr/>
          <p:nvPr/>
        </p:nvSpPr>
        <p:spPr>
          <a:xfrm>
            <a:off x="6352019" y="3547199"/>
            <a:ext cx="2395059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79AE1486-B764-A04E-9FF2-4B63D799EC86}"/>
              </a:ext>
            </a:extLst>
          </p:cNvPr>
          <p:cNvSpPr/>
          <p:nvPr/>
        </p:nvSpPr>
        <p:spPr>
          <a:xfrm>
            <a:off x="6352019" y="4733578"/>
            <a:ext cx="2395059" cy="974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>
              <a:solidFill>
                <a:schemeClr val="bg1"/>
              </a:solidFill>
            </a:endParaRPr>
          </a:p>
        </p:txBody>
      </p: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7845DA58-07E3-4C45-B914-87B5061816BF}"/>
              </a:ext>
            </a:extLst>
          </p:cNvPr>
          <p:cNvCxnSpPr>
            <a:cxnSpLocks/>
            <a:stCxn id="41" idx="3"/>
            <a:endCxn id="63" idx="1"/>
          </p:cNvCxnSpPr>
          <p:nvPr/>
        </p:nvCxnSpPr>
        <p:spPr>
          <a:xfrm flipV="1">
            <a:off x="6022848" y="2847928"/>
            <a:ext cx="329171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pilforbindelse 66">
            <a:extLst>
              <a:ext uri="{FF2B5EF4-FFF2-40B4-BE49-F238E27FC236}">
                <a16:creationId xmlns:a16="http://schemas.microsoft.com/office/drawing/2014/main" id="{35AD49A4-6478-7249-B23A-6134CB47A962}"/>
              </a:ext>
            </a:extLst>
          </p:cNvPr>
          <p:cNvCxnSpPr>
            <a:cxnSpLocks/>
            <a:stCxn id="42" idx="3"/>
            <a:endCxn id="64" idx="1"/>
          </p:cNvCxnSpPr>
          <p:nvPr/>
        </p:nvCxnSpPr>
        <p:spPr>
          <a:xfrm flipV="1">
            <a:off x="6022848" y="4034307"/>
            <a:ext cx="329171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Lige pilforbindelse 67">
            <a:extLst>
              <a:ext uri="{FF2B5EF4-FFF2-40B4-BE49-F238E27FC236}">
                <a16:creationId xmlns:a16="http://schemas.microsoft.com/office/drawing/2014/main" id="{4461E7DB-1014-8F40-B990-194EF02B51B3}"/>
              </a:ext>
            </a:extLst>
          </p:cNvPr>
          <p:cNvCxnSpPr>
            <a:cxnSpLocks/>
            <a:stCxn id="43" idx="3"/>
            <a:endCxn id="65" idx="1"/>
          </p:cNvCxnSpPr>
          <p:nvPr/>
        </p:nvCxnSpPr>
        <p:spPr>
          <a:xfrm flipV="1">
            <a:off x="6022848" y="5220686"/>
            <a:ext cx="329171" cy="5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Lige pilforbindelse 1036">
            <a:extLst>
              <a:ext uri="{FF2B5EF4-FFF2-40B4-BE49-F238E27FC236}">
                <a16:creationId xmlns:a16="http://schemas.microsoft.com/office/drawing/2014/main" id="{E68926F1-2B82-5A47-B0F6-95628A4CE713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3233259" y="4039385"/>
            <a:ext cx="394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ktangel 44">
            <a:extLst>
              <a:ext uri="{FF2B5EF4-FFF2-40B4-BE49-F238E27FC236}">
                <a16:creationId xmlns:a16="http://schemas.microsoft.com/office/drawing/2014/main" id="{C0990C6D-E09F-9746-8EC9-2574E646B82D}"/>
              </a:ext>
            </a:extLst>
          </p:cNvPr>
          <p:cNvSpPr/>
          <p:nvPr/>
        </p:nvSpPr>
        <p:spPr>
          <a:xfrm>
            <a:off x="9076248" y="2365898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EA72EC8E-D824-5A4A-A2D2-2850BE47AD18}"/>
              </a:ext>
            </a:extLst>
          </p:cNvPr>
          <p:cNvSpPr/>
          <p:nvPr/>
        </p:nvSpPr>
        <p:spPr>
          <a:xfrm>
            <a:off x="9076247" y="2882229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cxnSp>
        <p:nvCxnSpPr>
          <p:cNvPr id="54" name="Vinklet forbindelse 53">
            <a:extLst>
              <a:ext uri="{FF2B5EF4-FFF2-40B4-BE49-F238E27FC236}">
                <a16:creationId xmlns:a16="http://schemas.microsoft.com/office/drawing/2014/main" id="{CE0A44E4-FDE2-854F-A8E1-D463D5D62143}"/>
              </a:ext>
            </a:extLst>
          </p:cNvPr>
          <p:cNvCxnSpPr>
            <a:cxnSpLocks/>
            <a:stCxn id="63" idx="3"/>
            <a:endCxn id="45" idx="1"/>
          </p:cNvCxnSpPr>
          <p:nvPr/>
        </p:nvCxnSpPr>
        <p:spPr>
          <a:xfrm flipV="1">
            <a:off x="8747078" y="2590043"/>
            <a:ext cx="329170" cy="25788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Vinklet forbindelse 54">
            <a:extLst>
              <a:ext uri="{FF2B5EF4-FFF2-40B4-BE49-F238E27FC236}">
                <a16:creationId xmlns:a16="http://schemas.microsoft.com/office/drawing/2014/main" id="{084ACB20-F076-B04C-ABE1-5587C230AD75}"/>
              </a:ext>
            </a:extLst>
          </p:cNvPr>
          <p:cNvCxnSpPr>
            <a:cxnSpLocks/>
            <a:stCxn id="63" idx="3"/>
            <a:endCxn id="53" idx="1"/>
          </p:cNvCxnSpPr>
          <p:nvPr/>
        </p:nvCxnSpPr>
        <p:spPr>
          <a:xfrm>
            <a:off x="8747078" y="2847928"/>
            <a:ext cx="329169" cy="2584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ktangel 57">
            <a:extLst>
              <a:ext uri="{FF2B5EF4-FFF2-40B4-BE49-F238E27FC236}">
                <a16:creationId xmlns:a16="http://schemas.microsoft.com/office/drawing/2014/main" id="{20C8C15F-16ED-4143-AB19-F3A45DBAA52B}"/>
              </a:ext>
            </a:extLst>
          </p:cNvPr>
          <p:cNvSpPr/>
          <p:nvPr/>
        </p:nvSpPr>
        <p:spPr>
          <a:xfrm>
            <a:off x="9076247" y="3553956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6D685504-B3DA-5240-BC7B-489B4D2FB3CB}"/>
              </a:ext>
            </a:extLst>
          </p:cNvPr>
          <p:cNvSpPr/>
          <p:nvPr/>
        </p:nvSpPr>
        <p:spPr>
          <a:xfrm>
            <a:off x="9076246" y="4070287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77A5658-A91B-174D-ADB6-7D79ACFBBABD}"/>
              </a:ext>
            </a:extLst>
          </p:cNvPr>
          <p:cNvSpPr/>
          <p:nvPr/>
        </p:nvSpPr>
        <p:spPr>
          <a:xfrm>
            <a:off x="9076246" y="4731270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4A388D8-217A-B14F-A8B0-C7175217FA07}"/>
              </a:ext>
            </a:extLst>
          </p:cNvPr>
          <p:cNvSpPr/>
          <p:nvPr/>
        </p:nvSpPr>
        <p:spPr>
          <a:xfrm>
            <a:off x="9076245" y="5247601"/>
            <a:ext cx="2395059" cy="4482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NO" sz="1200"/>
          </a:p>
        </p:txBody>
      </p:sp>
      <p:cxnSp>
        <p:nvCxnSpPr>
          <p:cNvPr id="66" name="Vinklet forbindelse 65">
            <a:extLst>
              <a:ext uri="{FF2B5EF4-FFF2-40B4-BE49-F238E27FC236}">
                <a16:creationId xmlns:a16="http://schemas.microsoft.com/office/drawing/2014/main" id="{5359C00E-3DE8-744B-8E9A-DB8078A25A05}"/>
              </a:ext>
            </a:extLst>
          </p:cNvPr>
          <p:cNvCxnSpPr>
            <a:cxnSpLocks/>
            <a:stCxn id="64" idx="3"/>
            <a:endCxn id="59" idx="1"/>
          </p:cNvCxnSpPr>
          <p:nvPr/>
        </p:nvCxnSpPr>
        <p:spPr>
          <a:xfrm>
            <a:off x="8747078" y="4034307"/>
            <a:ext cx="329168" cy="2601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inklet forbindelse 68">
            <a:extLst>
              <a:ext uri="{FF2B5EF4-FFF2-40B4-BE49-F238E27FC236}">
                <a16:creationId xmlns:a16="http://schemas.microsoft.com/office/drawing/2014/main" id="{1EC33EE5-762B-634D-88F3-0950780A4CCA}"/>
              </a:ext>
            </a:extLst>
          </p:cNvPr>
          <p:cNvCxnSpPr>
            <a:cxnSpLocks/>
            <a:stCxn id="64" idx="3"/>
            <a:endCxn id="58" idx="1"/>
          </p:cNvCxnSpPr>
          <p:nvPr/>
        </p:nvCxnSpPr>
        <p:spPr>
          <a:xfrm flipV="1">
            <a:off x="8747078" y="3778101"/>
            <a:ext cx="329169" cy="2562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Vinklet forbindelse 69">
            <a:extLst>
              <a:ext uri="{FF2B5EF4-FFF2-40B4-BE49-F238E27FC236}">
                <a16:creationId xmlns:a16="http://schemas.microsoft.com/office/drawing/2014/main" id="{1E6B8148-FDA0-CA4D-B22E-A559D9D26540}"/>
              </a:ext>
            </a:extLst>
          </p:cNvPr>
          <p:cNvCxnSpPr>
            <a:cxnSpLocks/>
            <a:stCxn id="65" idx="3"/>
            <a:endCxn id="61" idx="1"/>
          </p:cNvCxnSpPr>
          <p:nvPr/>
        </p:nvCxnSpPr>
        <p:spPr>
          <a:xfrm flipV="1">
            <a:off x="8747078" y="4955415"/>
            <a:ext cx="329168" cy="2652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Vinklet forbindelse 70">
            <a:extLst>
              <a:ext uri="{FF2B5EF4-FFF2-40B4-BE49-F238E27FC236}">
                <a16:creationId xmlns:a16="http://schemas.microsoft.com/office/drawing/2014/main" id="{041D2F5B-9933-BB4F-B21C-1F3874657B5F}"/>
              </a:ext>
            </a:extLst>
          </p:cNvPr>
          <p:cNvCxnSpPr>
            <a:cxnSpLocks/>
            <a:stCxn id="65" idx="3"/>
            <a:endCxn id="62" idx="1"/>
          </p:cNvCxnSpPr>
          <p:nvPr/>
        </p:nvCxnSpPr>
        <p:spPr>
          <a:xfrm>
            <a:off x="8747078" y="5220686"/>
            <a:ext cx="329167" cy="2510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felt 56">
            <a:extLst>
              <a:ext uri="{FF2B5EF4-FFF2-40B4-BE49-F238E27FC236}">
                <a16:creationId xmlns:a16="http://schemas.microsoft.com/office/drawing/2014/main" id="{EE9A8F81-3B67-CB4E-8623-4B2FF004EA29}"/>
              </a:ext>
            </a:extLst>
          </p:cNvPr>
          <p:cNvSpPr txBox="1"/>
          <p:nvPr/>
        </p:nvSpPr>
        <p:spPr>
          <a:xfrm>
            <a:off x="838199" y="1677995"/>
            <a:ext cx="1063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1400" b="1">
                <a:solidFill>
                  <a:srgbClr val="2B2929"/>
                </a:solidFill>
              </a:rPr>
            </a:br>
            <a:r>
              <a:rPr lang="nb-NO" sz="1400" b="1">
                <a:solidFill>
                  <a:srgbClr val="2B2929"/>
                </a:solidFill>
              </a:rPr>
              <a:t>Strategisk	(Ledelse)		     Taktisk (Avdeling)		Operasjonelt (Ansatt)			Adferd</a:t>
            </a:r>
          </a:p>
        </p:txBody>
      </p:sp>
      <p:sp>
        <p:nvSpPr>
          <p:cNvPr id="40" name="Rektangel 33">
            <a:extLst>
              <a:ext uri="{FF2B5EF4-FFF2-40B4-BE49-F238E27FC236}">
                <a16:creationId xmlns:a16="http://schemas.microsoft.com/office/drawing/2014/main" id="{2A1D71AC-ADD0-4BDA-99FD-45B17DFA09AE}"/>
              </a:ext>
            </a:extLst>
          </p:cNvPr>
          <p:cNvSpPr/>
          <p:nvPr/>
        </p:nvSpPr>
        <p:spPr>
          <a:xfrm>
            <a:off x="838200" y="2365898"/>
            <a:ext cx="2395059" cy="334697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i="1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endParaRPr lang="nb-NO" sz="2000" b="1" i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r>
              <a:rPr lang="nb-NO" sz="2000" b="1" i="1" err="1">
                <a:solidFill>
                  <a:schemeClr val="accent1"/>
                </a:solidFill>
                <a:latin typeface="Helvetica" pitchFamily="2" charset="0"/>
              </a:rPr>
              <a:t>Kundechurn</a:t>
            </a:r>
            <a:r>
              <a:rPr lang="nb-NO" sz="2000" b="1" i="1">
                <a:solidFill>
                  <a:schemeClr val="accent1"/>
                </a:solidFill>
                <a:latin typeface="Helvetica" pitchFamily="2" charset="0"/>
              </a:rPr>
              <a:t> 2 %</a:t>
            </a:r>
            <a:endParaRPr lang="nb-NO" sz="1400" b="1">
              <a:solidFill>
                <a:schemeClr val="accent1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endParaRPr lang="nb-NO" sz="140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nb-NO" sz="1400" b="1">
                <a:solidFill>
                  <a:schemeClr val="accent3"/>
                </a:solidFill>
                <a:latin typeface="Helvetica" pitchFamily="2" charset="0"/>
              </a:rPr>
              <a:t>Beholde eksisterende kunder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A8A8F98-32C3-4218-B9AE-011C04112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52" y="2432642"/>
            <a:ext cx="1434670" cy="14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6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EF414-56B9-5646-9FB2-67D62E13A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60" y="2020084"/>
            <a:ext cx="7435721" cy="2271259"/>
          </a:xfrm>
        </p:spPr>
        <p:txBody>
          <a:bodyPr>
            <a:noAutofit/>
          </a:bodyPr>
          <a:lstStyle/>
          <a:p>
            <a:r>
              <a:rPr lang="nb-NO" sz="6000" dirty="0">
                <a:latin typeface="Arial" panose="020B0604020202020204" pitchFamily="34" charset="0"/>
                <a:cs typeface="Arial" panose="020B0604020202020204" pitchFamily="34" charset="0"/>
              </a:rPr>
              <a:t>KPI </a:t>
            </a:r>
            <a:br>
              <a:rPr lang="nb-NO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dirty="0"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E632B-89EB-CA4E-8148-46AF72B3DFB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4760" y="4753854"/>
            <a:ext cx="4141528" cy="55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>
                <a:solidFill>
                  <a:srgbClr val="FC8B5F"/>
                </a:solidFill>
              </a:rPr>
              <a:t>OSLO, </a:t>
            </a:r>
            <a:fld id="{4DCC35D1-4F93-9F4B-BEC1-FC6328942D15}" type="datetime4">
              <a:rPr lang="nb-NO" sz="1600" b="1" smtClean="0">
                <a:solidFill>
                  <a:srgbClr val="FC8B5F"/>
                </a:solidFill>
              </a:rPr>
              <a:pPr marL="0" indent="0">
                <a:buNone/>
              </a:pPr>
              <a:t>16. september 2022</a:t>
            </a:fld>
            <a:endParaRPr lang="nb-NO" sz="1600" b="1">
              <a:solidFill>
                <a:srgbClr val="FC8B5F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2B9E3A-1F53-4750-BCCB-3F12AAA9C209}"/>
              </a:ext>
            </a:extLst>
          </p:cNvPr>
          <p:cNvSpPr txBox="1">
            <a:spLocks/>
          </p:cNvSpPr>
          <p:nvPr/>
        </p:nvSpPr>
        <p:spPr>
          <a:xfrm>
            <a:off x="226142" y="224025"/>
            <a:ext cx="7345912" cy="30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{NAME} 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30B3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{PNAM}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ACAD9-36C7-461B-AA72-3158660E1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86" b="40622"/>
          <a:stretch/>
        </p:blipFill>
        <p:spPr>
          <a:xfrm>
            <a:off x="10097589" y="126062"/>
            <a:ext cx="1868269" cy="45009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687CCB9-34C1-4E34-B13E-21D7BCCA5955}"/>
              </a:ext>
            </a:extLst>
          </p:cNvPr>
          <p:cNvSpPr txBox="1">
            <a:spLocks/>
          </p:cNvSpPr>
          <p:nvPr/>
        </p:nvSpPr>
        <p:spPr>
          <a:xfrm>
            <a:off x="0" y="949460"/>
            <a:ext cx="3864820" cy="786873"/>
          </a:xfrm>
          <a:prstGeom prst="rect">
            <a:avLst/>
          </a:prstGeom>
          <a:solidFill>
            <a:srgbClr val="FC8B5F"/>
          </a:solidFill>
        </p:spPr>
        <p:txBody>
          <a:bodyPr vert="horz" lIns="72000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005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A8F21A-4A23-4911-A3B8-76F44F54D9A7}"/>
              </a:ext>
            </a:extLst>
          </p:cNvPr>
          <p:cNvSpPr/>
          <p:nvPr/>
        </p:nvSpPr>
        <p:spPr>
          <a:xfrm>
            <a:off x="8678238" y="5286054"/>
            <a:ext cx="3513762" cy="157194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68A19320-A61F-4720-920C-A0933FD7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091" y="941583"/>
            <a:ext cx="8688941" cy="86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0" dirty="0">
                <a:latin typeface="Arial" panose="020B0604020202020204" pitchFamily="34" charset="0"/>
                <a:cs typeface="Arial" panose="020B0604020202020204" pitchFamily="34" charset="0"/>
              </a:rPr>
              <a:t>BREAKOUT: </a:t>
            </a:r>
            <a:br>
              <a:rPr lang="nb-NO" dirty="0"/>
            </a:br>
            <a:r>
              <a:rPr lang="nb-NO" dirty="0"/>
              <a:t>DESIGNE </a:t>
            </a:r>
            <a:r>
              <a:rPr lang="nb-NO" dirty="0">
                <a:solidFill>
                  <a:srgbClr val="FC8B5F"/>
                </a:solidFill>
              </a:rPr>
              <a:t>DASHBOARDS</a:t>
            </a:r>
            <a:r>
              <a:rPr lang="nb-NO" dirty="0"/>
              <a:t> FOR Å KUNNE OMSETTE DATA TIL INNSIKT</a:t>
            </a:r>
          </a:p>
        </p:txBody>
      </p:sp>
    </p:spTree>
    <p:extLst>
      <p:ext uri="{BB962C8B-B14F-4D97-AF65-F5344CB8AC3E}">
        <p14:creationId xmlns:p14="http://schemas.microsoft.com/office/powerpoint/2010/main" val="1197446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0868-B2A2-0A47-9560-6A50140E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823" y="3488682"/>
            <a:ext cx="2383858" cy="823912"/>
          </a:xfrm>
        </p:spPr>
        <p:txBody>
          <a:bodyPr>
            <a:normAutofit/>
          </a:bodyPr>
          <a:lstStyle/>
          <a:p>
            <a:r>
              <a:rPr lang="nb-NO"/>
              <a:t>Dashboards</a:t>
            </a:r>
          </a:p>
          <a:p>
            <a:r>
              <a:rPr lang="nb-NO" sz="1200"/>
              <a:t>VISNING</a:t>
            </a:r>
            <a:endParaRPr lang="nb-NO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16582-4930-8342-BE0D-C96333CFF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7097" y="4318244"/>
            <a:ext cx="2701310" cy="1038388"/>
          </a:xfrm>
        </p:spPr>
        <p:txBody>
          <a:bodyPr/>
          <a:lstStyle/>
          <a:p>
            <a:r>
              <a:rPr lang="nb-NO" sz="1200">
                <a:solidFill>
                  <a:schemeClr val="accent6"/>
                </a:solidFill>
              </a:rPr>
              <a:t>Våre </a:t>
            </a:r>
            <a:r>
              <a:rPr lang="nb-NO" sz="1200" err="1">
                <a:solidFill>
                  <a:schemeClr val="accent6"/>
                </a:solidFill>
              </a:rPr>
              <a:t>dashboards</a:t>
            </a:r>
            <a:r>
              <a:rPr lang="nb-NO" sz="1200">
                <a:solidFill>
                  <a:schemeClr val="accent6"/>
                </a:solidFill>
              </a:rPr>
              <a:t> skal svare på at...</a:t>
            </a:r>
          </a:p>
          <a:p>
            <a:endParaRPr lang="nb-NO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B879D-3C1F-3E46-B666-D3750A57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Vi ønsker å designe </a:t>
            </a:r>
            <a:r>
              <a:rPr lang="nb-NO" sz="3200" dirty="0" err="1"/>
              <a:t>dashboards</a:t>
            </a:r>
            <a:r>
              <a:rPr lang="nb-NO" sz="3200" dirty="0"/>
              <a:t> som gjør organisasjonen i stand til å agere på </a:t>
            </a:r>
            <a:r>
              <a:rPr lang="nb-NO" sz="3200" dirty="0" err="1"/>
              <a:t>KPI’ene</a:t>
            </a:r>
            <a:r>
              <a:rPr lang="nb-NO" sz="3200" dirty="0"/>
              <a:t> våre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40A60-F239-0641-B1DF-5EA59A8E920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13199" y="3484219"/>
            <a:ext cx="2383858" cy="823912"/>
          </a:xfrm>
        </p:spPr>
        <p:txBody>
          <a:bodyPr>
            <a:normAutofit/>
          </a:bodyPr>
          <a:lstStyle/>
          <a:p>
            <a:r>
              <a:rPr lang="nb-NO" dirty="0"/>
              <a:t>Reaktive KPIs</a:t>
            </a:r>
          </a:p>
          <a:p>
            <a:r>
              <a:rPr lang="nb-NO" sz="1200" dirty="0"/>
              <a:t>RESULTAT</a:t>
            </a:r>
            <a:endParaRPr lang="nb-NO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E39CED-F8D2-B141-B3D6-882DB1EE52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783756" y="4313781"/>
            <a:ext cx="2642744" cy="1038388"/>
          </a:xfrm>
        </p:spPr>
        <p:txBody>
          <a:bodyPr>
            <a:normAutofit/>
          </a:bodyPr>
          <a:lstStyle/>
          <a:p>
            <a:r>
              <a:rPr lang="nb-NO" sz="1200">
                <a:solidFill>
                  <a:schemeClr val="accent6"/>
                </a:solidFill>
              </a:rPr>
              <a:t>…vi beveger oss i riktig retning...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198C27-B443-B64E-92B3-560525790B4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30575" y="3494332"/>
            <a:ext cx="2383858" cy="823912"/>
          </a:xfrm>
        </p:spPr>
        <p:txBody>
          <a:bodyPr>
            <a:normAutofit/>
          </a:bodyPr>
          <a:lstStyle/>
          <a:p>
            <a:r>
              <a:rPr lang="nb-NO" dirty="0"/>
              <a:t>Proaktive KPIs</a:t>
            </a:r>
          </a:p>
          <a:p>
            <a:r>
              <a:rPr lang="nb-NO" sz="1200" dirty="0"/>
              <a:t>ADFERD</a:t>
            </a:r>
            <a:endParaRPr lang="nb-NO" sz="1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60EF14-6122-494E-9378-2C1C558441A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30575" y="4323894"/>
            <a:ext cx="2383858" cy="1038388"/>
          </a:xfrm>
        </p:spPr>
        <p:txBody>
          <a:bodyPr>
            <a:normAutofit/>
          </a:bodyPr>
          <a:lstStyle/>
          <a:p>
            <a:r>
              <a:rPr lang="nb-NO" sz="1200">
                <a:solidFill>
                  <a:schemeClr val="accent6"/>
                </a:solidFill>
              </a:rPr>
              <a:t>…ved å gjøre de rette aktiviteter.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B37BBA-A973-924C-B415-846C4A0E76D0}"/>
              </a:ext>
            </a:extLst>
          </p:cNvPr>
          <p:cNvCxnSpPr>
            <a:cxnSpLocks/>
          </p:cNvCxnSpPr>
          <p:nvPr/>
        </p:nvCxnSpPr>
        <p:spPr>
          <a:xfrm>
            <a:off x="7297057" y="3936736"/>
            <a:ext cx="566783" cy="0"/>
          </a:xfrm>
          <a:prstGeom prst="straightConnector1">
            <a:avLst/>
          </a:prstGeom>
          <a:ln w="98425">
            <a:solidFill>
              <a:schemeClr val="accent6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, gauge, device&#10;&#10;Description automatically generated">
            <a:extLst>
              <a:ext uri="{FF2B5EF4-FFF2-40B4-BE49-F238E27FC236}">
                <a16:creationId xmlns:a16="http://schemas.microsoft.com/office/drawing/2014/main" id="{74EF75E0-0ECE-40D8-B6CC-5F9893F16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08" y="2406298"/>
            <a:ext cx="1214888" cy="121488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8B4FA2D-5717-4A51-9E5C-E77750E90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74" y="2399102"/>
            <a:ext cx="1217308" cy="1217308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6EF70113-3918-4FCD-93C1-71599C64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48" y="2402700"/>
            <a:ext cx="1210112" cy="121011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4AB34A-7FD0-1F42-9DAA-FBE9E1FF3811}"/>
              </a:ext>
            </a:extLst>
          </p:cNvPr>
          <p:cNvCxnSpPr>
            <a:cxnSpLocks/>
          </p:cNvCxnSpPr>
          <p:nvPr/>
        </p:nvCxnSpPr>
        <p:spPr>
          <a:xfrm>
            <a:off x="3879681" y="3975648"/>
            <a:ext cx="566783" cy="0"/>
          </a:xfrm>
          <a:prstGeom prst="straightConnector1">
            <a:avLst/>
          </a:prstGeom>
          <a:ln w="98425">
            <a:solidFill>
              <a:schemeClr val="accent6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935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218339-DF7B-490F-AAAD-E8019CE0FCEF}"/>
              </a:ext>
            </a:extLst>
          </p:cNvPr>
          <p:cNvSpPr/>
          <p:nvPr/>
        </p:nvSpPr>
        <p:spPr>
          <a:xfrm>
            <a:off x="4502508" y="2334263"/>
            <a:ext cx="3462290" cy="3102329"/>
          </a:xfrm>
          <a:prstGeom prst="rect">
            <a:avLst/>
          </a:prstGeom>
          <a:solidFill>
            <a:srgbClr val="A7D4DE">
              <a:alpha val="7098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D4A650-23F6-4102-BFDD-E64A32A6606E}"/>
              </a:ext>
            </a:extLst>
          </p:cNvPr>
          <p:cNvGrpSpPr/>
          <p:nvPr/>
        </p:nvGrpSpPr>
        <p:grpSpPr>
          <a:xfrm>
            <a:off x="838200" y="2273108"/>
            <a:ext cx="2752655" cy="3226716"/>
            <a:chOff x="813778" y="2448396"/>
            <a:chExt cx="2752655" cy="327428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85EF11D-1F0B-4587-8DC9-8187B4BD9849}"/>
                </a:ext>
              </a:extLst>
            </p:cNvPr>
            <p:cNvCxnSpPr>
              <a:cxnSpLocks/>
            </p:cNvCxnSpPr>
            <p:nvPr/>
          </p:nvCxnSpPr>
          <p:spPr>
            <a:xfrm>
              <a:off x="1455941" y="2726446"/>
              <a:ext cx="0" cy="2742902"/>
            </a:xfrm>
            <a:prstGeom prst="straightConnector1">
              <a:avLst/>
            </a:prstGeom>
            <a:ln w="38100">
              <a:solidFill>
                <a:schemeClr val="accent1">
                  <a:lumMod val="90000"/>
                  <a:lumOff val="1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DBD106-082C-4D7E-A9B0-EE42D4C8AD8E}"/>
                </a:ext>
              </a:extLst>
            </p:cNvPr>
            <p:cNvSpPr txBox="1"/>
            <p:nvPr/>
          </p:nvSpPr>
          <p:spPr>
            <a:xfrm>
              <a:off x="929999" y="2448396"/>
              <a:ext cx="1051891" cy="257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050" b="1"/>
                <a:t>STRATEGISK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8D6F17-5B97-4C28-8A43-D3263F41C79E}"/>
                </a:ext>
              </a:extLst>
            </p:cNvPr>
            <p:cNvSpPr txBox="1"/>
            <p:nvPr/>
          </p:nvSpPr>
          <p:spPr>
            <a:xfrm>
              <a:off x="1071863" y="3987736"/>
              <a:ext cx="768159" cy="2576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050" b="1"/>
                <a:t>TAKTISK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48A23E-6D30-4A49-B957-D9A22723602B}"/>
                </a:ext>
              </a:extLst>
            </p:cNvPr>
            <p:cNvSpPr txBox="1"/>
            <p:nvPr/>
          </p:nvSpPr>
          <p:spPr>
            <a:xfrm>
              <a:off x="813778" y="5465020"/>
              <a:ext cx="1284327" cy="257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050" b="1"/>
                <a:t>OPERASJONELT</a:t>
              </a:r>
            </a:p>
          </p:txBody>
        </p:sp>
        <p:pic>
          <p:nvPicPr>
            <p:cNvPr id="8" name="Billede 31">
              <a:extLst>
                <a:ext uri="{FF2B5EF4-FFF2-40B4-BE49-F238E27FC236}">
                  <a16:creationId xmlns:a16="http://schemas.microsoft.com/office/drawing/2014/main" id="{28D804E1-F5D0-44CD-B6E4-7F4BDE29B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11016" y="4831654"/>
              <a:ext cx="1255417" cy="8268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1A49FB7-B013-47E8-94C8-621F92F25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080" y="2510453"/>
              <a:ext cx="1255347" cy="8270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Sales Pipeline Management: 10 Ways to Manage Your Pipeline | Management,  Management tips, Sample resume">
              <a:extLst>
                <a:ext uri="{FF2B5EF4-FFF2-40B4-BE49-F238E27FC236}">
                  <a16:creationId xmlns:a16="http://schemas.microsoft.com/office/drawing/2014/main" id="{D601747E-4B57-4DB0-AA56-269ED2286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079" y="3686711"/>
              <a:ext cx="1255348" cy="8223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000"/>
              <a:t>Vi ønsker å designe </a:t>
            </a:r>
            <a:r>
              <a:rPr lang="nb-NO" sz="3000" err="1"/>
              <a:t>dashboards</a:t>
            </a:r>
            <a:r>
              <a:rPr lang="nb-NO" sz="3000"/>
              <a:t> som gjør organisasjonen i stand til å agere på </a:t>
            </a:r>
            <a:r>
              <a:rPr lang="nb-NO" sz="3000" err="1"/>
              <a:t>KPIene</a:t>
            </a:r>
            <a:r>
              <a:rPr lang="nb-NO" sz="3000"/>
              <a:t> våre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A269573A-8463-EF4D-8362-F28A5F5CA00F}"/>
              </a:ext>
            </a:extLst>
          </p:cNvPr>
          <p:cNvSpPr txBox="1"/>
          <p:nvPr/>
        </p:nvSpPr>
        <p:spPr>
          <a:xfrm>
            <a:off x="727950" y="1740481"/>
            <a:ext cx="3295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Våre </a:t>
            </a:r>
            <a:r>
              <a:rPr lang="nb-NO" sz="1200" err="1"/>
              <a:t>dashboards</a:t>
            </a:r>
            <a:r>
              <a:rPr lang="nb-NO" sz="1200"/>
              <a:t> skal svare på at...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BFA84-D4AE-4FCE-925E-F56236491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066" y="3170961"/>
            <a:ext cx="2652734" cy="1492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kstfelt 46">
            <a:extLst>
              <a:ext uri="{FF2B5EF4-FFF2-40B4-BE49-F238E27FC236}">
                <a16:creationId xmlns:a16="http://schemas.microsoft.com/office/drawing/2014/main" id="{EA63F217-3858-4F28-9ED8-62708FDCC061}"/>
              </a:ext>
            </a:extLst>
          </p:cNvPr>
          <p:cNvSpPr txBox="1"/>
          <p:nvPr/>
        </p:nvSpPr>
        <p:spPr>
          <a:xfrm>
            <a:off x="4502508" y="1745178"/>
            <a:ext cx="2341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...vi gjør de rette aktivitetene...</a:t>
            </a:r>
            <a:endParaRPr lang="nb-NO" sz="1200" b="1"/>
          </a:p>
        </p:txBody>
      </p:sp>
      <p:sp>
        <p:nvSpPr>
          <p:cNvPr id="40" name="Tekstfelt 46">
            <a:extLst>
              <a:ext uri="{FF2B5EF4-FFF2-40B4-BE49-F238E27FC236}">
                <a16:creationId xmlns:a16="http://schemas.microsoft.com/office/drawing/2014/main" id="{9138A105-0651-4F40-BA03-44418537193A}"/>
              </a:ext>
            </a:extLst>
          </p:cNvPr>
          <p:cNvSpPr txBox="1"/>
          <p:nvPr/>
        </p:nvSpPr>
        <p:spPr>
          <a:xfrm>
            <a:off x="8020496" y="1740481"/>
            <a:ext cx="3610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/>
              <a:t>...for at vi skal bevege oss i riktig retning</a:t>
            </a:r>
            <a:endParaRPr lang="nb-NO" sz="1200" b="1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36131E33-4824-4EFF-9C24-840AAAF43CB0}"/>
              </a:ext>
            </a:extLst>
          </p:cNvPr>
          <p:cNvSpPr/>
          <p:nvPr/>
        </p:nvSpPr>
        <p:spPr>
          <a:xfrm>
            <a:off x="3944585" y="2833324"/>
            <a:ext cx="204186" cy="1935177"/>
          </a:xfrm>
          <a:prstGeom prst="chevron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17660DEE-805E-434B-B2C5-9C3B1285C647}"/>
              </a:ext>
            </a:extLst>
          </p:cNvPr>
          <p:cNvSpPr/>
          <p:nvPr/>
        </p:nvSpPr>
        <p:spPr>
          <a:xfrm>
            <a:off x="8230839" y="2833324"/>
            <a:ext cx="204186" cy="1935177"/>
          </a:xfrm>
          <a:prstGeom prst="chevron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D58C4-5EC9-4505-A46B-406A200358DD}"/>
              </a:ext>
            </a:extLst>
          </p:cNvPr>
          <p:cNvSpPr txBox="1"/>
          <p:nvPr/>
        </p:nvSpPr>
        <p:spPr>
          <a:xfrm>
            <a:off x="4574290" y="3008264"/>
            <a:ext cx="3318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i="1"/>
              <a:t>Hva er de 2-5 viktigste spørsmål vi bør stille oss selv på strategisk, taktisk og operasjonelt nivå for å få en konstruktiv dialog rundt våre </a:t>
            </a:r>
            <a:r>
              <a:rPr lang="nb-NO" b="1" i="1" err="1"/>
              <a:t>KPIer</a:t>
            </a:r>
            <a:endParaRPr lang="nb-NO" b="1" i="1"/>
          </a:p>
        </p:txBody>
      </p:sp>
    </p:spTree>
    <p:extLst>
      <p:ext uri="{BB962C8B-B14F-4D97-AF65-F5344CB8AC3E}">
        <p14:creationId xmlns:p14="http://schemas.microsoft.com/office/powerpoint/2010/main" val="200288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nb-NO" sz="3000"/>
              <a:t>På denne måten ønsker vi å guide de ansatte til selv å komme frem til egne antakelser og konklusjoner om hva som skal til for å oppnå sine mål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BC0EC-778E-0542-8377-44B800A31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03" y="1013583"/>
            <a:ext cx="5662793" cy="5662793"/>
          </a:xfrm>
          <a:prstGeom prst="rect">
            <a:avLst/>
          </a:prstGeom>
        </p:spPr>
      </p:pic>
      <p:pic>
        <p:nvPicPr>
          <p:cNvPr id="5" name="Picture 4" descr="A picture containing text, chain&#10;&#10;Description automatically generated">
            <a:extLst>
              <a:ext uri="{FF2B5EF4-FFF2-40B4-BE49-F238E27FC236}">
                <a16:creationId xmlns:a16="http://schemas.microsoft.com/office/drawing/2014/main" id="{499E574E-2684-4C29-A406-B098C8B88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25" y="2920600"/>
            <a:ext cx="4229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4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5DB-88DB-E548-AE0D-589F13320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FORSLAG TIL </a:t>
            </a:r>
            <a:br>
              <a:rPr lang="nb-NO"/>
            </a:br>
            <a:r>
              <a:rPr lang="nb-NO"/>
              <a:t>DASHBOARD OPPBYGGING</a:t>
            </a:r>
          </a:p>
        </p:txBody>
      </p:sp>
    </p:spTree>
    <p:extLst>
      <p:ext uri="{BB962C8B-B14F-4D97-AF65-F5344CB8AC3E}">
        <p14:creationId xmlns:p14="http://schemas.microsoft.com/office/powerpoint/2010/main" val="411816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4">
            <a:extLst>
              <a:ext uri="{FF2B5EF4-FFF2-40B4-BE49-F238E27FC236}">
                <a16:creationId xmlns:a16="http://schemas.microsoft.com/office/drawing/2014/main" id="{376EBC11-4A0C-4ABB-97D6-7BE4CAD6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868313"/>
              </p:ext>
            </p:extLst>
          </p:nvPr>
        </p:nvGraphicFramePr>
        <p:xfrm>
          <a:off x="744586" y="640590"/>
          <a:ext cx="10702827" cy="520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5496">
                  <a:extLst>
                    <a:ext uri="{9D8B030D-6E8A-4147-A177-3AD203B41FA5}">
                      <a16:colId xmlns:a16="http://schemas.microsoft.com/office/drawing/2014/main" val="1837999498"/>
                    </a:ext>
                  </a:extLst>
                </a:gridCol>
                <a:gridCol w="5357331">
                  <a:extLst>
                    <a:ext uri="{9D8B030D-6E8A-4147-A177-3AD203B41FA5}">
                      <a16:colId xmlns:a16="http://schemas.microsoft.com/office/drawing/2014/main" val="3518265886"/>
                    </a:ext>
                  </a:extLst>
                </a:gridCol>
              </a:tblGrid>
              <a:tr h="83349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DASHBOARD 1</a:t>
                      </a:r>
                      <a:endParaRPr lang="en-US" sz="1800" dirty="0"/>
                    </a:p>
                    <a:p>
                      <a:pPr algn="ctr"/>
                      <a:r>
                        <a:rPr lang="en-US" sz="1200" b="0" dirty="0"/>
                        <a:t>REAKTIVE KPI’er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494622"/>
                  </a:ext>
                </a:extLst>
              </a:tr>
              <a:tr h="21858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190225"/>
                  </a:ext>
                </a:extLst>
              </a:tr>
              <a:tr h="21858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452521"/>
                  </a:ext>
                </a:extLst>
              </a:tr>
            </a:tbl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FF1F945-1865-4DDD-B9A4-D71000DC23B8}"/>
              </a:ext>
            </a:extLst>
          </p:cNvPr>
          <p:cNvSpPr/>
          <p:nvPr/>
        </p:nvSpPr>
        <p:spPr>
          <a:xfrm>
            <a:off x="3128391" y="9983001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AKTIVITETER AV SPESIFIKK TYPE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A75FDF8-4487-435B-9072-E87B1B55FB4C}"/>
              </a:ext>
            </a:extLst>
          </p:cNvPr>
          <p:cNvSpPr/>
          <p:nvPr/>
        </p:nvSpPr>
        <p:spPr>
          <a:xfrm>
            <a:off x="4888914" y="9982999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TILBUD SENT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6536B3F-1EB5-46E5-96E4-A794CD6FDC18}"/>
              </a:ext>
            </a:extLst>
          </p:cNvPr>
          <p:cNvSpPr/>
          <p:nvPr/>
        </p:nvSpPr>
        <p:spPr>
          <a:xfrm>
            <a:off x="6649437" y="9982999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SALGSMULIGHETER I SALGSTRAKT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E2BDDE1-4AE2-4A4D-861F-9F4D31D0070A}"/>
              </a:ext>
            </a:extLst>
          </p:cNvPr>
          <p:cNvSpPr/>
          <p:nvPr/>
        </p:nvSpPr>
        <p:spPr>
          <a:xfrm>
            <a:off x="3128391" y="10585136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TILBUDF VUNNET / TAPT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2E773-08D1-4C83-996E-DC7FBAB3572A}"/>
              </a:ext>
            </a:extLst>
          </p:cNvPr>
          <p:cNvSpPr/>
          <p:nvPr/>
        </p:nvSpPr>
        <p:spPr>
          <a:xfrm>
            <a:off x="4888914" y="10585135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GJENNOMSNITT SALG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189A63-F37C-46B1-A8BC-56B8C065B4DE}"/>
              </a:ext>
            </a:extLst>
          </p:cNvPr>
          <p:cNvSpPr/>
          <p:nvPr/>
        </p:nvSpPr>
        <p:spPr>
          <a:xfrm>
            <a:off x="6649437" y="10585135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SALGMULIGHETER REGISTRERT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85DB24B-C29B-486F-A48E-422B2555269C}"/>
              </a:ext>
            </a:extLst>
          </p:cNvPr>
          <p:cNvGraphicFramePr/>
          <p:nvPr/>
        </p:nvGraphicFramePr>
        <p:xfrm>
          <a:off x="7235606" y="3802978"/>
          <a:ext cx="3414475" cy="1887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644989E-4EBF-4244-8F88-93F9CD328E8D}"/>
              </a:ext>
            </a:extLst>
          </p:cNvPr>
          <p:cNvGraphicFramePr/>
          <p:nvPr/>
        </p:nvGraphicFramePr>
        <p:xfrm>
          <a:off x="1575971" y="1462251"/>
          <a:ext cx="3890998" cy="2197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CD2CDA8-F46D-46E5-9618-07DF20E48A51}"/>
              </a:ext>
            </a:extLst>
          </p:cNvPr>
          <p:cNvGraphicFramePr/>
          <p:nvPr/>
        </p:nvGraphicFramePr>
        <p:xfrm>
          <a:off x="6759083" y="1462251"/>
          <a:ext cx="3890998" cy="2197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48711F31-F16A-46DD-B620-DA3DBF28F2A3}"/>
              </a:ext>
            </a:extLst>
          </p:cNvPr>
          <p:cNvGraphicFramePr/>
          <p:nvPr/>
        </p:nvGraphicFramePr>
        <p:xfrm>
          <a:off x="1575971" y="3716150"/>
          <a:ext cx="3890998" cy="2197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0351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4">
            <a:extLst>
              <a:ext uri="{FF2B5EF4-FFF2-40B4-BE49-F238E27FC236}">
                <a16:creationId xmlns:a16="http://schemas.microsoft.com/office/drawing/2014/main" id="{376EBC11-4A0C-4ABB-97D6-7BE4CAD6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798953"/>
              </p:ext>
            </p:extLst>
          </p:nvPr>
        </p:nvGraphicFramePr>
        <p:xfrm>
          <a:off x="744586" y="640590"/>
          <a:ext cx="10702827" cy="520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531">
                  <a:extLst>
                    <a:ext uri="{9D8B030D-6E8A-4147-A177-3AD203B41FA5}">
                      <a16:colId xmlns:a16="http://schemas.microsoft.com/office/drawing/2014/main" val="1837999498"/>
                    </a:ext>
                  </a:extLst>
                </a:gridCol>
                <a:gridCol w="3897297">
                  <a:extLst>
                    <a:ext uri="{9D8B030D-6E8A-4147-A177-3AD203B41FA5}">
                      <a16:colId xmlns:a16="http://schemas.microsoft.com/office/drawing/2014/main" val="1905107096"/>
                    </a:ext>
                  </a:extLst>
                </a:gridCol>
                <a:gridCol w="3421999">
                  <a:extLst>
                    <a:ext uri="{9D8B030D-6E8A-4147-A177-3AD203B41FA5}">
                      <a16:colId xmlns:a16="http://schemas.microsoft.com/office/drawing/2014/main" val="3518265886"/>
                    </a:ext>
                  </a:extLst>
                </a:gridCol>
              </a:tblGrid>
              <a:tr h="83349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DASHBOARD 2</a:t>
                      </a:r>
                      <a:endParaRPr lang="en-US" sz="1800" dirty="0"/>
                    </a:p>
                    <a:p>
                      <a:pPr algn="ctr"/>
                      <a:r>
                        <a:rPr lang="en-US" sz="1200" b="0" dirty="0"/>
                        <a:t>PROAKTIVE KPI’er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494622"/>
                  </a:ext>
                </a:extLst>
              </a:tr>
              <a:tr h="21858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190225"/>
                  </a:ext>
                </a:extLst>
              </a:tr>
              <a:tr h="21858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452521"/>
                  </a:ext>
                </a:extLst>
              </a:tr>
            </a:tbl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E2BDDE1-4AE2-4A4D-861F-9F4D31D0070A}"/>
              </a:ext>
            </a:extLst>
          </p:cNvPr>
          <p:cNvSpPr/>
          <p:nvPr/>
        </p:nvSpPr>
        <p:spPr>
          <a:xfrm>
            <a:off x="1771377" y="4483196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TILBUDF VUNNET / TAPT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2E773-08D1-4C83-996E-DC7FBAB3572A}"/>
              </a:ext>
            </a:extLst>
          </p:cNvPr>
          <p:cNvSpPr/>
          <p:nvPr/>
        </p:nvSpPr>
        <p:spPr>
          <a:xfrm>
            <a:off x="5308724" y="4483196"/>
            <a:ext cx="1574547" cy="534151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# GJENNOMSNITT SALG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66DF4B-10C3-41C3-A015-7F9374C3E743}"/>
              </a:ext>
            </a:extLst>
          </p:cNvPr>
          <p:cNvGraphicFramePr/>
          <p:nvPr/>
        </p:nvGraphicFramePr>
        <p:xfrm>
          <a:off x="678539" y="1432609"/>
          <a:ext cx="3390541" cy="225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EC57D90-618E-4688-8FC1-FEFAC71268D3}"/>
              </a:ext>
            </a:extLst>
          </p:cNvPr>
          <p:cNvGraphicFramePr/>
          <p:nvPr/>
        </p:nvGraphicFramePr>
        <p:xfrm>
          <a:off x="8386722" y="3620987"/>
          <a:ext cx="2579015" cy="225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5852046-8EEB-4B45-973C-EB4A6BC87C6D}"/>
              </a:ext>
            </a:extLst>
          </p:cNvPr>
          <p:cNvGraphicFramePr/>
          <p:nvPr/>
        </p:nvGraphicFramePr>
        <p:xfrm>
          <a:off x="8386721" y="1432609"/>
          <a:ext cx="2579015" cy="225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98C2657-2589-9540-A033-2EEDA7E7C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485238"/>
              </p:ext>
            </p:extLst>
          </p:nvPr>
        </p:nvGraphicFramePr>
        <p:xfrm>
          <a:off x="4938393" y="1432609"/>
          <a:ext cx="2579015" cy="225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59259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19B2CA89-9177-2244-BB2C-03CD785E21E8}"/>
              </a:ext>
            </a:extLst>
          </p:cNvPr>
          <p:cNvCxnSpPr/>
          <p:nvPr/>
        </p:nvCxnSpPr>
        <p:spPr>
          <a:xfrm>
            <a:off x="838200" y="5924552"/>
            <a:ext cx="1063466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/>
              <a:t>Basert på </a:t>
            </a:r>
            <a:r>
              <a:rPr lang="nb-NO" sz="3600" err="1"/>
              <a:t>churn</a:t>
            </a:r>
            <a:r>
              <a:rPr lang="nb-NO" sz="3600"/>
              <a:t>-KPI har vi utarbeidet et eksempel som vi kan ta utgangspunkt i og drøfte ut ifra</a:t>
            </a:r>
          </a:p>
        </p:txBody>
      </p:sp>
      <p:sp>
        <p:nvSpPr>
          <p:cNvPr id="4" name="Tekstfelt 46">
            <a:extLst>
              <a:ext uri="{FF2B5EF4-FFF2-40B4-BE49-F238E27FC236}">
                <a16:creationId xmlns:a16="http://schemas.microsoft.com/office/drawing/2014/main" id="{0E0E7039-EA08-4EB2-8EB8-6CCDE8AB0D7A}"/>
              </a:ext>
            </a:extLst>
          </p:cNvPr>
          <p:cNvSpPr txBox="1"/>
          <p:nvPr/>
        </p:nvSpPr>
        <p:spPr>
          <a:xfrm>
            <a:off x="838199" y="1677995"/>
            <a:ext cx="1063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1400" b="1"/>
            </a:br>
            <a:r>
              <a:rPr lang="nb-NO" sz="1400" b="1"/>
              <a:t>Strategisk	(Divisjon)		 Taktisk (Segment)		   Operasjonelt (Rådgiver)	      Atferd (Rådgiver)</a:t>
            </a:r>
          </a:p>
        </p:txBody>
      </p:sp>
      <p:sp>
        <p:nvSpPr>
          <p:cNvPr id="5" name="Rektangel 33">
            <a:extLst>
              <a:ext uri="{FF2B5EF4-FFF2-40B4-BE49-F238E27FC236}">
                <a16:creationId xmlns:a16="http://schemas.microsoft.com/office/drawing/2014/main" id="{856918D1-A1C1-48CD-86B7-76D39140D4C1}"/>
              </a:ext>
            </a:extLst>
          </p:cNvPr>
          <p:cNvSpPr/>
          <p:nvPr/>
        </p:nvSpPr>
        <p:spPr>
          <a:xfrm>
            <a:off x="838200" y="2305630"/>
            <a:ext cx="2395059" cy="644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35">
            <a:extLst>
              <a:ext uri="{FF2B5EF4-FFF2-40B4-BE49-F238E27FC236}">
                <a16:creationId xmlns:a16="http://schemas.microsoft.com/office/drawing/2014/main" id="{750D3308-A220-4FC9-80F4-1D4583692EB5}"/>
              </a:ext>
            </a:extLst>
          </p:cNvPr>
          <p:cNvSpPr/>
          <p:nvPr/>
        </p:nvSpPr>
        <p:spPr>
          <a:xfrm>
            <a:off x="1079535" y="2286262"/>
            <a:ext cx="2227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b-NO" sz="1200" i="1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nb-NO" sz="1200" b="1" i="1" err="1">
                <a:solidFill>
                  <a:srgbClr val="000000"/>
                </a:solidFill>
                <a:latin typeface="Helvetica" pitchFamily="2" charset="0"/>
              </a:rPr>
              <a:t>Kundechurn</a:t>
            </a:r>
            <a:r>
              <a:rPr lang="nb-NO" sz="1200" b="1" i="1">
                <a:solidFill>
                  <a:srgbClr val="000000"/>
                </a:solidFill>
                <a:latin typeface="Helvetica" pitchFamily="2" charset="0"/>
              </a:rPr>
              <a:t> 2 %</a:t>
            </a:r>
            <a:endParaRPr lang="nb-NO" sz="12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" name="Rektangel 40">
            <a:extLst>
              <a:ext uri="{FF2B5EF4-FFF2-40B4-BE49-F238E27FC236}">
                <a16:creationId xmlns:a16="http://schemas.microsoft.com/office/drawing/2014/main" id="{3FF3BD0B-4F54-4FE7-BAE4-0F8CCD76CD00}"/>
              </a:ext>
            </a:extLst>
          </p:cNvPr>
          <p:cNvSpPr/>
          <p:nvPr/>
        </p:nvSpPr>
        <p:spPr>
          <a:xfrm>
            <a:off x="3700941" y="2305630"/>
            <a:ext cx="2395059" cy="6440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chemeClr val="bg1"/>
                </a:solidFill>
                <a:latin typeface="Helvetica" pitchFamily="2" charset="0"/>
              </a:rPr>
              <a:t>Antall fornyelser</a:t>
            </a:r>
            <a:br>
              <a:rPr lang="nb-NO" sz="1200">
                <a:solidFill>
                  <a:schemeClr val="bg1"/>
                </a:solidFill>
                <a:latin typeface="Helvetica" pitchFamily="2" charset="0"/>
              </a:rPr>
            </a:br>
            <a:r>
              <a:rPr lang="nb-NO" sz="1200">
                <a:solidFill>
                  <a:schemeClr val="bg1"/>
                </a:solidFill>
                <a:latin typeface="Helvetica" pitchFamily="2" charset="0"/>
              </a:rPr>
              <a:t>per seksjon per produkt</a:t>
            </a:r>
            <a:endParaRPr lang="nb-NO" sz="1200">
              <a:solidFill>
                <a:schemeClr val="bg1"/>
              </a:solidFill>
            </a:endParaRPr>
          </a:p>
        </p:txBody>
      </p:sp>
      <p:sp>
        <p:nvSpPr>
          <p:cNvPr id="29" name="Rektangel 62">
            <a:extLst>
              <a:ext uri="{FF2B5EF4-FFF2-40B4-BE49-F238E27FC236}">
                <a16:creationId xmlns:a16="http://schemas.microsoft.com/office/drawing/2014/main" id="{B566C363-3709-4888-B4F9-9F3913E61465}"/>
              </a:ext>
            </a:extLst>
          </p:cNvPr>
          <p:cNvSpPr/>
          <p:nvPr/>
        </p:nvSpPr>
        <p:spPr>
          <a:xfrm>
            <a:off x="6563684" y="2305630"/>
            <a:ext cx="2395059" cy="64400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chemeClr val="bg1"/>
                </a:solidFill>
                <a:latin typeface="Helvetica" pitchFamily="2" charset="0"/>
              </a:rPr>
              <a:t>Antall fornyelser</a:t>
            </a:r>
            <a:br>
              <a:rPr lang="nb-NO" sz="1200">
                <a:solidFill>
                  <a:schemeClr val="bg1"/>
                </a:solidFill>
                <a:latin typeface="Helvetica" pitchFamily="2" charset="0"/>
              </a:rPr>
            </a:br>
            <a:r>
              <a:rPr lang="nb-NO" sz="1200">
                <a:solidFill>
                  <a:schemeClr val="bg1"/>
                </a:solidFill>
                <a:latin typeface="Helvetica" pitchFamily="2" charset="0"/>
              </a:rPr>
              <a:t>per medarbeider</a:t>
            </a:r>
            <a:endParaRPr lang="nb-NO" sz="1200">
              <a:solidFill>
                <a:schemeClr val="bg1"/>
              </a:solidFill>
            </a:endParaRPr>
          </a:p>
        </p:txBody>
      </p:sp>
      <p:cxnSp>
        <p:nvCxnSpPr>
          <p:cNvPr id="33" name="Lige pilforbindelse 26">
            <a:extLst>
              <a:ext uri="{FF2B5EF4-FFF2-40B4-BE49-F238E27FC236}">
                <a16:creationId xmlns:a16="http://schemas.microsoft.com/office/drawing/2014/main" id="{E3EFA624-BBC5-4842-B7FC-55236C643D48}"/>
              </a:ext>
            </a:extLst>
          </p:cNvPr>
          <p:cNvCxnSpPr>
            <a:cxnSpLocks/>
            <a:stCxn id="7" idx="3"/>
            <a:endCxn id="29" idx="1"/>
          </p:cNvCxnSpPr>
          <p:nvPr/>
        </p:nvCxnSpPr>
        <p:spPr>
          <a:xfrm>
            <a:off x="6096000" y="2627631"/>
            <a:ext cx="4676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ktangel 73">
            <a:extLst>
              <a:ext uri="{FF2B5EF4-FFF2-40B4-BE49-F238E27FC236}">
                <a16:creationId xmlns:a16="http://schemas.microsoft.com/office/drawing/2014/main" id="{60006DFF-138F-4AB4-9F38-74F7D713AFF5}"/>
              </a:ext>
            </a:extLst>
          </p:cNvPr>
          <p:cNvSpPr/>
          <p:nvPr/>
        </p:nvSpPr>
        <p:spPr>
          <a:xfrm>
            <a:off x="9426427" y="2305630"/>
            <a:ext cx="2046435" cy="2788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rgbClr val="000000"/>
                </a:solidFill>
                <a:latin typeface="Helvetica" pitchFamily="2" charset="0"/>
              </a:rPr>
              <a:t>Kundeoppfølging</a:t>
            </a:r>
            <a:endParaRPr lang="nb-NO" sz="1200"/>
          </a:p>
        </p:txBody>
      </p:sp>
      <p:sp>
        <p:nvSpPr>
          <p:cNvPr id="41" name="Rektangel 96">
            <a:extLst>
              <a:ext uri="{FF2B5EF4-FFF2-40B4-BE49-F238E27FC236}">
                <a16:creationId xmlns:a16="http://schemas.microsoft.com/office/drawing/2014/main" id="{EC019D75-E2C5-4B66-AD4E-18D77CED6DBE}"/>
              </a:ext>
            </a:extLst>
          </p:cNvPr>
          <p:cNvSpPr/>
          <p:nvPr/>
        </p:nvSpPr>
        <p:spPr>
          <a:xfrm>
            <a:off x="9426426" y="2672513"/>
            <a:ext cx="2046435" cy="2788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rgbClr val="000000"/>
                </a:solidFill>
                <a:latin typeface="Helvetica" pitchFamily="2" charset="0"/>
              </a:rPr>
              <a:t>?</a:t>
            </a:r>
            <a:endParaRPr lang="nb-NO" sz="1200"/>
          </a:p>
        </p:txBody>
      </p:sp>
      <p:cxnSp>
        <p:nvCxnSpPr>
          <p:cNvPr id="43" name="Vinklet forbindelse 97">
            <a:extLst>
              <a:ext uri="{FF2B5EF4-FFF2-40B4-BE49-F238E27FC236}">
                <a16:creationId xmlns:a16="http://schemas.microsoft.com/office/drawing/2014/main" id="{334FD5C0-EDA2-4CAC-9396-269AD8FB1ED5}"/>
              </a:ext>
            </a:extLst>
          </p:cNvPr>
          <p:cNvCxnSpPr>
            <a:cxnSpLocks/>
            <a:stCxn id="29" idx="3"/>
            <a:endCxn id="37" idx="1"/>
          </p:cNvCxnSpPr>
          <p:nvPr/>
        </p:nvCxnSpPr>
        <p:spPr>
          <a:xfrm flipV="1">
            <a:off x="8958743" y="2445073"/>
            <a:ext cx="467684" cy="1825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inklet forbindelse 100">
            <a:extLst>
              <a:ext uri="{FF2B5EF4-FFF2-40B4-BE49-F238E27FC236}">
                <a16:creationId xmlns:a16="http://schemas.microsoft.com/office/drawing/2014/main" id="{CEB2E64D-B56C-4FB7-B173-5F5F7B6C92AA}"/>
              </a:ext>
            </a:extLst>
          </p:cNvPr>
          <p:cNvCxnSpPr>
            <a:cxnSpLocks/>
            <a:stCxn id="29" idx="3"/>
            <a:endCxn id="41" idx="1"/>
          </p:cNvCxnSpPr>
          <p:nvPr/>
        </p:nvCxnSpPr>
        <p:spPr>
          <a:xfrm>
            <a:off x="8958743" y="2627631"/>
            <a:ext cx="467683" cy="1843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fik 51" descr="Hjerte">
            <a:extLst>
              <a:ext uri="{FF2B5EF4-FFF2-40B4-BE49-F238E27FC236}">
                <a16:creationId xmlns:a16="http://schemas.microsoft.com/office/drawing/2014/main" id="{D9159B91-493B-478A-9249-C0CEAC842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99" y="2305632"/>
            <a:ext cx="643999" cy="643999"/>
          </a:xfrm>
          <a:prstGeom prst="rect">
            <a:avLst/>
          </a:prstGeom>
        </p:spPr>
      </p:pic>
      <p:cxnSp>
        <p:nvCxnSpPr>
          <p:cNvPr id="85" name="Lige pilforbindelse 26">
            <a:extLst>
              <a:ext uri="{FF2B5EF4-FFF2-40B4-BE49-F238E27FC236}">
                <a16:creationId xmlns:a16="http://schemas.microsoft.com/office/drawing/2014/main" id="{84E2AD0E-A4FF-4645-A9D4-A4178817EB09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3233259" y="2627631"/>
            <a:ext cx="4676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6EBAE66-EEBB-4F2A-B84A-E9C29B03489C}"/>
              </a:ext>
            </a:extLst>
          </p:cNvPr>
          <p:cNvSpPr/>
          <p:nvPr/>
        </p:nvSpPr>
        <p:spPr>
          <a:xfrm>
            <a:off x="838199" y="3195961"/>
            <a:ext cx="2395059" cy="117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vår </a:t>
            </a:r>
            <a:r>
              <a:rPr lang="nb-NO" sz="1200" b="1" err="1">
                <a:solidFill>
                  <a:schemeClr val="tx1"/>
                </a:solidFill>
              </a:rPr>
              <a:t>churn</a:t>
            </a:r>
            <a:r>
              <a:rPr lang="nb-NO" sz="1200" b="1">
                <a:solidFill>
                  <a:schemeClr val="tx1"/>
                </a:solidFill>
              </a:rPr>
              <a:t> for siste måned, og går det den riktige veien?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Hvilke typer kunder </a:t>
            </a:r>
            <a:r>
              <a:rPr lang="nb-NO" sz="1200" b="1" err="1">
                <a:solidFill>
                  <a:schemeClr val="tx1"/>
                </a:solidFill>
              </a:rPr>
              <a:t>churner</a:t>
            </a:r>
            <a:r>
              <a:rPr lang="nb-NO" sz="1200" b="1">
                <a:solidFill>
                  <a:schemeClr val="tx1"/>
                </a:solidFill>
              </a:rPr>
              <a:t> mest?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…?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08B3F4D-225B-45B9-B7ED-B7A104E2C085}"/>
              </a:ext>
            </a:extLst>
          </p:cNvPr>
          <p:cNvSpPr/>
          <p:nvPr/>
        </p:nvSpPr>
        <p:spPr>
          <a:xfrm>
            <a:off x="3700941" y="3195961"/>
            <a:ext cx="2395059" cy="117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Hvilke produkter bliver fornyet mest/minst?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Er det sammenheng mellom fornyelser og antall </a:t>
            </a:r>
            <a:r>
              <a:rPr lang="nb-NO" sz="1200" b="1" err="1">
                <a:solidFill>
                  <a:schemeClr val="tx1"/>
                </a:solidFill>
              </a:rPr>
              <a:t>kundeoppfølgninger</a:t>
            </a:r>
            <a:r>
              <a:rPr lang="nb-NO" sz="1200" b="1">
                <a:solidFill>
                  <a:schemeClr val="tx1"/>
                </a:solidFill>
              </a:rPr>
              <a:t>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…?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endParaRPr lang="nb-NO" sz="1200" b="1">
              <a:solidFill>
                <a:schemeClr val="tx1"/>
              </a:solidFill>
            </a:endParaRPr>
          </a:p>
        </p:txBody>
      </p:sp>
      <p:graphicFrame>
        <p:nvGraphicFramePr>
          <p:cNvPr id="93" name="Table 19">
            <a:extLst>
              <a:ext uri="{FF2B5EF4-FFF2-40B4-BE49-F238E27FC236}">
                <a16:creationId xmlns:a16="http://schemas.microsoft.com/office/drawing/2014/main" id="{DC2021C0-4C3F-4F5A-AAC6-ADBB74D1F413}"/>
              </a:ext>
            </a:extLst>
          </p:cNvPr>
          <p:cNvGraphicFramePr>
            <a:graphicFrameLocks noGrp="1"/>
          </p:cNvGraphicFramePr>
          <p:nvPr/>
        </p:nvGraphicFramePr>
        <p:xfrm>
          <a:off x="10629776" y="177408"/>
          <a:ext cx="1448047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047">
                  <a:extLst>
                    <a:ext uri="{9D8B030D-6E8A-4147-A177-3AD203B41FA5}">
                      <a16:colId xmlns:a16="http://schemas.microsoft.com/office/drawing/2014/main" val="3224567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EKSEMPEL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518608"/>
                  </a:ext>
                </a:extLst>
              </a:tr>
            </a:tbl>
          </a:graphicData>
        </a:graphic>
      </p:graphicFrame>
      <p:sp>
        <p:nvSpPr>
          <p:cNvPr id="94" name="Rectangle 93">
            <a:extLst>
              <a:ext uri="{FF2B5EF4-FFF2-40B4-BE49-F238E27FC236}">
                <a16:creationId xmlns:a16="http://schemas.microsoft.com/office/drawing/2014/main" id="{7DB731D2-5363-4D99-B956-4B3725E66913}"/>
              </a:ext>
            </a:extLst>
          </p:cNvPr>
          <p:cNvSpPr/>
          <p:nvPr/>
        </p:nvSpPr>
        <p:spPr>
          <a:xfrm>
            <a:off x="6563684" y="3195961"/>
            <a:ext cx="4909177" cy="117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Har jeg flere eller færre antall fornyelser enn gjennomsnittet?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Hvilke produkter blir fornyet mest/minst?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Er det sammenheng mellom fornyelser og antall kundeoppfølginger?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Hvilke kunder har jeg ikke planlagt oppfølgning på?</a:t>
            </a:r>
          </a:p>
          <a:p>
            <a:pPr marL="228600" indent="-228600">
              <a:spcAft>
                <a:spcPts val="18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…?</a:t>
            </a:r>
          </a:p>
        </p:txBody>
      </p:sp>
      <p:sp>
        <p:nvSpPr>
          <p:cNvPr id="96" name="Rektangel 33">
            <a:extLst>
              <a:ext uri="{FF2B5EF4-FFF2-40B4-BE49-F238E27FC236}">
                <a16:creationId xmlns:a16="http://schemas.microsoft.com/office/drawing/2014/main" id="{17102029-8D3F-4464-BE80-EBBCF5562801}"/>
              </a:ext>
            </a:extLst>
          </p:cNvPr>
          <p:cNvSpPr/>
          <p:nvPr/>
        </p:nvSpPr>
        <p:spPr>
          <a:xfrm>
            <a:off x="838200" y="3130196"/>
            <a:ext cx="2395059" cy="26740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4" name="Rektangel 33">
            <a:extLst>
              <a:ext uri="{FF2B5EF4-FFF2-40B4-BE49-F238E27FC236}">
                <a16:creationId xmlns:a16="http://schemas.microsoft.com/office/drawing/2014/main" id="{A297CEE5-45C8-4E52-80C4-B48801668641}"/>
              </a:ext>
            </a:extLst>
          </p:cNvPr>
          <p:cNvSpPr/>
          <p:nvPr/>
        </p:nvSpPr>
        <p:spPr>
          <a:xfrm>
            <a:off x="3700940" y="3130196"/>
            <a:ext cx="2395059" cy="26740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5" name="Rektangel 33">
            <a:extLst>
              <a:ext uri="{FF2B5EF4-FFF2-40B4-BE49-F238E27FC236}">
                <a16:creationId xmlns:a16="http://schemas.microsoft.com/office/drawing/2014/main" id="{9E4751A4-7511-4B64-97A7-D8E00FA10627}"/>
              </a:ext>
            </a:extLst>
          </p:cNvPr>
          <p:cNvSpPr/>
          <p:nvPr/>
        </p:nvSpPr>
        <p:spPr>
          <a:xfrm>
            <a:off x="6563680" y="3130196"/>
            <a:ext cx="4909177" cy="26740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8385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">
            <a:extLst>
              <a:ext uri="{FF2B5EF4-FFF2-40B4-BE49-F238E27FC236}">
                <a16:creationId xmlns:a16="http://schemas.microsoft.com/office/drawing/2014/main" id="{CADB59EE-C90F-3C4C-A65C-42DD8FFB5668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3600"/>
              <a:t>Basert på vekst-KPI har vi utarbeidet et eksempel som vi kan ta utgangspunkt i og drøfte ut ifra</a:t>
            </a:r>
          </a:p>
        </p:txBody>
      </p:sp>
      <p:sp>
        <p:nvSpPr>
          <p:cNvPr id="4" name="Tekstfelt 46">
            <a:extLst>
              <a:ext uri="{FF2B5EF4-FFF2-40B4-BE49-F238E27FC236}">
                <a16:creationId xmlns:a16="http://schemas.microsoft.com/office/drawing/2014/main" id="{0E0E7039-EA08-4EB2-8EB8-6CCDE8AB0D7A}"/>
              </a:ext>
            </a:extLst>
          </p:cNvPr>
          <p:cNvSpPr txBox="1"/>
          <p:nvPr/>
        </p:nvSpPr>
        <p:spPr>
          <a:xfrm>
            <a:off x="838199" y="1677995"/>
            <a:ext cx="1063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sz="1400" b="1"/>
            </a:br>
            <a:r>
              <a:rPr lang="nb-NO" sz="1400" b="1"/>
              <a:t>Strategisk	(Divisjon)		 Taktisk (Segment)		   Operasjonelt (Rådgiver)	      Atferd (Rådgiver)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6EBAE66-EEBB-4F2A-B84A-E9C29B03489C}"/>
              </a:ext>
            </a:extLst>
          </p:cNvPr>
          <p:cNvSpPr/>
          <p:nvPr/>
        </p:nvSpPr>
        <p:spPr>
          <a:xfrm>
            <a:off x="838199" y="3195961"/>
            <a:ext cx="2395059" cy="117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vår vekst år til dato og måned til måned i forhold til forrige år?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veksten på seksjon og per produkt?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Hvordan fordeler veksten sig på ny-, mer-, oppsalg?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…?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08B3F4D-225B-45B9-B7ED-B7A104E2C085}"/>
              </a:ext>
            </a:extLst>
          </p:cNvPr>
          <p:cNvSpPr/>
          <p:nvPr/>
        </p:nvSpPr>
        <p:spPr>
          <a:xfrm>
            <a:off x="3700941" y="3195961"/>
            <a:ext cx="2395059" cy="117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salget per seksjon og per produkt i forhold til budsjett og/eller forrige år?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veksten per seksjon og per produkt år til dato og måned til måned i forhold til forrige år?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antallet av planlagte møter de neste 3 månedene i forhold til samme perioden forrige året?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…?</a:t>
            </a:r>
          </a:p>
        </p:txBody>
      </p:sp>
      <p:graphicFrame>
        <p:nvGraphicFramePr>
          <p:cNvPr id="93" name="Table 19">
            <a:extLst>
              <a:ext uri="{FF2B5EF4-FFF2-40B4-BE49-F238E27FC236}">
                <a16:creationId xmlns:a16="http://schemas.microsoft.com/office/drawing/2014/main" id="{DC2021C0-4C3F-4F5A-AAC6-ADBB74D1F413}"/>
              </a:ext>
            </a:extLst>
          </p:cNvPr>
          <p:cNvGraphicFramePr>
            <a:graphicFrameLocks noGrp="1"/>
          </p:cNvGraphicFramePr>
          <p:nvPr/>
        </p:nvGraphicFramePr>
        <p:xfrm>
          <a:off x="10629776" y="177408"/>
          <a:ext cx="1448047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047">
                  <a:extLst>
                    <a:ext uri="{9D8B030D-6E8A-4147-A177-3AD203B41FA5}">
                      <a16:colId xmlns:a16="http://schemas.microsoft.com/office/drawing/2014/main" val="3224567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EKSEMPEL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518608"/>
                  </a:ext>
                </a:extLst>
              </a:tr>
            </a:tbl>
          </a:graphicData>
        </a:graphic>
      </p:graphicFrame>
      <p:sp>
        <p:nvSpPr>
          <p:cNvPr id="94" name="Rectangle 93">
            <a:extLst>
              <a:ext uri="{FF2B5EF4-FFF2-40B4-BE49-F238E27FC236}">
                <a16:creationId xmlns:a16="http://schemas.microsoft.com/office/drawing/2014/main" id="{7DB731D2-5363-4D99-B956-4B3725E66913}"/>
              </a:ext>
            </a:extLst>
          </p:cNvPr>
          <p:cNvSpPr/>
          <p:nvPr/>
        </p:nvSpPr>
        <p:spPr>
          <a:xfrm>
            <a:off x="6563684" y="3195961"/>
            <a:ext cx="4909177" cy="1171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salget mitt per seksjon og per produkt i forhold til budsjett og/eller forrige år?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Hva er veksten per seksjon og per produkt år til dato og måned til måned i forhold til forrige år?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Hvilke kunder har jeg ikke hatt kundemøter med de siste 3 måneder?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Hvilke kunder har jeg tilbud ute hos som ikke er akseptert?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Hvor mange av kundene mine aksepterer tilbudene våre?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nb-NO" sz="1200" b="1">
                <a:solidFill>
                  <a:schemeClr val="tx1"/>
                </a:solidFill>
              </a:rPr>
              <a:t>…?</a:t>
            </a:r>
          </a:p>
        </p:txBody>
      </p:sp>
      <p:sp>
        <p:nvSpPr>
          <p:cNvPr id="96" name="Rektangel 33">
            <a:extLst>
              <a:ext uri="{FF2B5EF4-FFF2-40B4-BE49-F238E27FC236}">
                <a16:creationId xmlns:a16="http://schemas.microsoft.com/office/drawing/2014/main" id="{17102029-8D3F-4464-BE80-EBBCF5562801}"/>
              </a:ext>
            </a:extLst>
          </p:cNvPr>
          <p:cNvSpPr/>
          <p:nvPr/>
        </p:nvSpPr>
        <p:spPr>
          <a:xfrm>
            <a:off x="838200" y="3130196"/>
            <a:ext cx="2395059" cy="26740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4" name="Rektangel 33">
            <a:extLst>
              <a:ext uri="{FF2B5EF4-FFF2-40B4-BE49-F238E27FC236}">
                <a16:creationId xmlns:a16="http://schemas.microsoft.com/office/drawing/2014/main" id="{A297CEE5-45C8-4E52-80C4-B48801668641}"/>
              </a:ext>
            </a:extLst>
          </p:cNvPr>
          <p:cNvSpPr/>
          <p:nvPr/>
        </p:nvSpPr>
        <p:spPr>
          <a:xfrm>
            <a:off x="3700940" y="3130196"/>
            <a:ext cx="2395059" cy="26740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5" name="Rektangel 33">
            <a:extLst>
              <a:ext uri="{FF2B5EF4-FFF2-40B4-BE49-F238E27FC236}">
                <a16:creationId xmlns:a16="http://schemas.microsoft.com/office/drawing/2014/main" id="{9E4751A4-7511-4B64-97A7-D8E00FA10627}"/>
              </a:ext>
            </a:extLst>
          </p:cNvPr>
          <p:cNvSpPr/>
          <p:nvPr/>
        </p:nvSpPr>
        <p:spPr>
          <a:xfrm>
            <a:off x="6563680" y="3130196"/>
            <a:ext cx="4909177" cy="26740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33">
            <a:extLst>
              <a:ext uri="{FF2B5EF4-FFF2-40B4-BE49-F238E27FC236}">
                <a16:creationId xmlns:a16="http://schemas.microsoft.com/office/drawing/2014/main" id="{A71F1F52-F42C-4F19-B5F1-F530D04C28EF}"/>
              </a:ext>
            </a:extLst>
          </p:cNvPr>
          <p:cNvSpPr/>
          <p:nvPr/>
        </p:nvSpPr>
        <p:spPr>
          <a:xfrm>
            <a:off x="838200" y="2312630"/>
            <a:ext cx="2395059" cy="644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40">
            <a:extLst>
              <a:ext uri="{FF2B5EF4-FFF2-40B4-BE49-F238E27FC236}">
                <a16:creationId xmlns:a16="http://schemas.microsoft.com/office/drawing/2014/main" id="{BBC9BAE8-48FD-4041-9D08-0E39B4B0191F}"/>
              </a:ext>
            </a:extLst>
          </p:cNvPr>
          <p:cNvSpPr/>
          <p:nvPr/>
        </p:nvSpPr>
        <p:spPr>
          <a:xfrm>
            <a:off x="3700941" y="2312630"/>
            <a:ext cx="2395059" cy="6440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chemeClr val="bg1"/>
                </a:solidFill>
                <a:latin typeface="Helvetica" pitchFamily="2" charset="0"/>
              </a:rPr>
              <a:t>Bruttosalg per seksjon per produkt</a:t>
            </a:r>
            <a:endParaRPr lang="nb-NO" sz="1200">
              <a:solidFill>
                <a:schemeClr val="bg1"/>
              </a:solidFill>
            </a:endParaRPr>
          </a:p>
        </p:txBody>
      </p:sp>
      <p:sp>
        <p:nvSpPr>
          <p:cNvPr id="9" name="Rektangel 62">
            <a:extLst>
              <a:ext uri="{FF2B5EF4-FFF2-40B4-BE49-F238E27FC236}">
                <a16:creationId xmlns:a16="http://schemas.microsoft.com/office/drawing/2014/main" id="{B08FB367-2C3D-456E-8CA7-A2E1BF680DD9}"/>
              </a:ext>
            </a:extLst>
          </p:cNvPr>
          <p:cNvSpPr/>
          <p:nvPr/>
        </p:nvSpPr>
        <p:spPr>
          <a:xfrm>
            <a:off x="6563684" y="2312630"/>
            <a:ext cx="2395059" cy="64400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chemeClr val="bg1"/>
                </a:solidFill>
                <a:latin typeface="Helvetica" pitchFamily="2" charset="0"/>
              </a:rPr>
              <a:t>Bruttosalg per seksjon per produkt per medarbeider</a:t>
            </a:r>
            <a:endParaRPr lang="nb-NO" sz="1200">
              <a:solidFill>
                <a:schemeClr val="bg1"/>
              </a:solidFill>
            </a:endParaRPr>
          </a:p>
        </p:txBody>
      </p:sp>
      <p:sp>
        <p:nvSpPr>
          <p:cNvPr id="10" name="Rektangel 73">
            <a:extLst>
              <a:ext uri="{FF2B5EF4-FFF2-40B4-BE49-F238E27FC236}">
                <a16:creationId xmlns:a16="http://schemas.microsoft.com/office/drawing/2014/main" id="{BE9482DB-6901-4844-A5DE-7B1EBD53F578}"/>
              </a:ext>
            </a:extLst>
          </p:cNvPr>
          <p:cNvSpPr/>
          <p:nvPr/>
        </p:nvSpPr>
        <p:spPr>
          <a:xfrm>
            <a:off x="9426427" y="2312630"/>
            <a:ext cx="2046435" cy="2788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rgbClr val="000000"/>
                </a:solidFill>
                <a:latin typeface="Helvetica" pitchFamily="2" charset="0"/>
              </a:rPr>
              <a:t>Øke antall kundemøter</a:t>
            </a:r>
            <a:endParaRPr lang="nb-NO" sz="1200"/>
          </a:p>
        </p:txBody>
      </p:sp>
      <p:sp>
        <p:nvSpPr>
          <p:cNvPr id="14" name="Rektangel 96">
            <a:extLst>
              <a:ext uri="{FF2B5EF4-FFF2-40B4-BE49-F238E27FC236}">
                <a16:creationId xmlns:a16="http://schemas.microsoft.com/office/drawing/2014/main" id="{11BF72AA-C64A-463F-94F8-20B899525F91}"/>
              </a:ext>
            </a:extLst>
          </p:cNvPr>
          <p:cNvSpPr/>
          <p:nvPr/>
        </p:nvSpPr>
        <p:spPr>
          <a:xfrm>
            <a:off x="9426426" y="2679513"/>
            <a:ext cx="2046435" cy="2788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solidFill>
                  <a:srgbClr val="000000"/>
                </a:solidFill>
                <a:latin typeface="Helvetica" pitchFamily="2" charset="0"/>
              </a:rPr>
              <a:t>Øke konverteringsgrad</a:t>
            </a:r>
            <a:endParaRPr lang="nb-NO" sz="1200"/>
          </a:p>
        </p:txBody>
      </p:sp>
      <p:cxnSp>
        <p:nvCxnSpPr>
          <p:cNvPr id="18" name="Lige pilforbindelse 26">
            <a:extLst>
              <a:ext uri="{FF2B5EF4-FFF2-40B4-BE49-F238E27FC236}">
                <a16:creationId xmlns:a16="http://schemas.microsoft.com/office/drawing/2014/main" id="{38C2EADB-28B7-40B2-8E75-E9B622B4CE3D}"/>
              </a:ext>
            </a:extLst>
          </p:cNvPr>
          <p:cNvCxnSpPr>
            <a:cxnSpLocks/>
          </p:cNvCxnSpPr>
          <p:nvPr/>
        </p:nvCxnSpPr>
        <p:spPr>
          <a:xfrm>
            <a:off x="3233258" y="2634631"/>
            <a:ext cx="4676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inklet forbindelse 97">
            <a:extLst>
              <a:ext uri="{FF2B5EF4-FFF2-40B4-BE49-F238E27FC236}">
                <a16:creationId xmlns:a16="http://schemas.microsoft.com/office/drawing/2014/main" id="{EE30251F-537B-4388-89D2-D7E08769B599}"/>
              </a:ext>
            </a:extLst>
          </p:cNvPr>
          <p:cNvCxnSpPr>
            <a:cxnSpLocks/>
          </p:cNvCxnSpPr>
          <p:nvPr/>
        </p:nvCxnSpPr>
        <p:spPr>
          <a:xfrm flipV="1">
            <a:off x="8958743" y="2452073"/>
            <a:ext cx="467684" cy="1825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Vinklet forbindelse 100">
            <a:extLst>
              <a:ext uri="{FF2B5EF4-FFF2-40B4-BE49-F238E27FC236}">
                <a16:creationId xmlns:a16="http://schemas.microsoft.com/office/drawing/2014/main" id="{465EC8E2-8A26-414F-8E77-CC7595B022ED}"/>
              </a:ext>
            </a:extLst>
          </p:cNvPr>
          <p:cNvCxnSpPr>
            <a:cxnSpLocks/>
          </p:cNvCxnSpPr>
          <p:nvPr/>
        </p:nvCxnSpPr>
        <p:spPr>
          <a:xfrm>
            <a:off x="8958743" y="2634631"/>
            <a:ext cx="467683" cy="1843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34" descr="Søjlediagram med opadgående tendens">
            <a:extLst>
              <a:ext uri="{FF2B5EF4-FFF2-40B4-BE49-F238E27FC236}">
                <a16:creationId xmlns:a16="http://schemas.microsoft.com/office/drawing/2014/main" id="{8872E031-338E-46A8-B8B6-37EB5DF6B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215" y="2385576"/>
            <a:ext cx="498257" cy="498257"/>
          </a:xfrm>
          <a:prstGeom prst="rect">
            <a:avLst/>
          </a:prstGeom>
        </p:spPr>
      </p:pic>
      <p:sp>
        <p:nvSpPr>
          <p:cNvPr id="22" name="Rektangel 35">
            <a:extLst>
              <a:ext uri="{FF2B5EF4-FFF2-40B4-BE49-F238E27FC236}">
                <a16:creationId xmlns:a16="http://schemas.microsoft.com/office/drawing/2014/main" id="{0BA71639-05F5-4C38-9094-ED5CE2047A8C}"/>
              </a:ext>
            </a:extLst>
          </p:cNvPr>
          <p:cNvSpPr/>
          <p:nvPr/>
        </p:nvSpPr>
        <p:spPr>
          <a:xfrm>
            <a:off x="1006230" y="2501841"/>
            <a:ext cx="2227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200" b="1" i="1">
                <a:solidFill>
                  <a:srgbClr val="000000"/>
                </a:solidFill>
                <a:latin typeface="Helvetica" pitchFamily="2" charset="0"/>
              </a:rPr>
              <a:t>Vekst 2,5 %</a:t>
            </a:r>
            <a:endParaRPr lang="nb-NO" sz="120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1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OPPSUMMERING OG </a:t>
            </a:r>
            <a:br>
              <a:rPr lang="nb-NO"/>
            </a:br>
            <a:r>
              <a:rPr lang="nb-NO"/>
              <a:t>VEIEN VIDERE</a:t>
            </a:r>
          </a:p>
        </p:txBody>
      </p:sp>
    </p:spTree>
    <p:extLst>
      <p:ext uri="{BB962C8B-B14F-4D97-AF65-F5344CB8AC3E}">
        <p14:creationId xmlns:p14="http://schemas.microsoft.com/office/powerpoint/2010/main" val="148644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4DFE-6C1B-234D-818E-3B707737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BF889A1-938E-234F-B4E8-5E05AFAE38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017254"/>
              </p:ext>
            </p:extLst>
          </p:nvPr>
        </p:nvGraphicFramePr>
        <p:xfrm>
          <a:off x="961748" y="1612253"/>
          <a:ext cx="10392052" cy="4860000"/>
        </p:xfrm>
        <a:graphic>
          <a:graphicData uri="http://schemas.openxmlformats.org/drawingml/2006/table">
            <a:tbl>
              <a:tblPr bandRow="1">
                <a:effectLst/>
                <a:tableStyleId>{8A107856-5554-42FB-B03E-39F5DBC370BA}</a:tableStyleId>
              </a:tblPr>
              <a:tblGrid>
                <a:gridCol w="1701553">
                  <a:extLst>
                    <a:ext uri="{9D8B030D-6E8A-4147-A177-3AD203B41FA5}">
                      <a16:colId xmlns:a16="http://schemas.microsoft.com/office/drawing/2014/main" val="3228770511"/>
                    </a:ext>
                  </a:extLst>
                </a:gridCol>
                <a:gridCol w="8690499">
                  <a:extLst>
                    <a:ext uri="{9D8B030D-6E8A-4147-A177-3AD203B41FA5}">
                      <a16:colId xmlns:a16="http://schemas.microsoft.com/office/drawing/2014/main" val="2089800143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09:00 – 09:15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/>
                        <a:t>Velkommen og introduksjon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60385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09:15 – 10:45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Breakout</a:t>
                      </a:r>
                      <a:r>
                        <a:rPr lang="nb-NO" sz="1600" dirty="0"/>
                        <a:t>: Omsette de 4-5 primære KPI til </a:t>
                      </a:r>
                      <a:r>
                        <a:rPr lang="nb-NO" sz="1600" dirty="0" err="1"/>
                        <a:t>leading</a:t>
                      </a:r>
                      <a:r>
                        <a:rPr lang="nb-NO" sz="1600" dirty="0"/>
                        <a:t>- og </a:t>
                      </a:r>
                      <a:r>
                        <a:rPr lang="nb-NO" sz="1600" dirty="0" err="1"/>
                        <a:t>lagging</a:t>
                      </a:r>
                      <a:r>
                        <a:rPr lang="nb-NO" sz="1600" dirty="0"/>
                        <a:t> KPI’er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8902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11:00 – 11:50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1600" err="1"/>
                        <a:t>Breakout</a:t>
                      </a:r>
                      <a:r>
                        <a:rPr lang="nb-NO" sz="1600"/>
                        <a:t>: Designe </a:t>
                      </a:r>
                      <a:r>
                        <a:rPr lang="nb-NO" sz="1600" err="1"/>
                        <a:t>dashboards</a:t>
                      </a:r>
                      <a:r>
                        <a:rPr lang="nb-NO" sz="1600"/>
                        <a:t> for å kunne omsette data til innsikt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75249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>
                          <a:solidFill>
                            <a:schemeClr val="accent3"/>
                          </a:solidFill>
                        </a:rPr>
                        <a:t>11:50 – 12:00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1600"/>
                        <a:t>Oppsummering og veien videre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332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5242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 b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91103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1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30441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1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1056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600" b="1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26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31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E1C406-EB42-8248-9A39-943CB63B839B}"/>
              </a:ext>
            </a:extLst>
          </p:cNvPr>
          <p:cNvGrpSpPr/>
          <p:nvPr/>
        </p:nvGrpSpPr>
        <p:grpSpPr>
          <a:xfrm>
            <a:off x="2878124" y="4616716"/>
            <a:ext cx="8381805" cy="231196"/>
            <a:chOff x="2878124" y="4616716"/>
            <a:chExt cx="8381805" cy="231196"/>
          </a:xfrm>
        </p:grpSpPr>
        <p:sp>
          <p:nvSpPr>
            <p:cNvPr id="62" name="Højrepil 16">
              <a:extLst>
                <a:ext uri="{FF2B5EF4-FFF2-40B4-BE49-F238E27FC236}">
                  <a16:creationId xmlns:a16="http://schemas.microsoft.com/office/drawing/2014/main" id="{05F11473-218A-FE42-80B3-0A04CAFED928}"/>
                </a:ext>
              </a:extLst>
            </p:cNvPr>
            <p:cNvSpPr/>
            <p:nvPr/>
          </p:nvSpPr>
          <p:spPr>
            <a:xfrm>
              <a:off x="3755947" y="4652838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Rektangel 63">
              <a:extLst>
                <a:ext uri="{FF2B5EF4-FFF2-40B4-BE49-F238E27FC236}">
                  <a16:creationId xmlns:a16="http://schemas.microsoft.com/office/drawing/2014/main" id="{FE01FD14-C063-7A43-B993-4C63FC35D183}"/>
                </a:ext>
              </a:extLst>
            </p:cNvPr>
            <p:cNvSpPr/>
            <p:nvPr/>
          </p:nvSpPr>
          <p:spPr>
            <a:xfrm>
              <a:off x="2878124" y="4616716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1" i="0" u="none" strike="noStrike" kern="1200" cap="none" spc="0" normalizeH="0" baseline="0" noProof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AVDELING</a:t>
              </a:r>
              <a:endPara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27DD90-9F6B-5C41-BACD-EA28198D8143}"/>
              </a:ext>
            </a:extLst>
          </p:cNvPr>
          <p:cNvGrpSpPr/>
          <p:nvPr/>
        </p:nvGrpSpPr>
        <p:grpSpPr>
          <a:xfrm>
            <a:off x="2891870" y="5135420"/>
            <a:ext cx="8381805" cy="231196"/>
            <a:chOff x="2891870" y="5135420"/>
            <a:chExt cx="8381805" cy="231196"/>
          </a:xfrm>
        </p:grpSpPr>
        <p:sp>
          <p:nvSpPr>
            <p:cNvPr id="70" name="Højrepil 16">
              <a:extLst>
                <a:ext uri="{FF2B5EF4-FFF2-40B4-BE49-F238E27FC236}">
                  <a16:creationId xmlns:a16="http://schemas.microsoft.com/office/drawing/2014/main" id="{B3F4C2B5-1081-B946-8B68-7927C217C252}"/>
                </a:ext>
              </a:extLst>
            </p:cNvPr>
            <p:cNvSpPr/>
            <p:nvPr/>
          </p:nvSpPr>
          <p:spPr>
            <a:xfrm>
              <a:off x="3769693" y="5171542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Rektangel 63">
              <a:extLst>
                <a:ext uri="{FF2B5EF4-FFF2-40B4-BE49-F238E27FC236}">
                  <a16:creationId xmlns:a16="http://schemas.microsoft.com/office/drawing/2014/main" id="{2EB2E946-BC72-D842-9F74-D15522B87145}"/>
                </a:ext>
              </a:extLst>
            </p:cNvPr>
            <p:cNvSpPr/>
            <p:nvPr/>
          </p:nvSpPr>
          <p:spPr>
            <a:xfrm>
              <a:off x="2891870" y="5135420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1" i="0" u="none" strike="noStrike" kern="1200" cap="none" spc="0" normalizeH="0" baseline="0" noProof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AVDELING</a:t>
              </a:r>
              <a:endPara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4" name="Rektangel 36">
            <a:extLst>
              <a:ext uri="{FF2B5EF4-FFF2-40B4-BE49-F238E27FC236}">
                <a16:creationId xmlns:a16="http://schemas.microsoft.com/office/drawing/2014/main" id="{7256636E-6728-E740-9E6E-EFAAEBFAFC9F}"/>
              </a:ext>
            </a:extLst>
          </p:cNvPr>
          <p:cNvSpPr/>
          <p:nvPr/>
        </p:nvSpPr>
        <p:spPr>
          <a:xfrm>
            <a:off x="7146928" y="2306430"/>
            <a:ext cx="1471637" cy="329345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ktangel 36">
            <a:extLst>
              <a:ext uri="{FF2B5EF4-FFF2-40B4-BE49-F238E27FC236}">
                <a16:creationId xmlns:a16="http://schemas.microsoft.com/office/drawing/2014/main" id="{5434348C-EF94-5A4D-B299-727F2CDCB45A}"/>
              </a:ext>
            </a:extLst>
          </p:cNvPr>
          <p:cNvSpPr/>
          <p:nvPr/>
        </p:nvSpPr>
        <p:spPr>
          <a:xfrm>
            <a:off x="8732835" y="2306426"/>
            <a:ext cx="2617000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ktangel 35">
            <a:extLst>
              <a:ext uri="{FF2B5EF4-FFF2-40B4-BE49-F238E27FC236}">
                <a16:creationId xmlns:a16="http://schemas.microsoft.com/office/drawing/2014/main" id="{3A353E3B-06E0-044E-A70D-75E75A4D5693}"/>
              </a:ext>
            </a:extLst>
          </p:cNvPr>
          <p:cNvSpPr/>
          <p:nvPr/>
        </p:nvSpPr>
        <p:spPr>
          <a:xfrm>
            <a:off x="2769662" y="2306426"/>
            <a:ext cx="4257303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AB053A3-0D6F-FC4F-9074-7776716E9707}"/>
              </a:ext>
            </a:extLst>
          </p:cNvPr>
          <p:cNvSpPr/>
          <p:nvPr/>
        </p:nvSpPr>
        <p:spPr>
          <a:xfrm>
            <a:off x="834235" y="1507316"/>
            <a:ext cx="1935427" cy="419100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INITIATE</a:t>
            </a:r>
          </a:p>
        </p:txBody>
      </p:sp>
      <p:sp>
        <p:nvSpPr>
          <p:cNvPr id="11" name="Vinkel 19">
            <a:extLst>
              <a:ext uri="{FF2B5EF4-FFF2-40B4-BE49-F238E27FC236}">
                <a16:creationId xmlns:a16="http://schemas.microsoft.com/office/drawing/2014/main" id="{5B33451A-57F1-8249-B507-A4844AC40C45}"/>
              </a:ext>
            </a:extLst>
          </p:cNvPr>
          <p:cNvSpPr/>
          <p:nvPr/>
        </p:nvSpPr>
        <p:spPr>
          <a:xfrm>
            <a:off x="2649699" y="1507315"/>
            <a:ext cx="449723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</a:t>
            </a:r>
          </a:p>
        </p:txBody>
      </p:sp>
      <p:sp>
        <p:nvSpPr>
          <p:cNvPr id="12" name="Vinkel 20">
            <a:extLst>
              <a:ext uri="{FF2B5EF4-FFF2-40B4-BE49-F238E27FC236}">
                <a16:creationId xmlns:a16="http://schemas.microsoft.com/office/drawing/2014/main" id="{37E8F9DC-D9ED-0F4A-8340-B5DA6F39791C}"/>
              </a:ext>
            </a:extLst>
          </p:cNvPr>
          <p:cNvSpPr/>
          <p:nvPr/>
        </p:nvSpPr>
        <p:spPr>
          <a:xfrm>
            <a:off x="7026964" y="1507315"/>
            <a:ext cx="1705871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IMPLEMENT</a:t>
            </a:r>
          </a:p>
        </p:txBody>
      </p:sp>
      <p:sp>
        <p:nvSpPr>
          <p:cNvPr id="13" name="Vinkel 26">
            <a:extLst>
              <a:ext uri="{FF2B5EF4-FFF2-40B4-BE49-F238E27FC236}">
                <a16:creationId xmlns:a16="http://schemas.microsoft.com/office/drawing/2014/main" id="{FDF21220-4952-1C4C-9783-2DE32A514A50}"/>
              </a:ext>
            </a:extLst>
          </p:cNvPr>
          <p:cNvSpPr/>
          <p:nvPr/>
        </p:nvSpPr>
        <p:spPr>
          <a:xfrm>
            <a:off x="8618566" y="1507315"/>
            <a:ext cx="2731270" cy="419097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ONBOARDING</a:t>
            </a:r>
          </a:p>
        </p:txBody>
      </p:sp>
      <p:sp>
        <p:nvSpPr>
          <p:cNvPr id="14" name="Tekstfelt 27">
            <a:extLst>
              <a:ext uri="{FF2B5EF4-FFF2-40B4-BE49-F238E27FC236}">
                <a16:creationId xmlns:a16="http://schemas.microsoft.com/office/drawing/2014/main" id="{D5666E1F-4473-784C-9DAD-B0FA207A15E5}"/>
              </a:ext>
            </a:extLst>
          </p:cNvPr>
          <p:cNvSpPr txBox="1"/>
          <p:nvPr/>
        </p:nvSpPr>
        <p:spPr>
          <a:xfrm>
            <a:off x="829467" y="1996526"/>
            <a:ext cx="1815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 XX-XX</a:t>
            </a:r>
          </a:p>
        </p:txBody>
      </p:sp>
      <p:sp>
        <p:nvSpPr>
          <p:cNvPr id="15" name="Tekstfelt 28">
            <a:extLst>
              <a:ext uri="{FF2B5EF4-FFF2-40B4-BE49-F238E27FC236}">
                <a16:creationId xmlns:a16="http://schemas.microsoft.com/office/drawing/2014/main" id="{6B211A9D-49AE-CD4C-9517-DEBF33364666}"/>
              </a:ext>
            </a:extLst>
          </p:cNvPr>
          <p:cNvSpPr txBox="1"/>
          <p:nvPr/>
        </p:nvSpPr>
        <p:spPr>
          <a:xfrm>
            <a:off x="2769661" y="1996360"/>
            <a:ext cx="4257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 XX-XX</a:t>
            </a:r>
          </a:p>
        </p:txBody>
      </p:sp>
      <p:sp>
        <p:nvSpPr>
          <p:cNvPr id="16" name="Tekstfelt 30">
            <a:extLst>
              <a:ext uri="{FF2B5EF4-FFF2-40B4-BE49-F238E27FC236}">
                <a16:creationId xmlns:a16="http://schemas.microsoft.com/office/drawing/2014/main" id="{558DE961-BB9A-A449-B907-46A7500590C9}"/>
              </a:ext>
            </a:extLst>
          </p:cNvPr>
          <p:cNvSpPr txBox="1"/>
          <p:nvPr/>
        </p:nvSpPr>
        <p:spPr>
          <a:xfrm>
            <a:off x="7146928" y="1989750"/>
            <a:ext cx="147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 XX-XX</a:t>
            </a:r>
          </a:p>
        </p:txBody>
      </p:sp>
      <p:sp>
        <p:nvSpPr>
          <p:cNvPr id="17" name="Tekstfelt 31">
            <a:extLst>
              <a:ext uri="{FF2B5EF4-FFF2-40B4-BE49-F238E27FC236}">
                <a16:creationId xmlns:a16="http://schemas.microsoft.com/office/drawing/2014/main" id="{054BAE7E-EBE7-DC40-99AE-85AE843FE8A4}"/>
              </a:ext>
            </a:extLst>
          </p:cNvPr>
          <p:cNvSpPr txBox="1"/>
          <p:nvPr/>
        </p:nvSpPr>
        <p:spPr>
          <a:xfrm>
            <a:off x="8732835" y="1989193"/>
            <a:ext cx="26169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 XX-XX</a:t>
            </a:r>
          </a:p>
        </p:txBody>
      </p:sp>
      <p:cxnSp>
        <p:nvCxnSpPr>
          <p:cNvPr id="18" name="Lige forbindelse 32">
            <a:extLst>
              <a:ext uri="{FF2B5EF4-FFF2-40B4-BE49-F238E27FC236}">
                <a16:creationId xmlns:a16="http://schemas.microsoft.com/office/drawing/2014/main" id="{546D0C69-5645-6D4F-93C5-1072A9AA3C5A}"/>
              </a:ext>
            </a:extLst>
          </p:cNvPr>
          <p:cNvCxnSpPr>
            <a:cxnSpLocks/>
          </p:cNvCxnSpPr>
          <p:nvPr/>
        </p:nvCxnSpPr>
        <p:spPr>
          <a:xfrm flipH="1">
            <a:off x="846935" y="1971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33">
            <a:extLst>
              <a:ext uri="{FF2B5EF4-FFF2-40B4-BE49-F238E27FC236}">
                <a16:creationId xmlns:a16="http://schemas.microsoft.com/office/drawing/2014/main" id="{317D3DD6-7960-004B-9480-E59940688021}"/>
              </a:ext>
            </a:extLst>
          </p:cNvPr>
          <p:cNvCxnSpPr>
            <a:cxnSpLocks/>
          </p:cNvCxnSpPr>
          <p:nvPr/>
        </p:nvCxnSpPr>
        <p:spPr>
          <a:xfrm flipH="1">
            <a:off x="834235" y="2225126"/>
            <a:ext cx="105156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34">
            <a:extLst>
              <a:ext uri="{FF2B5EF4-FFF2-40B4-BE49-F238E27FC236}">
                <a16:creationId xmlns:a16="http://schemas.microsoft.com/office/drawing/2014/main" id="{04BC902F-347A-ED40-831E-7708BC56B389}"/>
              </a:ext>
            </a:extLst>
          </p:cNvPr>
          <p:cNvSpPr/>
          <p:nvPr/>
        </p:nvSpPr>
        <p:spPr>
          <a:xfrm>
            <a:off x="834236" y="2306439"/>
            <a:ext cx="1815462" cy="32934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kstfelt 49">
            <a:extLst>
              <a:ext uri="{FF2B5EF4-FFF2-40B4-BE49-F238E27FC236}">
                <a16:creationId xmlns:a16="http://schemas.microsoft.com/office/drawing/2014/main" id="{D3C72531-EF32-1246-AA48-F28918DE24DC}"/>
              </a:ext>
            </a:extLst>
          </p:cNvPr>
          <p:cNvSpPr txBox="1"/>
          <p:nvPr/>
        </p:nvSpPr>
        <p:spPr>
          <a:xfrm>
            <a:off x="2769661" y="2354704"/>
            <a:ext cx="4257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CO-CREATIVE WORKSHOPS FOR SPESIFISERING AV DESIGN</a:t>
            </a: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4D385C64-F9E2-3A4E-ABE1-0CA557EBCD49}"/>
              </a:ext>
            </a:extLst>
          </p:cNvPr>
          <p:cNvSpPr/>
          <p:nvPr/>
        </p:nvSpPr>
        <p:spPr>
          <a:xfrm>
            <a:off x="834235" y="5671570"/>
            <a:ext cx="10515600" cy="213535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KJERNETEAM</a:t>
            </a:r>
          </a:p>
        </p:txBody>
      </p:sp>
      <p:sp>
        <p:nvSpPr>
          <p:cNvPr id="38" name="Pentagon 37">
            <a:extLst>
              <a:ext uri="{FF2B5EF4-FFF2-40B4-BE49-F238E27FC236}">
                <a16:creationId xmlns:a16="http://schemas.microsoft.com/office/drawing/2014/main" id="{C52FEEFA-52F1-1147-A811-33896E8B08F4}"/>
              </a:ext>
            </a:extLst>
          </p:cNvPr>
          <p:cNvSpPr/>
          <p:nvPr/>
        </p:nvSpPr>
        <p:spPr>
          <a:xfrm>
            <a:off x="834235" y="5956788"/>
            <a:ext cx="10515600" cy="18689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STYRINGSGRUPPEMØTE (HVER MND)</a:t>
            </a:r>
          </a:p>
        </p:txBody>
      </p:sp>
      <p:sp>
        <p:nvSpPr>
          <p:cNvPr id="39" name="Trekant 52">
            <a:extLst>
              <a:ext uri="{FF2B5EF4-FFF2-40B4-BE49-F238E27FC236}">
                <a16:creationId xmlns:a16="http://schemas.microsoft.com/office/drawing/2014/main" id="{48B8A08F-FFFC-C040-BF0D-DD7BD375ECB2}"/>
              </a:ext>
            </a:extLst>
          </p:cNvPr>
          <p:cNvSpPr/>
          <p:nvPr/>
        </p:nvSpPr>
        <p:spPr>
          <a:xfrm>
            <a:off x="1193117" y="5995492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rekant 53">
            <a:extLst>
              <a:ext uri="{FF2B5EF4-FFF2-40B4-BE49-F238E27FC236}">
                <a16:creationId xmlns:a16="http://schemas.microsoft.com/office/drawing/2014/main" id="{20A039D4-42BE-E84C-9617-D02B83D412AD}"/>
              </a:ext>
            </a:extLst>
          </p:cNvPr>
          <p:cNvSpPr/>
          <p:nvPr/>
        </p:nvSpPr>
        <p:spPr>
          <a:xfrm>
            <a:off x="2415520" y="599278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rekant 54">
            <a:extLst>
              <a:ext uri="{FF2B5EF4-FFF2-40B4-BE49-F238E27FC236}">
                <a16:creationId xmlns:a16="http://schemas.microsoft.com/office/drawing/2014/main" id="{827A65D7-DF54-3F41-8772-CD19F72E0EDC}"/>
              </a:ext>
            </a:extLst>
          </p:cNvPr>
          <p:cNvSpPr/>
          <p:nvPr/>
        </p:nvSpPr>
        <p:spPr>
          <a:xfrm>
            <a:off x="363480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rekant 56">
            <a:extLst>
              <a:ext uri="{FF2B5EF4-FFF2-40B4-BE49-F238E27FC236}">
                <a16:creationId xmlns:a16="http://schemas.microsoft.com/office/drawing/2014/main" id="{D64F5FC7-A77F-8740-8F88-230E9B3294C5}"/>
              </a:ext>
            </a:extLst>
          </p:cNvPr>
          <p:cNvSpPr/>
          <p:nvPr/>
        </p:nvSpPr>
        <p:spPr>
          <a:xfrm>
            <a:off x="8442787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rekant 57">
            <a:extLst>
              <a:ext uri="{FF2B5EF4-FFF2-40B4-BE49-F238E27FC236}">
                <a16:creationId xmlns:a16="http://schemas.microsoft.com/office/drawing/2014/main" id="{89553682-F568-904C-A175-022D8872516B}"/>
              </a:ext>
            </a:extLst>
          </p:cNvPr>
          <p:cNvSpPr/>
          <p:nvPr/>
        </p:nvSpPr>
        <p:spPr>
          <a:xfrm>
            <a:off x="9665190" y="5990204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rekant 58">
            <a:extLst>
              <a:ext uri="{FF2B5EF4-FFF2-40B4-BE49-F238E27FC236}">
                <a16:creationId xmlns:a16="http://schemas.microsoft.com/office/drawing/2014/main" id="{C9640D86-7C3A-7746-928E-D8C81701153D}"/>
              </a:ext>
            </a:extLst>
          </p:cNvPr>
          <p:cNvSpPr/>
          <p:nvPr/>
        </p:nvSpPr>
        <p:spPr>
          <a:xfrm>
            <a:off x="10884471" y="5990067"/>
            <a:ext cx="131269" cy="1131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B0D580-93A8-4C48-BF95-CAF50D91C21E}"/>
              </a:ext>
            </a:extLst>
          </p:cNvPr>
          <p:cNvGrpSpPr/>
          <p:nvPr/>
        </p:nvGrpSpPr>
        <p:grpSpPr>
          <a:xfrm>
            <a:off x="2878124" y="3080034"/>
            <a:ext cx="8381805" cy="231196"/>
            <a:chOff x="2878124" y="3080034"/>
            <a:chExt cx="8381805" cy="231196"/>
          </a:xfrm>
        </p:grpSpPr>
        <p:sp>
          <p:nvSpPr>
            <p:cNvPr id="5" name="Højrepil 10">
              <a:extLst>
                <a:ext uri="{FF2B5EF4-FFF2-40B4-BE49-F238E27FC236}">
                  <a16:creationId xmlns:a16="http://schemas.microsoft.com/office/drawing/2014/main" id="{CEA41ED1-BB71-EA47-B14D-34189281EBC0}"/>
                </a:ext>
              </a:extLst>
            </p:cNvPr>
            <p:cNvSpPr/>
            <p:nvPr/>
          </p:nvSpPr>
          <p:spPr>
            <a:xfrm>
              <a:off x="3755947" y="3119962"/>
              <a:ext cx="7503982" cy="15095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Rektangel 61">
              <a:extLst>
                <a:ext uri="{FF2B5EF4-FFF2-40B4-BE49-F238E27FC236}">
                  <a16:creationId xmlns:a16="http://schemas.microsoft.com/office/drawing/2014/main" id="{614B2E3E-0C93-5845-8C39-FE3384E99E56}"/>
                </a:ext>
              </a:extLst>
            </p:cNvPr>
            <p:cNvSpPr/>
            <p:nvPr/>
          </p:nvSpPr>
          <p:spPr>
            <a:xfrm>
              <a:off x="2878124" y="3080034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1" i="0" u="none" strike="noStrike" kern="1200" cap="none" spc="0" normalizeH="0" baseline="0" noProof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AVDELING</a:t>
              </a:r>
              <a:endPara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44429C-0B16-6A42-93B0-0E6962FEA52E}"/>
              </a:ext>
            </a:extLst>
          </p:cNvPr>
          <p:cNvGrpSpPr/>
          <p:nvPr/>
        </p:nvGrpSpPr>
        <p:grpSpPr>
          <a:xfrm>
            <a:off x="2878124" y="3604743"/>
            <a:ext cx="8381805" cy="231196"/>
            <a:chOff x="2878124" y="3604743"/>
            <a:chExt cx="8381805" cy="231196"/>
          </a:xfrm>
        </p:grpSpPr>
        <p:sp>
          <p:nvSpPr>
            <p:cNvPr id="7" name="Højrepil 11">
              <a:extLst>
                <a:ext uri="{FF2B5EF4-FFF2-40B4-BE49-F238E27FC236}">
                  <a16:creationId xmlns:a16="http://schemas.microsoft.com/office/drawing/2014/main" id="{06DF34CF-23C9-6641-8D9B-D4E324B413C9}"/>
                </a:ext>
              </a:extLst>
            </p:cNvPr>
            <p:cNvSpPr/>
            <p:nvPr/>
          </p:nvSpPr>
          <p:spPr>
            <a:xfrm>
              <a:off x="3755947" y="3646525"/>
              <a:ext cx="7503982" cy="14344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Rektangel 62">
              <a:extLst>
                <a:ext uri="{FF2B5EF4-FFF2-40B4-BE49-F238E27FC236}">
                  <a16:creationId xmlns:a16="http://schemas.microsoft.com/office/drawing/2014/main" id="{8C0883EB-57A9-E746-8818-F925D9A4D3A6}"/>
                </a:ext>
              </a:extLst>
            </p:cNvPr>
            <p:cNvSpPr/>
            <p:nvPr/>
          </p:nvSpPr>
          <p:spPr>
            <a:xfrm>
              <a:off x="2878124" y="3604743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1" i="0" u="none" strike="noStrike" kern="1200" cap="none" spc="0" normalizeH="0" baseline="0" noProof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AVDELING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3A8CB-F293-0148-9789-1C49C5733922}"/>
              </a:ext>
            </a:extLst>
          </p:cNvPr>
          <p:cNvGrpSpPr/>
          <p:nvPr/>
        </p:nvGrpSpPr>
        <p:grpSpPr>
          <a:xfrm>
            <a:off x="2878124" y="4129452"/>
            <a:ext cx="8381805" cy="231196"/>
            <a:chOff x="2878124" y="4129452"/>
            <a:chExt cx="8381805" cy="231196"/>
          </a:xfrm>
        </p:grpSpPr>
        <p:sp>
          <p:nvSpPr>
            <p:cNvPr id="8" name="Højrepil 16">
              <a:extLst>
                <a:ext uri="{FF2B5EF4-FFF2-40B4-BE49-F238E27FC236}">
                  <a16:creationId xmlns:a16="http://schemas.microsoft.com/office/drawing/2014/main" id="{52721489-EBFC-244A-9305-29EA42B3D571}"/>
                </a:ext>
              </a:extLst>
            </p:cNvPr>
            <p:cNvSpPr/>
            <p:nvPr/>
          </p:nvSpPr>
          <p:spPr>
            <a:xfrm>
              <a:off x="3755947" y="4165574"/>
              <a:ext cx="7503982" cy="15188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Rektangel 63">
              <a:extLst>
                <a:ext uri="{FF2B5EF4-FFF2-40B4-BE49-F238E27FC236}">
                  <a16:creationId xmlns:a16="http://schemas.microsoft.com/office/drawing/2014/main" id="{1B164D1F-CE29-F94B-8E84-C45D7EE8D599}"/>
                </a:ext>
              </a:extLst>
            </p:cNvPr>
            <p:cNvSpPr/>
            <p:nvPr/>
          </p:nvSpPr>
          <p:spPr>
            <a:xfrm>
              <a:off x="2878124" y="4129452"/>
              <a:ext cx="1056658" cy="23119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1" i="0" u="none" strike="noStrike" kern="1200" cap="none" spc="0" normalizeH="0" baseline="0" noProof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AVDELING</a:t>
              </a:r>
              <a:endPara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8A5E09-31B3-F446-AC12-8566116575BF}"/>
              </a:ext>
            </a:extLst>
          </p:cNvPr>
          <p:cNvSpPr txBox="1"/>
          <p:nvPr/>
        </p:nvSpPr>
        <p:spPr>
          <a:xfrm>
            <a:off x="930863" y="2773361"/>
            <a:ext cx="1620075" cy="72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 WORKSHOP</a:t>
            </a:r>
            <a:endParaRPr kumimoji="0" lang="nb-NO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Ledergruppe / Styringsgruppe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2CCA2A-B579-DE41-9DE5-4B03A53BF641}"/>
              </a:ext>
            </a:extLst>
          </p:cNvPr>
          <p:cNvSpPr txBox="1"/>
          <p:nvPr/>
        </p:nvSpPr>
        <p:spPr>
          <a:xfrm>
            <a:off x="930863" y="3584007"/>
            <a:ext cx="1620074" cy="72256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nb-NO"/>
              <a:t>KICK-OFF</a:t>
            </a:r>
          </a:p>
          <a:p>
            <a:r>
              <a:rPr lang="nb-NO" sz="700" b="0">
                <a:solidFill>
                  <a:srgbClr val="2B2929"/>
                </a:solidFill>
              </a:rPr>
              <a:t>Kjerneteam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BEF19B6-CC40-0743-A8CA-6C27130ABA7A}"/>
              </a:ext>
            </a:extLst>
          </p:cNvPr>
          <p:cNvSpPr/>
          <p:nvPr/>
        </p:nvSpPr>
        <p:spPr>
          <a:xfrm>
            <a:off x="7146928" y="2347925"/>
            <a:ext cx="1471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UTVIKLING OG IMPLEMENTERING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DA7F4C-9E5C-684A-ABDC-1FB1CCEE94A5}"/>
              </a:ext>
            </a:extLst>
          </p:cNvPr>
          <p:cNvSpPr/>
          <p:nvPr/>
        </p:nvSpPr>
        <p:spPr>
          <a:xfrm>
            <a:off x="9153322" y="2347218"/>
            <a:ext cx="21965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ADOPSJON OG OPPLÆRING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Tekstfelt 49">
            <a:extLst>
              <a:ext uri="{FF2B5EF4-FFF2-40B4-BE49-F238E27FC236}">
                <a16:creationId xmlns:a16="http://schemas.microsoft.com/office/drawing/2014/main" id="{1D40E3F6-A0AD-F04F-BD9D-B181637A0B72}"/>
              </a:ext>
            </a:extLst>
          </p:cNvPr>
          <p:cNvSpPr txBox="1"/>
          <p:nvPr/>
        </p:nvSpPr>
        <p:spPr>
          <a:xfrm>
            <a:off x="875707" y="2354082"/>
            <a:ext cx="171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KONKRETISERE OG MOBILISERE PROSJEKT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F581DA-86DF-384C-BB72-80927CA79CBA}"/>
              </a:ext>
            </a:extLst>
          </p:cNvPr>
          <p:cNvSpPr txBox="1"/>
          <p:nvPr/>
        </p:nvSpPr>
        <p:spPr>
          <a:xfrm rot="5400000">
            <a:off x="4518624" y="3907000"/>
            <a:ext cx="2742560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CONFIGURATION WORKSHOP</a:t>
            </a:r>
            <a:b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Kjerneteam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9DD67A-3ABC-BC4E-85A4-114A578D2CB8}"/>
              </a:ext>
            </a:extLst>
          </p:cNvPr>
          <p:cNvSpPr txBox="1"/>
          <p:nvPr/>
        </p:nvSpPr>
        <p:spPr>
          <a:xfrm rot="5400000">
            <a:off x="3903779" y="3682189"/>
            <a:ext cx="2293532" cy="475880"/>
          </a:xfrm>
          <a:prstGeom prst="roundRect">
            <a:avLst/>
          </a:prstGeom>
          <a:solidFill>
            <a:schemeClr val="accent6"/>
          </a:solidFill>
          <a:ln w="12700">
            <a:noFill/>
          </a:ln>
        </p:spPr>
        <p:txBody>
          <a:bodyPr wrap="square" lIns="108000" tIns="108000" rIns="108000" bIns="108000" rtlCol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nb-NO"/>
              <a:t>WORKFLOW WORKSHOP</a:t>
            </a:r>
          </a:p>
          <a:p>
            <a:r>
              <a:rPr lang="nb-NO" b="0"/>
              <a:t>Kjerneteam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9BCD24-3A71-2E4E-AFE7-74162BF74EE1}"/>
              </a:ext>
            </a:extLst>
          </p:cNvPr>
          <p:cNvSpPr txBox="1"/>
          <p:nvPr/>
        </p:nvSpPr>
        <p:spPr>
          <a:xfrm rot="5400000">
            <a:off x="5304695" y="3912507"/>
            <a:ext cx="2754175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PROTOTYPEVISNING</a:t>
            </a:r>
            <a:b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Kjerneteam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7D70D8-C34D-3741-88FA-19443DD24AA0}"/>
              </a:ext>
            </a:extLst>
          </p:cNvPr>
          <p:cNvSpPr txBox="1"/>
          <p:nvPr/>
        </p:nvSpPr>
        <p:spPr>
          <a:xfrm rot="5400000">
            <a:off x="6547352" y="3553307"/>
            <a:ext cx="2684632" cy="125694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DK"/>
            </a:defPPr>
            <a:lvl1pPr algn="ctr">
              <a:defRPr sz="7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SCRIPTING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DATAIMPORT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6B5E401-7E37-DE4B-98DD-8C277DE1BECD}"/>
              </a:ext>
            </a:extLst>
          </p:cNvPr>
          <p:cNvSpPr txBox="1"/>
          <p:nvPr/>
        </p:nvSpPr>
        <p:spPr>
          <a:xfrm rot="5400000">
            <a:off x="7690761" y="3906850"/>
            <a:ext cx="2742857" cy="47588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ONBOARDING WORKSHOP</a:t>
            </a:r>
            <a:b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Kjerneteam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399BD62-A29C-F94D-A784-6D2228E10CC3}"/>
              </a:ext>
            </a:extLst>
          </p:cNvPr>
          <p:cNvSpPr txBox="1"/>
          <p:nvPr/>
        </p:nvSpPr>
        <p:spPr>
          <a:xfrm rot="5400000">
            <a:off x="8288849" y="3914724"/>
            <a:ext cx="2742858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 THE TRAINER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Blackbelts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D82DA0-797A-364F-BC80-BABE4CF5D54C}"/>
              </a:ext>
            </a:extLst>
          </p:cNvPr>
          <p:cNvSpPr txBox="1"/>
          <p:nvPr/>
        </p:nvSpPr>
        <p:spPr>
          <a:xfrm rot="5400000">
            <a:off x="8878998" y="3906850"/>
            <a:ext cx="2742859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 PROGRAMS</a:t>
            </a:r>
            <a:b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Brukere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7DF80794-3E8F-6247-B10E-86B868CCFD4E}"/>
              </a:ext>
            </a:extLst>
          </p:cNvPr>
          <p:cNvSpPr txBox="1">
            <a:spLocks/>
          </p:cNvSpPr>
          <p:nvPr/>
        </p:nvSpPr>
        <p:spPr>
          <a:xfrm>
            <a:off x="838200" y="602820"/>
            <a:ext cx="10515600" cy="8519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005E58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Neste steg...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4B5A22-9A01-BE43-B855-D2861B8C194C}"/>
              </a:ext>
            </a:extLst>
          </p:cNvPr>
          <p:cNvSpPr txBox="1"/>
          <p:nvPr/>
        </p:nvSpPr>
        <p:spPr>
          <a:xfrm rot="5400000">
            <a:off x="9436556" y="3914724"/>
            <a:ext cx="2742859" cy="47588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GO-LIVE</a:t>
            </a:r>
            <a:b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Bistand og støtte den dagen løsningen settes i drift</a:t>
            </a: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6BD9E9AF-8989-5049-8D0A-31B5F06367A9}"/>
              </a:ext>
            </a:extLst>
          </p:cNvPr>
          <p:cNvSpPr txBox="1">
            <a:spLocks/>
          </p:cNvSpPr>
          <p:nvPr/>
        </p:nvSpPr>
        <p:spPr>
          <a:xfrm>
            <a:off x="834235" y="1163412"/>
            <a:ext cx="10515600" cy="32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E5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B2A2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EF7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Hva skjer nå?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8ACAF5-3B09-FC44-BA62-F17390513A57}"/>
              </a:ext>
            </a:extLst>
          </p:cNvPr>
          <p:cNvSpPr txBox="1"/>
          <p:nvPr/>
        </p:nvSpPr>
        <p:spPr>
          <a:xfrm rot="5400000">
            <a:off x="3111660" y="3683808"/>
            <a:ext cx="2290292" cy="47587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 wrap="square" lIns="108000" tIns="108000" rIns="108000" bIns="108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KPI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Kjerneteam</a:t>
            </a: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FF871E11-DB6E-D440-A615-80F2B4406387}"/>
              </a:ext>
            </a:extLst>
          </p:cNvPr>
          <p:cNvSpPr/>
          <p:nvPr/>
        </p:nvSpPr>
        <p:spPr>
          <a:xfrm>
            <a:off x="5960312" y="2106418"/>
            <a:ext cx="4723654" cy="2881539"/>
          </a:xfrm>
          <a:prstGeom prst="wedgeRoundRectCallout">
            <a:avLst>
              <a:gd name="adj1" fmla="val -68697"/>
              <a:gd name="adj2" fmla="val 22389"/>
              <a:gd name="adj3" fmla="val 16667"/>
            </a:avLst>
          </a:prstGeom>
          <a:solidFill>
            <a:schemeClr val="accent6"/>
          </a:solidFill>
          <a:ln>
            <a:noFill/>
          </a:ln>
          <a:effectLst>
            <a:outerShdw blurRad="917802" sx="102000" sy="102000" algn="ctr" rotWithShape="0">
              <a:prstClr val="black">
                <a:alpha val="1922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WORKFLOW WORKSHOP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nb-NO" sz="1400">
                <a:solidFill>
                  <a:srgbClr val="FFFFFF"/>
                </a:solidFill>
                <a:latin typeface="Arial" panose="020B0604020202020204"/>
              </a:rPr>
              <a:t>4</a:t>
            </a: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timers workshop med kjerneteam</a:t>
            </a: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Validere krav fra brukere og data som støtter opp om de forretningsprosessene som omhandler SuperOffice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Hands-on workshop, hvor deltakerne jobber med prosessforbedringer og relevante workflow oppdateringer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Arbeidet forberedes og fasiliteres av SuperOffice for å sikre konkret output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Alt arbeid dokumenteres i workflow diagrammer for å bli kvalitetssikret og godkjent i etterkant av workshop</a:t>
            </a:r>
          </a:p>
        </p:txBody>
      </p:sp>
    </p:spTree>
    <p:extLst>
      <p:ext uri="{BB962C8B-B14F-4D97-AF65-F5344CB8AC3E}">
        <p14:creationId xmlns:p14="http://schemas.microsoft.com/office/powerpoint/2010/main" val="3072571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DD50-67C7-DA46-A99A-295E9338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62374"/>
            <a:ext cx="10515600" cy="4549657"/>
          </a:xfrm>
        </p:spPr>
        <p:txBody>
          <a:bodyPr anchor="ctr">
            <a:normAutofit/>
          </a:bodyPr>
          <a:lstStyle/>
          <a:p>
            <a:pPr algn="ctr"/>
            <a:r>
              <a:rPr lang="nb-NO" sz="25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+/-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8F3D795-E710-3F47-9B6A-96E6BF082790}"/>
              </a:ext>
            </a:extLst>
          </p:cNvPr>
          <p:cNvSpPr txBox="1">
            <a:spLocks/>
          </p:cNvSpPr>
          <p:nvPr/>
        </p:nvSpPr>
        <p:spPr>
          <a:xfrm>
            <a:off x="838200" y="780945"/>
            <a:ext cx="10515600" cy="85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5E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005E5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ønsker kort å evaluere hva som fungerte bra i dagens økt og hvordan vi kan bli enda bedre neste gang...</a:t>
            </a:r>
          </a:p>
        </p:txBody>
      </p:sp>
    </p:spTree>
    <p:extLst>
      <p:ext uri="{BB962C8B-B14F-4D97-AF65-F5344CB8AC3E}">
        <p14:creationId xmlns:p14="http://schemas.microsoft.com/office/powerpoint/2010/main" val="67466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577D4F-F5DF-1D4C-8B62-C43F634EF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Gleder oss til videre samarbeid!</a:t>
            </a:r>
          </a:p>
        </p:txBody>
      </p:sp>
    </p:spTree>
    <p:extLst>
      <p:ext uri="{BB962C8B-B14F-4D97-AF65-F5344CB8AC3E}">
        <p14:creationId xmlns:p14="http://schemas.microsoft.com/office/powerpoint/2010/main" val="131192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FORMÅL MED</a:t>
            </a:r>
            <a:br>
              <a:rPr lang="nb-NO"/>
            </a:br>
            <a:r>
              <a:rPr lang="nb-NO"/>
              <a:t>KPI WORKSHOP</a:t>
            </a:r>
          </a:p>
        </p:txBody>
      </p:sp>
    </p:spTree>
    <p:extLst>
      <p:ext uri="{BB962C8B-B14F-4D97-AF65-F5344CB8AC3E}">
        <p14:creationId xmlns:p14="http://schemas.microsoft.com/office/powerpoint/2010/main" val="64087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0884-2B48-864A-9AFE-A0D6614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Formål med KPI workshop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BE5ED-6D6E-7845-A284-8053C9CAF4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1450" indent="-171450"/>
            <a:r>
              <a:rPr lang="nb-NO" dirty="0"/>
              <a:t>Bryte ned de 4-5 viktigste måleparametere (KPI’er) til </a:t>
            </a:r>
            <a:r>
              <a:rPr lang="nb-NO" b="1" dirty="0">
                <a:solidFill>
                  <a:schemeClr val="accent3"/>
                </a:solidFill>
              </a:rPr>
              <a:t>LEADING</a:t>
            </a:r>
            <a:r>
              <a:rPr lang="nb-NO" b="1" dirty="0"/>
              <a:t> </a:t>
            </a:r>
            <a:r>
              <a:rPr lang="nb-NO" dirty="0"/>
              <a:t>og</a:t>
            </a:r>
            <a:r>
              <a:rPr lang="nb-NO" b="1" dirty="0"/>
              <a:t> </a:t>
            </a:r>
            <a:r>
              <a:rPr lang="nb-NO" b="1" dirty="0">
                <a:solidFill>
                  <a:schemeClr val="accent3"/>
                </a:solidFill>
              </a:rPr>
              <a:t>LAGGING KPI’er </a:t>
            </a:r>
            <a:endParaRPr lang="nb-NO" dirty="0"/>
          </a:p>
          <a:p>
            <a:pPr marL="171450" indent="-171450"/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Designe hvilke </a:t>
            </a:r>
            <a:r>
              <a:rPr lang="nb-NO" b="1" dirty="0" err="1">
                <a:solidFill>
                  <a:schemeClr val="accent3"/>
                </a:solidFill>
                <a:latin typeface="Arial"/>
                <a:cs typeface="Arial"/>
              </a:rPr>
              <a:t>dashboards</a:t>
            </a: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 vi trenger for å kunne omsette data til innsikt</a:t>
            </a:r>
          </a:p>
          <a:p>
            <a:endParaRPr lang="nb-NO" dirty="0"/>
          </a:p>
        </p:txBody>
      </p:sp>
      <p:pic>
        <p:nvPicPr>
          <p:cNvPr id="8" name="Content Placeholder 7" descr="Chart, sunburst chart&#10;&#10;Description automatically generated">
            <a:extLst>
              <a:ext uri="{FF2B5EF4-FFF2-40B4-BE49-F238E27FC236}">
                <a16:creationId xmlns:a16="http://schemas.microsoft.com/office/drawing/2014/main" id="{EC4AAB52-41D1-F046-8BE8-40FB9692EF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3668" y="1590675"/>
            <a:ext cx="4538663" cy="4538663"/>
          </a:xfrm>
        </p:spPr>
      </p:pic>
    </p:spTree>
    <p:extLst>
      <p:ext uri="{BB962C8B-B14F-4D97-AF65-F5344CB8AC3E}">
        <p14:creationId xmlns:p14="http://schemas.microsoft.com/office/powerpoint/2010/main" val="394394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5CC1-A615-A34D-8268-97B9060C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>
                <a:latin typeface="Arial"/>
                <a:cs typeface="Arial"/>
              </a:rPr>
              <a:t>BREAKOUT: </a:t>
            </a:r>
            <a:br>
              <a:rPr lang="nb-NO" dirty="0"/>
            </a:br>
            <a:r>
              <a:rPr lang="nb-NO" dirty="0">
                <a:latin typeface="Arial Black"/>
              </a:rPr>
              <a:t>OMSETTE 4-5 PRIMÆRE KPI TIL </a:t>
            </a:r>
            <a:r>
              <a:rPr lang="nb-NO" dirty="0">
                <a:solidFill>
                  <a:srgbClr val="FC8B5F"/>
                </a:solidFill>
                <a:latin typeface="Arial Black"/>
              </a:rPr>
              <a:t>LEADING</a:t>
            </a:r>
            <a:r>
              <a:rPr lang="nb-NO" dirty="0">
                <a:latin typeface="Arial Black"/>
              </a:rPr>
              <a:t> OG </a:t>
            </a:r>
            <a:r>
              <a:rPr lang="nb-NO" dirty="0">
                <a:solidFill>
                  <a:srgbClr val="FC8B5F"/>
                </a:solidFill>
                <a:latin typeface="Arial Black"/>
              </a:rPr>
              <a:t>LAGGING</a:t>
            </a:r>
            <a:r>
              <a:rPr lang="nb-NO" dirty="0">
                <a:latin typeface="Arial Black"/>
              </a:rPr>
              <a:t> KPI’ER</a:t>
            </a:r>
          </a:p>
        </p:txBody>
      </p:sp>
    </p:spTree>
    <p:extLst>
      <p:ext uri="{BB962C8B-B14F-4D97-AF65-F5344CB8AC3E}">
        <p14:creationId xmlns:p14="http://schemas.microsoft.com/office/powerpoint/2010/main" val="27558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For å forstå og etablere </a:t>
            </a:r>
            <a:r>
              <a:rPr lang="nb-NO" sz="3200" err="1"/>
              <a:t>KPIer</a:t>
            </a:r>
            <a:r>
              <a:rPr lang="nb-NO" sz="3200"/>
              <a:t> på tvers av organisasjonen er det fem elementer som må være på plass...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4D4EBE-43EB-EF43-B9B0-43CD27115D3E}"/>
              </a:ext>
            </a:extLst>
          </p:cNvPr>
          <p:cNvGrpSpPr/>
          <p:nvPr/>
        </p:nvGrpSpPr>
        <p:grpSpPr>
          <a:xfrm>
            <a:off x="9657184" y="2341830"/>
            <a:ext cx="1696616" cy="1685462"/>
            <a:chOff x="3274353" y="2209600"/>
            <a:chExt cx="1939142" cy="19391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2F4012-5B19-434C-83F1-099BD0BB0DB4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967D0E-998A-A147-83E9-B5F571EF62E6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5D1516-1DD7-AC47-A95E-82B9EE581745}"/>
                </a:ext>
              </a:extLst>
            </p:cNvPr>
            <p:cNvSpPr txBox="1"/>
            <p:nvPr/>
          </p:nvSpPr>
          <p:spPr>
            <a:xfrm>
              <a:off x="3434108" y="2991709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D255C-2456-D446-9FD2-AC295D4DF85C}"/>
              </a:ext>
            </a:extLst>
          </p:cNvPr>
          <p:cNvGrpSpPr/>
          <p:nvPr/>
        </p:nvGrpSpPr>
        <p:grpSpPr>
          <a:xfrm>
            <a:off x="838200" y="2341830"/>
            <a:ext cx="1696616" cy="1685462"/>
            <a:chOff x="3274353" y="2209600"/>
            <a:chExt cx="1939142" cy="19391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92EEF9-80E9-EC4E-9F25-ED2E1F1E5683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12C2E6-02AB-F743-8794-838F2883DF5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615062-EF8B-E040-879D-7FC9402190AA}"/>
                </a:ext>
              </a:extLst>
            </p:cNvPr>
            <p:cNvSpPr txBox="1"/>
            <p:nvPr/>
          </p:nvSpPr>
          <p:spPr>
            <a:xfrm>
              <a:off x="3434108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86875-7DC0-384D-A59A-9ABA93A16ADC}"/>
              </a:ext>
            </a:extLst>
          </p:cNvPr>
          <p:cNvGrpSpPr/>
          <p:nvPr/>
        </p:nvGrpSpPr>
        <p:grpSpPr>
          <a:xfrm>
            <a:off x="3042946" y="2341830"/>
            <a:ext cx="1696616" cy="1685462"/>
            <a:chOff x="3274353" y="2209600"/>
            <a:chExt cx="1939142" cy="19391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DF5362-3317-8244-B808-26BEA7384390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4A45B-5911-6244-AD0E-8EC20E6BFD7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FCDFA8-0AD3-7A45-8B97-DE9340768662}"/>
                </a:ext>
              </a:extLst>
            </p:cNvPr>
            <p:cNvSpPr txBox="1"/>
            <p:nvPr/>
          </p:nvSpPr>
          <p:spPr>
            <a:xfrm>
              <a:off x="3434107" y="2995296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1FCE1-BFAF-EF43-8009-95F54593C0DB}"/>
              </a:ext>
            </a:extLst>
          </p:cNvPr>
          <p:cNvGrpSpPr/>
          <p:nvPr/>
        </p:nvGrpSpPr>
        <p:grpSpPr>
          <a:xfrm>
            <a:off x="5247692" y="2341830"/>
            <a:ext cx="1696616" cy="1685462"/>
            <a:chOff x="3274353" y="2209600"/>
            <a:chExt cx="1939142" cy="19391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B55BFA-6C74-5549-9396-C5E6B1C66F85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626AFC-F32C-4E45-BCAF-DD0E67EC5CAC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9DA83C-0389-5842-9AD5-B04B92918C2A}"/>
                </a:ext>
              </a:extLst>
            </p:cNvPr>
            <p:cNvSpPr txBox="1"/>
            <p:nvPr/>
          </p:nvSpPr>
          <p:spPr>
            <a:xfrm>
              <a:off x="3434107" y="2995344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69B75-BCE4-D04E-A69E-F3E61710CBEF}"/>
              </a:ext>
            </a:extLst>
          </p:cNvPr>
          <p:cNvGrpSpPr/>
          <p:nvPr/>
        </p:nvGrpSpPr>
        <p:grpSpPr>
          <a:xfrm>
            <a:off x="7452438" y="2341830"/>
            <a:ext cx="1696616" cy="1685462"/>
            <a:chOff x="3274353" y="2209600"/>
            <a:chExt cx="1939142" cy="19391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969A81-1F2B-7645-A7EA-EF68852DC2C2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A95973-D410-E44E-8AFE-6A5192720DC3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42CEB5-D724-3F49-8E35-097A6B66663E}"/>
                </a:ext>
              </a:extLst>
            </p:cNvPr>
            <p:cNvSpPr txBox="1"/>
            <p:nvPr/>
          </p:nvSpPr>
          <p:spPr>
            <a:xfrm>
              <a:off x="3434104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BC9046-DDEF-5346-A062-5057CE8E5699}"/>
              </a:ext>
            </a:extLst>
          </p:cNvPr>
          <p:cNvGrpSpPr/>
          <p:nvPr/>
        </p:nvGrpSpPr>
        <p:grpSpPr>
          <a:xfrm>
            <a:off x="621349" y="4284242"/>
            <a:ext cx="2130318" cy="1057420"/>
            <a:chOff x="621349" y="4116069"/>
            <a:chExt cx="2130318" cy="1057420"/>
          </a:xfrm>
        </p:grpSpPr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7BFB0A61-97E4-7D49-A52A-584E17B969B3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CC5D7F-6FD6-FC46-BA20-1A15802D6497}"/>
                </a:ext>
              </a:extLst>
            </p:cNvPr>
            <p:cNvSpPr/>
            <p:nvPr/>
          </p:nvSpPr>
          <p:spPr>
            <a:xfrm>
              <a:off x="621349" y="4116069"/>
              <a:ext cx="2130318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FORANKRET I GJELDENDE STRATEGI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4D1B10-0864-AE48-8162-BBA75B21E3FD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VALUE WORKSHOP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AC0B61-4746-5548-832C-F83D7AFCBE38}"/>
              </a:ext>
            </a:extLst>
          </p:cNvPr>
          <p:cNvGrpSpPr/>
          <p:nvPr/>
        </p:nvGrpSpPr>
        <p:grpSpPr>
          <a:xfrm>
            <a:off x="2826095" y="4216227"/>
            <a:ext cx="2130318" cy="1134364"/>
            <a:chOff x="621349" y="4039125"/>
            <a:chExt cx="2130318" cy="1134364"/>
          </a:xfrm>
        </p:grpSpPr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E2A8B097-9D53-E74A-BA91-69A6ACE156E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DE5D52D-3B52-D84E-8C23-B9D172260ABE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ETABLERT HOS LEDERE, MELLOMLEDERE OG ANSATTE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D4AD890-03C3-684D-B9B7-16C7CD3686F2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63AB184-80DB-5745-90B4-FFABA873B88D}"/>
              </a:ext>
            </a:extLst>
          </p:cNvPr>
          <p:cNvGrpSpPr/>
          <p:nvPr/>
        </p:nvGrpSpPr>
        <p:grpSpPr>
          <a:xfrm>
            <a:off x="5030841" y="4216227"/>
            <a:ext cx="2130318" cy="1134364"/>
            <a:chOff x="621349" y="4039125"/>
            <a:chExt cx="2130318" cy="1134364"/>
          </a:xfrm>
        </p:grpSpPr>
        <p:sp>
          <p:nvSpPr>
            <p:cNvPr id="73" name="Chevron 72">
              <a:extLst>
                <a:ext uri="{FF2B5EF4-FFF2-40B4-BE49-F238E27FC236}">
                  <a16:creationId xmlns:a16="http://schemas.microsoft.com/office/drawing/2014/main" id="{1E14730A-0BC1-6D4E-B242-D26EA229F75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CE0904F-732E-4E42-876E-C74F82F48366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OMSATT TIL INDIKATORER SOM ER RELATERT TIL ADFERD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7FBD22C-1456-2841-AA28-C724E774364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102198-C053-0C43-9AEA-659EA3FA5E49}"/>
              </a:ext>
            </a:extLst>
          </p:cNvPr>
          <p:cNvGrpSpPr/>
          <p:nvPr/>
        </p:nvGrpSpPr>
        <p:grpSpPr>
          <a:xfrm>
            <a:off x="7235584" y="4224335"/>
            <a:ext cx="2130318" cy="1134364"/>
            <a:chOff x="621349" y="4039125"/>
            <a:chExt cx="2130318" cy="1134364"/>
          </a:xfrm>
        </p:grpSpPr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BCF3CFA2-384D-9448-A5A1-1828BFC61AB6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F3304EA-A06E-F442-B964-CD379543B05C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EN DEL AV SAMTALENE INTERNT I ORGANISASJONEN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EE9A9A-16E1-7645-87D9-9196E3C043F7}"/>
                </a:ext>
              </a:extLst>
            </p:cNvPr>
            <p:cNvSpPr/>
            <p:nvPr/>
          </p:nvSpPr>
          <p:spPr>
            <a:xfrm>
              <a:off x="720587" y="4942657"/>
              <a:ext cx="1931842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405C748-9A1B-FC44-872F-3A48E917F57C}"/>
              </a:ext>
            </a:extLst>
          </p:cNvPr>
          <p:cNvGrpSpPr/>
          <p:nvPr/>
        </p:nvGrpSpPr>
        <p:grpSpPr>
          <a:xfrm>
            <a:off x="9440327" y="4224335"/>
            <a:ext cx="2130318" cy="1134364"/>
            <a:chOff x="621349" y="4039125"/>
            <a:chExt cx="2130318" cy="1134364"/>
          </a:xfrm>
        </p:grpSpPr>
        <p:sp>
          <p:nvSpPr>
            <p:cNvPr id="81" name="Chevron 80">
              <a:extLst>
                <a:ext uri="{FF2B5EF4-FFF2-40B4-BE49-F238E27FC236}">
                  <a16:creationId xmlns:a16="http://schemas.microsoft.com/office/drawing/2014/main" id="{8929A776-62B7-B946-B662-7CDA537C01AD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11F4348-0B09-134B-9DF5-AABB31231837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STERKT FORANKRET HOS BRUKERNE </a:t>
              </a:r>
              <a:br>
                <a:rPr lang="nb-NO" sz="1000" b="1">
                  <a:solidFill>
                    <a:schemeClr val="accent1"/>
                  </a:solidFill>
                </a:rPr>
              </a:br>
              <a:r>
                <a:rPr lang="nb-NO" sz="1000" b="1">
                  <a:solidFill>
                    <a:schemeClr val="accent1"/>
                  </a:solidFill>
                </a:rPr>
                <a:t>- HVORFOR GJØR JEG DETTE?</a:t>
              </a:r>
              <a:endParaRPr lang="nb-NO" b="1">
                <a:solidFill>
                  <a:schemeClr val="accen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3AFC50-E987-E947-B3C1-5CE4AC2BFBAE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55785-2F58-AD40-BF3F-5AA97302B98C}"/>
              </a:ext>
            </a:extLst>
          </p:cNvPr>
          <p:cNvSpPr txBox="1"/>
          <p:nvPr/>
        </p:nvSpPr>
        <p:spPr>
          <a:xfrm>
            <a:off x="1858297" y="2713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46" name="Grafik 2" descr="Bullseye">
            <a:extLst>
              <a:ext uri="{FF2B5EF4-FFF2-40B4-BE49-F238E27FC236}">
                <a16:creationId xmlns:a16="http://schemas.microsoft.com/office/drawing/2014/main" id="{0B7F8C88-4C7A-B947-9FE7-D8DFC56A2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529" y="2622091"/>
            <a:ext cx="491956" cy="491956"/>
          </a:xfrm>
          <a:prstGeom prst="rect">
            <a:avLst/>
          </a:prstGeom>
        </p:spPr>
      </p:pic>
      <p:pic>
        <p:nvPicPr>
          <p:cNvPr id="47" name="Grafik 4" descr="Målgruppe">
            <a:extLst>
              <a:ext uri="{FF2B5EF4-FFF2-40B4-BE49-F238E27FC236}">
                <a16:creationId xmlns:a16="http://schemas.microsoft.com/office/drawing/2014/main" id="{BB710CE4-EFEE-1D41-AC4C-83E44B2D6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6422" y="2652391"/>
            <a:ext cx="491956" cy="491956"/>
          </a:xfrm>
          <a:prstGeom prst="rect">
            <a:avLst/>
          </a:prstGeom>
        </p:spPr>
      </p:pic>
      <p:pic>
        <p:nvPicPr>
          <p:cNvPr id="49" name="Grafik 6" descr="Rutediagram">
            <a:extLst>
              <a:ext uri="{FF2B5EF4-FFF2-40B4-BE49-F238E27FC236}">
                <a16:creationId xmlns:a16="http://schemas.microsoft.com/office/drawing/2014/main" id="{790B9029-128E-BF4B-AB7A-D32A12356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5275" y="2627293"/>
            <a:ext cx="491956" cy="491956"/>
          </a:xfrm>
          <a:prstGeom prst="rect">
            <a:avLst/>
          </a:prstGeom>
        </p:spPr>
      </p:pic>
      <p:pic>
        <p:nvPicPr>
          <p:cNvPr id="50" name="Grafik 8" descr="Hjerne i hoved">
            <a:extLst>
              <a:ext uri="{FF2B5EF4-FFF2-40B4-BE49-F238E27FC236}">
                <a16:creationId xmlns:a16="http://schemas.microsoft.com/office/drawing/2014/main" id="{D24F5808-AF29-7A42-852D-25E293F33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9515" y="2622091"/>
            <a:ext cx="491956" cy="491956"/>
          </a:xfrm>
          <a:prstGeom prst="rect">
            <a:avLst/>
          </a:prstGeom>
        </p:spPr>
      </p:pic>
      <p:pic>
        <p:nvPicPr>
          <p:cNvPr id="51" name="Grafik 16" descr="Pyramide med niveauer">
            <a:extLst>
              <a:ext uri="{FF2B5EF4-FFF2-40B4-BE49-F238E27FC236}">
                <a16:creationId xmlns:a16="http://schemas.microsoft.com/office/drawing/2014/main" id="{EB78A97D-0A35-2442-8E1A-25E643AA7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4764" y="2622091"/>
            <a:ext cx="491956" cy="4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9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Vi har innledningsvis sikret at </a:t>
            </a:r>
            <a:r>
              <a:rPr lang="nb-NO" sz="3200" err="1"/>
              <a:t>KPIene</a:t>
            </a:r>
            <a:r>
              <a:rPr lang="nb-NO" sz="3200"/>
              <a:t> er forankret i den gjeldende strategien og i ledergruppen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4D4EBE-43EB-EF43-B9B0-43CD27115D3E}"/>
              </a:ext>
            </a:extLst>
          </p:cNvPr>
          <p:cNvGrpSpPr/>
          <p:nvPr/>
        </p:nvGrpSpPr>
        <p:grpSpPr>
          <a:xfrm>
            <a:off x="9657184" y="2341830"/>
            <a:ext cx="1696616" cy="1685462"/>
            <a:chOff x="3274353" y="2209600"/>
            <a:chExt cx="1939142" cy="19391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2F4012-5B19-434C-83F1-099BD0BB0DB4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967D0E-998A-A147-83E9-B5F571EF62E6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5D1516-1DD7-AC47-A95E-82B9EE581745}"/>
                </a:ext>
              </a:extLst>
            </p:cNvPr>
            <p:cNvSpPr txBox="1"/>
            <p:nvPr/>
          </p:nvSpPr>
          <p:spPr>
            <a:xfrm>
              <a:off x="3434108" y="2991709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BD255C-2456-D446-9FD2-AC295D4DF85C}"/>
              </a:ext>
            </a:extLst>
          </p:cNvPr>
          <p:cNvGrpSpPr/>
          <p:nvPr/>
        </p:nvGrpSpPr>
        <p:grpSpPr>
          <a:xfrm>
            <a:off x="838200" y="2341830"/>
            <a:ext cx="1696616" cy="1685462"/>
            <a:chOff x="3274353" y="2209600"/>
            <a:chExt cx="1939142" cy="19391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92EEF9-80E9-EC4E-9F25-ED2E1F1E5683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12C2E6-02AB-F743-8794-838F2883DF5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615062-EF8B-E040-879D-7FC9402190AA}"/>
                </a:ext>
              </a:extLst>
            </p:cNvPr>
            <p:cNvSpPr txBox="1"/>
            <p:nvPr/>
          </p:nvSpPr>
          <p:spPr>
            <a:xfrm>
              <a:off x="3434108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86875-7DC0-384D-A59A-9ABA93A16ADC}"/>
              </a:ext>
            </a:extLst>
          </p:cNvPr>
          <p:cNvGrpSpPr/>
          <p:nvPr/>
        </p:nvGrpSpPr>
        <p:grpSpPr>
          <a:xfrm>
            <a:off x="3042946" y="2341830"/>
            <a:ext cx="1696616" cy="1685462"/>
            <a:chOff x="3274353" y="2209600"/>
            <a:chExt cx="1939142" cy="19391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DF5362-3317-8244-B808-26BEA7384390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4A45B-5911-6244-AD0E-8EC20E6BFD70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FCDFA8-0AD3-7A45-8B97-DE9340768662}"/>
                </a:ext>
              </a:extLst>
            </p:cNvPr>
            <p:cNvSpPr txBox="1"/>
            <p:nvPr/>
          </p:nvSpPr>
          <p:spPr>
            <a:xfrm>
              <a:off x="3434107" y="2995296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1FCE1-BFAF-EF43-8009-95F54593C0DB}"/>
              </a:ext>
            </a:extLst>
          </p:cNvPr>
          <p:cNvGrpSpPr/>
          <p:nvPr/>
        </p:nvGrpSpPr>
        <p:grpSpPr>
          <a:xfrm>
            <a:off x="5247692" y="2341830"/>
            <a:ext cx="1696616" cy="1685462"/>
            <a:chOff x="3274353" y="2209600"/>
            <a:chExt cx="1939142" cy="19391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1B55BFA-6C74-5549-9396-C5E6B1C66F85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626AFC-F32C-4E45-BCAF-DD0E67EC5CAC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9DA83C-0389-5842-9AD5-B04B92918C2A}"/>
                </a:ext>
              </a:extLst>
            </p:cNvPr>
            <p:cNvSpPr txBox="1"/>
            <p:nvPr/>
          </p:nvSpPr>
          <p:spPr>
            <a:xfrm>
              <a:off x="3434107" y="2995344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A69B75-BCE4-D04E-A69E-F3E61710CBEF}"/>
              </a:ext>
            </a:extLst>
          </p:cNvPr>
          <p:cNvGrpSpPr/>
          <p:nvPr/>
        </p:nvGrpSpPr>
        <p:grpSpPr>
          <a:xfrm>
            <a:off x="7452438" y="2341830"/>
            <a:ext cx="1696616" cy="1685462"/>
            <a:chOff x="3274353" y="2209600"/>
            <a:chExt cx="1939142" cy="19391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D969A81-1F2B-7645-A7EA-EF68852DC2C2}"/>
                </a:ext>
              </a:extLst>
            </p:cNvPr>
            <p:cNvSpPr/>
            <p:nvPr/>
          </p:nvSpPr>
          <p:spPr>
            <a:xfrm>
              <a:off x="3274353" y="2209600"/>
              <a:ext cx="1939142" cy="1939140"/>
            </a:xfrm>
            <a:prstGeom prst="ellipse">
              <a:avLst/>
            </a:prstGeom>
            <a:noFill/>
            <a:ln w="1016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EA95973-D410-E44E-8AFE-6A5192720DC3}"/>
                </a:ext>
              </a:extLst>
            </p:cNvPr>
            <p:cNvSpPr/>
            <p:nvPr/>
          </p:nvSpPr>
          <p:spPr>
            <a:xfrm>
              <a:off x="3423452" y="2353381"/>
              <a:ext cx="1653550" cy="165355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42CEB5-D724-3F49-8E35-097A6B66663E}"/>
                </a:ext>
              </a:extLst>
            </p:cNvPr>
            <p:cNvSpPr txBox="1"/>
            <p:nvPr/>
          </p:nvSpPr>
          <p:spPr>
            <a:xfrm>
              <a:off x="3434104" y="2995103"/>
              <a:ext cx="1619631" cy="743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b-NO" sz="3600" b="1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BC9046-DDEF-5346-A062-5057CE8E5699}"/>
              </a:ext>
            </a:extLst>
          </p:cNvPr>
          <p:cNvGrpSpPr/>
          <p:nvPr/>
        </p:nvGrpSpPr>
        <p:grpSpPr>
          <a:xfrm>
            <a:off x="621349" y="4284242"/>
            <a:ext cx="2130318" cy="1057420"/>
            <a:chOff x="621349" y="4116069"/>
            <a:chExt cx="2130318" cy="1057420"/>
          </a:xfrm>
        </p:grpSpPr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7BFB0A61-97E4-7D49-A52A-584E17B969B3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CC5D7F-6FD6-FC46-BA20-1A15802D6497}"/>
                </a:ext>
              </a:extLst>
            </p:cNvPr>
            <p:cNvSpPr/>
            <p:nvPr/>
          </p:nvSpPr>
          <p:spPr>
            <a:xfrm>
              <a:off x="621349" y="4116069"/>
              <a:ext cx="2130318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FORANKRET I GJELDENDE STRATEGI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4D1B10-0864-AE48-8162-BBA75B21E3FD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VALUE WORKSHOP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AC0B61-4746-5548-832C-F83D7AFCBE38}"/>
              </a:ext>
            </a:extLst>
          </p:cNvPr>
          <p:cNvGrpSpPr/>
          <p:nvPr/>
        </p:nvGrpSpPr>
        <p:grpSpPr>
          <a:xfrm>
            <a:off x="2826095" y="4216227"/>
            <a:ext cx="2130318" cy="1134364"/>
            <a:chOff x="621349" y="4039125"/>
            <a:chExt cx="2130318" cy="1134364"/>
          </a:xfrm>
        </p:grpSpPr>
        <p:sp>
          <p:nvSpPr>
            <p:cNvPr id="55" name="Chevron 54">
              <a:extLst>
                <a:ext uri="{FF2B5EF4-FFF2-40B4-BE49-F238E27FC236}">
                  <a16:creationId xmlns:a16="http://schemas.microsoft.com/office/drawing/2014/main" id="{E2A8B097-9D53-E74A-BA91-69A6ACE156E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DE5D52D-3B52-D84E-8C23-B9D172260ABE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ETABLERT HOS LEDERE, MELLOMLEDERE OG ANSATTE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D4AD890-03C3-684D-B9B7-16C7CD3686F2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63AB184-80DB-5745-90B4-FFABA873B88D}"/>
              </a:ext>
            </a:extLst>
          </p:cNvPr>
          <p:cNvGrpSpPr/>
          <p:nvPr/>
        </p:nvGrpSpPr>
        <p:grpSpPr>
          <a:xfrm>
            <a:off x="5030841" y="4216227"/>
            <a:ext cx="2130318" cy="1134364"/>
            <a:chOff x="621349" y="4039125"/>
            <a:chExt cx="2130318" cy="1134364"/>
          </a:xfrm>
        </p:grpSpPr>
        <p:sp>
          <p:nvSpPr>
            <p:cNvPr id="73" name="Chevron 72">
              <a:extLst>
                <a:ext uri="{FF2B5EF4-FFF2-40B4-BE49-F238E27FC236}">
                  <a16:creationId xmlns:a16="http://schemas.microsoft.com/office/drawing/2014/main" id="{1E14730A-0BC1-6D4E-B242-D26EA229F75A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CE0904F-732E-4E42-876E-C74F82F48366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OMSATT TIL INDIKATORER SOM ER RELATERT TIL ADFERD</a:t>
              </a:r>
              <a:endParaRPr lang="nb-NO">
                <a:solidFill>
                  <a:schemeClr val="accent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7FBD22C-1456-2841-AA28-C724E774364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KPI WORKSHOP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102198-C053-0C43-9AEA-659EA3FA5E49}"/>
              </a:ext>
            </a:extLst>
          </p:cNvPr>
          <p:cNvGrpSpPr/>
          <p:nvPr/>
        </p:nvGrpSpPr>
        <p:grpSpPr>
          <a:xfrm>
            <a:off x="7235584" y="4224335"/>
            <a:ext cx="2130318" cy="1134364"/>
            <a:chOff x="621349" y="4039125"/>
            <a:chExt cx="2130318" cy="1134364"/>
          </a:xfrm>
        </p:grpSpPr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BCF3CFA2-384D-9448-A5A1-1828BFC61AB6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F3304EA-A06E-F442-B964-CD379543B05C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EN DEL AV SAMTALENE INTERNT I ORGANISASJONEN</a:t>
              </a:r>
              <a:endParaRPr lang="nb-NO" sz="1000">
                <a:solidFill>
                  <a:schemeClr val="accent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CEE9A9A-16E1-7645-87D9-9196E3C043F7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405C748-9A1B-FC44-872F-3A48E917F57C}"/>
              </a:ext>
            </a:extLst>
          </p:cNvPr>
          <p:cNvGrpSpPr/>
          <p:nvPr/>
        </p:nvGrpSpPr>
        <p:grpSpPr>
          <a:xfrm>
            <a:off x="9440327" y="4224335"/>
            <a:ext cx="2130318" cy="1134364"/>
            <a:chOff x="621349" y="4039125"/>
            <a:chExt cx="2130318" cy="1134364"/>
          </a:xfrm>
        </p:grpSpPr>
        <p:sp>
          <p:nvSpPr>
            <p:cNvPr id="81" name="Chevron 80">
              <a:extLst>
                <a:ext uri="{FF2B5EF4-FFF2-40B4-BE49-F238E27FC236}">
                  <a16:creationId xmlns:a16="http://schemas.microsoft.com/office/drawing/2014/main" id="{8929A776-62B7-B946-B662-7CDA537C01AD}"/>
                </a:ext>
              </a:extLst>
            </p:cNvPr>
            <p:cNvSpPr/>
            <p:nvPr/>
          </p:nvSpPr>
          <p:spPr>
            <a:xfrm rot="5400000">
              <a:off x="1635332" y="4470919"/>
              <a:ext cx="102351" cy="439155"/>
            </a:xfrm>
            <a:prstGeom prst="chevr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11F4348-0B09-134B-9DF5-AABB31231837}"/>
                </a:ext>
              </a:extLst>
            </p:cNvPr>
            <p:cNvSpPr/>
            <p:nvPr/>
          </p:nvSpPr>
          <p:spPr>
            <a:xfrm>
              <a:off x="621349" y="4039125"/>
              <a:ext cx="2130318" cy="5539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nb-NO" sz="1000" b="1">
                  <a:solidFill>
                    <a:schemeClr val="accent1"/>
                  </a:solidFill>
                </a:rPr>
                <a:t>KPI ER STERKT FORANKRET HOS BRUKERNE </a:t>
              </a:r>
              <a:br>
                <a:rPr lang="nb-NO" sz="1000" b="1">
                  <a:solidFill>
                    <a:schemeClr val="accent1"/>
                  </a:solidFill>
                </a:rPr>
              </a:br>
              <a:r>
                <a:rPr lang="nb-NO" sz="1000" b="1">
                  <a:solidFill>
                    <a:schemeClr val="accent1"/>
                  </a:solidFill>
                </a:rPr>
                <a:t>- HVORFOR GJØR JEG DETTE?</a:t>
              </a:r>
              <a:endParaRPr lang="nb-NO" b="1">
                <a:solidFill>
                  <a:schemeClr val="accen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3AFC50-E987-E947-B3C1-5CE4AC2BFBAE}"/>
                </a:ext>
              </a:extLst>
            </p:cNvPr>
            <p:cNvSpPr/>
            <p:nvPr/>
          </p:nvSpPr>
          <p:spPr>
            <a:xfrm>
              <a:off x="838199" y="4942657"/>
              <a:ext cx="1696617" cy="2308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nb-NO" sz="900" b="1">
                  <a:solidFill>
                    <a:schemeClr val="accent6"/>
                  </a:solidFill>
                </a:rPr>
                <a:t>ONBOARDING WORKSHOP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55785-2F58-AD40-BF3F-5AA97302B98C}"/>
              </a:ext>
            </a:extLst>
          </p:cNvPr>
          <p:cNvSpPr txBox="1"/>
          <p:nvPr/>
        </p:nvSpPr>
        <p:spPr>
          <a:xfrm>
            <a:off x="1858297" y="2713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46" name="Grafik 2" descr="Bullseye">
            <a:extLst>
              <a:ext uri="{FF2B5EF4-FFF2-40B4-BE49-F238E27FC236}">
                <a16:creationId xmlns:a16="http://schemas.microsoft.com/office/drawing/2014/main" id="{0B7F8C88-4C7A-B947-9FE7-D8DFC56A2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529" y="2622091"/>
            <a:ext cx="491956" cy="491956"/>
          </a:xfrm>
          <a:prstGeom prst="rect">
            <a:avLst/>
          </a:prstGeom>
        </p:spPr>
      </p:pic>
      <p:pic>
        <p:nvPicPr>
          <p:cNvPr id="47" name="Grafik 4" descr="Målgruppe">
            <a:extLst>
              <a:ext uri="{FF2B5EF4-FFF2-40B4-BE49-F238E27FC236}">
                <a16:creationId xmlns:a16="http://schemas.microsoft.com/office/drawing/2014/main" id="{BB710CE4-EFEE-1D41-AC4C-83E44B2D6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6422" y="2652391"/>
            <a:ext cx="491956" cy="491956"/>
          </a:xfrm>
          <a:prstGeom prst="rect">
            <a:avLst/>
          </a:prstGeom>
        </p:spPr>
      </p:pic>
      <p:pic>
        <p:nvPicPr>
          <p:cNvPr id="49" name="Grafik 6" descr="Rutediagram">
            <a:extLst>
              <a:ext uri="{FF2B5EF4-FFF2-40B4-BE49-F238E27FC236}">
                <a16:creationId xmlns:a16="http://schemas.microsoft.com/office/drawing/2014/main" id="{790B9029-128E-BF4B-AB7A-D32A12356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5275" y="2627293"/>
            <a:ext cx="491956" cy="491956"/>
          </a:xfrm>
          <a:prstGeom prst="rect">
            <a:avLst/>
          </a:prstGeom>
        </p:spPr>
      </p:pic>
      <p:pic>
        <p:nvPicPr>
          <p:cNvPr id="50" name="Grafik 8" descr="Hjerne i hoved">
            <a:extLst>
              <a:ext uri="{FF2B5EF4-FFF2-40B4-BE49-F238E27FC236}">
                <a16:creationId xmlns:a16="http://schemas.microsoft.com/office/drawing/2014/main" id="{D24F5808-AF29-7A42-852D-25E293F33D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9515" y="2622091"/>
            <a:ext cx="491956" cy="491956"/>
          </a:xfrm>
          <a:prstGeom prst="rect">
            <a:avLst/>
          </a:prstGeom>
        </p:spPr>
      </p:pic>
      <p:pic>
        <p:nvPicPr>
          <p:cNvPr id="51" name="Grafik 16" descr="Pyramide med niveauer">
            <a:extLst>
              <a:ext uri="{FF2B5EF4-FFF2-40B4-BE49-F238E27FC236}">
                <a16:creationId xmlns:a16="http://schemas.microsoft.com/office/drawing/2014/main" id="{EB78A97D-0A35-2442-8E1A-25E643AA7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4764" y="2622091"/>
            <a:ext cx="491956" cy="4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1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6EA2-3BC5-4140-9CA5-C3B658B7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/>
              <a:t>Vi ble sammen med ledelsen enige om disse styrende KPI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F01FBA-F00C-274A-93A1-DEA89990E10F}"/>
              </a:ext>
            </a:extLst>
          </p:cNvPr>
          <p:cNvGrpSpPr/>
          <p:nvPr/>
        </p:nvGrpSpPr>
        <p:grpSpPr>
          <a:xfrm>
            <a:off x="838200" y="2081497"/>
            <a:ext cx="2011000" cy="3230201"/>
            <a:chOff x="838200" y="2088931"/>
            <a:chExt cx="2011000" cy="32302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1B63D9-8F45-C24C-8547-DEF2676E863F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BF711F-4B48-2648-848F-09CA1DA230F6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59014F7-AFCA-9142-8870-77644C438DE2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7B79F65-AFCA-254B-ABD2-C7BE64E7399D}"/>
              </a:ext>
            </a:extLst>
          </p:cNvPr>
          <p:cNvGrpSpPr/>
          <p:nvPr/>
        </p:nvGrpSpPr>
        <p:grpSpPr>
          <a:xfrm>
            <a:off x="7216650" y="2081497"/>
            <a:ext cx="2011000" cy="3230201"/>
            <a:chOff x="838200" y="2088931"/>
            <a:chExt cx="2011000" cy="3230201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E7DF612-FFDB-7E4D-95A4-862DE19A8DAE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98FEC77-8BF7-F744-B315-A4233515A2A5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1917DAB-8C43-BE4B-A002-AD5A0264A65A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B61955D-62E9-9D4B-9FF1-93047C3B5096}"/>
              </a:ext>
            </a:extLst>
          </p:cNvPr>
          <p:cNvGrpSpPr/>
          <p:nvPr/>
        </p:nvGrpSpPr>
        <p:grpSpPr>
          <a:xfrm>
            <a:off x="2964350" y="2081497"/>
            <a:ext cx="2011000" cy="3230201"/>
            <a:chOff x="838200" y="2088931"/>
            <a:chExt cx="2011000" cy="323020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1B03389-31D3-A545-9C13-EB254FA3A977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F902769-B82C-694B-B778-19C48C305D15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 dirty="0">
                  <a:solidFill>
                    <a:schemeClr val="tx2"/>
                  </a:solidFill>
                </a:rPr>
                <a:t>KPI 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FFA6B20-3834-FB4B-9903-DDCC9D6646E5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F6C5EE5-F8ED-D44A-B5E6-44A52FBC644D}"/>
              </a:ext>
            </a:extLst>
          </p:cNvPr>
          <p:cNvGrpSpPr/>
          <p:nvPr/>
        </p:nvGrpSpPr>
        <p:grpSpPr>
          <a:xfrm>
            <a:off x="5090500" y="2081497"/>
            <a:ext cx="2011000" cy="3230201"/>
            <a:chOff x="838200" y="2088931"/>
            <a:chExt cx="2011000" cy="323020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9B1E6A1-68F4-E249-8E43-8E095C12A95E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6C39080-6AC2-B544-B405-79A4899C5C7D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3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D335B37-13A0-1546-B4EE-83A45DBCCF2C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B8E8EEB-5A9E-5F4A-9A25-9000F6D26FB0}"/>
              </a:ext>
            </a:extLst>
          </p:cNvPr>
          <p:cNvGrpSpPr/>
          <p:nvPr/>
        </p:nvGrpSpPr>
        <p:grpSpPr>
          <a:xfrm>
            <a:off x="9342800" y="2081497"/>
            <a:ext cx="2011000" cy="3230201"/>
            <a:chOff x="838200" y="2088931"/>
            <a:chExt cx="2011000" cy="3230201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078FE68-40CA-FF4B-AD3A-46A05EB70A8F}"/>
                </a:ext>
              </a:extLst>
            </p:cNvPr>
            <p:cNvSpPr/>
            <p:nvPr/>
          </p:nvSpPr>
          <p:spPr>
            <a:xfrm>
              <a:off x="838200" y="2088931"/>
              <a:ext cx="2011000" cy="32302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7B10F06-43D9-1847-A91D-062A716FDDDC}"/>
                </a:ext>
              </a:extLst>
            </p:cNvPr>
            <p:cNvSpPr txBox="1"/>
            <p:nvPr/>
          </p:nvSpPr>
          <p:spPr>
            <a:xfrm>
              <a:off x="981308" y="2486722"/>
              <a:ext cx="1724784" cy="379141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b="1">
                  <a:solidFill>
                    <a:schemeClr val="tx2"/>
                  </a:solidFill>
                </a:rPr>
                <a:t>KPI 5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EA695E0-BDFC-5D46-ABCF-9D3874651A04}"/>
                </a:ext>
              </a:extLst>
            </p:cNvPr>
            <p:cNvSpPr txBox="1"/>
            <p:nvPr/>
          </p:nvSpPr>
          <p:spPr>
            <a:xfrm>
              <a:off x="981308" y="2966224"/>
              <a:ext cx="1724784" cy="2040674"/>
            </a:xfrm>
            <a:prstGeom prst="rect">
              <a:avLst/>
            </a:prstGeom>
            <a:noFill/>
          </p:spPr>
          <p:txBody>
            <a:bodyPr wrap="square" rtlCol="0" anchor="t">
              <a:normAutofit/>
            </a:bodyPr>
            <a:lstStyle/>
            <a:p>
              <a:pPr algn="ctr"/>
              <a:r>
                <a:rPr lang="nb-NO" sz="1600">
                  <a:solidFill>
                    <a:schemeClr val="tx2"/>
                  </a:solidFill>
                </a:rPr>
                <a:t>Fyll inn beskrivelse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76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TsGz4NiL.kOpjbNEG7xw"/>
</p:tagLst>
</file>

<file path=ppt/theme/theme1.xml><?xml version="1.0" encoding="utf-8"?>
<a:theme xmlns:a="http://schemas.openxmlformats.org/drawingml/2006/main" name="Title slides and deviders ">
  <a:themeElements>
    <a:clrScheme name="Custom 2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s and deviders ">
  <a:themeElements>
    <a:clrScheme name="Custom 2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tent slides">
  <a:themeElements>
    <a:clrScheme name="SuperOffice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s">
  <a:themeElements>
    <a:clrScheme name="SuperOffice">
      <a:dk1>
        <a:srgbClr val="2B2929"/>
      </a:dk1>
      <a:lt1>
        <a:srgbClr val="FFFFFF"/>
      </a:lt1>
      <a:dk2>
        <a:srgbClr val="F1F7F5"/>
      </a:dk2>
      <a:lt2>
        <a:srgbClr val="A6D3DD"/>
      </a:lt2>
      <a:accent1>
        <a:srgbClr val="005E58"/>
      </a:accent1>
      <a:accent2>
        <a:srgbClr val="F1F7F5"/>
      </a:accent2>
      <a:accent3>
        <a:srgbClr val="EF7445"/>
      </a:accent3>
      <a:accent4>
        <a:srgbClr val="FC8A5E"/>
      </a:accent4>
      <a:accent5>
        <a:srgbClr val="A6D3DD"/>
      </a:accent5>
      <a:accent6>
        <a:srgbClr val="30B393"/>
      </a:accent6>
      <a:hlink>
        <a:srgbClr val="005E58"/>
      </a:hlink>
      <a:folHlink>
        <a:srgbClr val="D445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DDB2A6F8E7D2458FF5853B25AC807C" ma:contentTypeVersion="6" ma:contentTypeDescription="Opprett et nytt dokument." ma:contentTypeScope="" ma:versionID="d1e826d0b216da67e0d48f0643f7d27c">
  <xsd:schema xmlns:xsd="http://www.w3.org/2001/XMLSchema" xmlns:xs="http://www.w3.org/2001/XMLSchema" xmlns:p="http://schemas.microsoft.com/office/2006/metadata/properties" xmlns:ns2="efd2af32-ac93-4c82-8fdd-7c4dbca48b46" xmlns:ns3="cdd43a3e-81f5-428d-93ff-d3ea02b7e06d" targetNamespace="http://schemas.microsoft.com/office/2006/metadata/properties" ma:root="true" ma:fieldsID="0fad10e66390838717f78eb4376d9638" ns2:_="" ns3:_="">
    <xsd:import namespace="efd2af32-ac93-4c82-8fdd-7c4dbca48b46"/>
    <xsd:import namespace="cdd43a3e-81f5-428d-93ff-d3ea02b7e0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2af32-ac93-4c82-8fdd-7c4dbca48b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43a3e-81f5-428d-93ff-d3ea02b7e0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dd43a3e-81f5-428d-93ff-d3ea02b7e06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B69CEE1-9382-4C7F-AC1C-79F1F3B01F14}"/>
</file>

<file path=customXml/itemProps2.xml><?xml version="1.0" encoding="utf-8"?>
<ds:datastoreItem xmlns:ds="http://schemas.openxmlformats.org/officeDocument/2006/customXml" ds:itemID="{2DAE4715-1471-42F2-87D8-68F375FDF9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D12BC1-D915-4EA3-BDFB-473D07A0BE21}">
  <ds:schemaRefs>
    <ds:schemaRef ds:uri="bd3b1102-7859-4ec0-9fbc-131478542f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036d397-0c84-4bf0-aeee-fea4000410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1792</Words>
  <Application>Microsoft Office PowerPoint</Application>
  <PresentationFormat>Widescreen</PresentationFormat>
  <Paragraphs>326</Paragraphs>
  <Slides>32</Slides>
  <Notes>10</Notes>
  <HiddenSlides>4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Calibri</vt:lpstr>
      <vt:lpstr>Helvetica</vt:lpstr>
      <vt:lpstr>Lato</vt:lpstr>
      <vt:lpstr>Roobert</vt:lpstr>
      <vt:lpstr>Verdana</vt:lpstr>
      <vt:lpstr>Title slides and deviders </vt:lpstr>
      <vt:lpstr>1_Title slides and deviders </vt:lpstr>
      <vt:lpstr>4_Content slides</vt:lpstr>
      <vt:lpstr>Content slides</vt:lpstr>
      <vt:lpstr>think-cell Slide</vt:lpstr>
      <vt:lpstr>PowerPoint Presentation</vt:lpstr>
      <vt:lpstr>KPI  WORKSHOP</vt:lpstr>
      <vt:lpstr>Agenda</vt:lpstr>
      <vt:lpstr>FORMÅL MED KPI WORKSHOP</vt:lpstr>
      <vt:lpstr>Formål med KPI workshop</vt:lpstr>
      <vt:lpstr>BREAKOUT:  OMSETTE 4-5 PRIMÆRE KPI TIL LEADING OG LAGGING KPI’ER</vt:lpstr>
      <vt:lpstr>For å forstå og etablere KPIer på tvers av organisasjonen er det fem elementer som må være på plass...</vt:lpstr>
      <vt:lpstr>Vi har innledningsvis sikret at KPIene er forankret i den gjeldende strategien og i ledergruppen</vt:lpstr>
      <vt:lpstr>Vi ble sammen med ledelsen enige om disse styrende KPI</vt:lpstr>
      <vt:lpstr>I dette prosjektet er vi enige om at vi fokuserer på disse KPI</vt:lpstr>
      <vt:lpstr>I dagens workshop skal vi etablere KPI hos avdeling og ansatte slik at det enklere kan overføres til hverdagen</vt:lpstr>
      <vt:lpstr>Konkret så ønsker vi å definere hvilke KPIer som bør måles på avdeling og ansatt sammen med dere</vt:lpstr>
      <vt:lpstr>PowerPoint Presentation</vt:lpstr>
      <vt:lpstr>PowerPoint Presentation</vt:lpstr>
      <vt:lpstr>PowerPoint Presentation</vt:lpstr>
      <vt:lpstr>I dagens workshop omsettes KPIene til et taktisk og operasjonelt nivå så de kan overføre til hverdagen</vt:lpstr>
      <vt:lpstr>Hva er forskjellen på lagging og leading?</vt:lpstr>
      <vt:lpstr>PowerPoint Presentation</vt:lpstr>
      <vt:lpstr>PowerPoint Presentation</vt:lpstr>
      <vt:lpstr>BREAKOUT:  DESIGNE DASHBOARDS FOR Å KUNNE OMSETTE DATA TIL INNSIKT</vt:lpstr>
      <vt:lpstr>Vi ønsker å designe dashboards som gjør organisasjonen i stand til å agere på KPI’ene våre</vt:lpstr>
      <vt:lpstr>PowerPoint Presentation</vt:lpstr>
      <vt:lpstr>PowerPoint Presentation</vt:lpstr>
      <vt:lpstr>FORSLAG TIL  DASHBOARD OPPBYGGING</vt:lpstr>
      <vt:lpstr>PowerPoint Presentation</vt:lpstr>
      <vt:lpstr>PowerPoint Presentation</vt:lpstr>
      <vt:lpstr>PowerPoint Presentation</vt:lpstr>
      <vt:lpstr>PowerPoint Presentation</vt:lpstr>
      <vt:lpstr>OPPSUMMERING OG  VEIEN VIDERE</vt:lpstr>
      <vt:lpstr>PowerPoint Presentation</vt:lpstr>
      <vt:lpstr>+/-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DE01 - KPI workshop - Presentation</dc:title>
  <dc:creator>Søren Fur Fischer</dc:creator>
  <cp:lastModifiedBy>Øivind Urdal</cp:lastModifiedBy>
  <cp:revision>1</cp:revision>
  <dcterms:created xsi:type="dcterms:W3CDTF">2020-06-05T10:46:50Z</dcterms:created>
  <dcterms:modified xsi:type="dcterms:W3CDTF">2022-09-16T10:47:29Z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0x010100F8DDB2A6F8E7D2458FF5853B25AC807C</vt:lpwstr>
  </property>
  <property fmtid="{D5CDD505-2E9C-101B-9397-08002B2CF9AE}" pid="3" name="Order">
    <vt:lpwstr>1800.00000000000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