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14"/>
  </p:notesMasterIdLst>
  <p:sldIdLst>
    <p:sldId id="257" r:id="rId8"/>
    <p:sldId id="1731651317" r:id="rId9"/>
    <p:sldId id="1731651325" r:id="rId10"/>
    <p:sldId id="1731651324" r:id="rId11"/>
    <p:sldId id="1731651323" r:id="rId12"/>
    <p:sldId id="173165125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4DA67-D293-57E1-47DD-E65E9BDE6534}" v="3" dt="2021-11-22T09:04:23.598"/>
    <p1510:client id="{40E375D6-672C-979F-A35F-D1B8D16E183E}" v="38" dt="2021-11-22T14:47:40.469"/>
    <p1510:client id="{42EA25B9-1724-11CF-2F14-E25E6C55F0D9}" v="34" dt="2021-11-22T09:26:32.952"/>
    <p1510:client id="{8D7371B0-B735-4889-AE05-A6B224F5452C}" v="1" dt="2021-11-22T09:29:51.431"/>
    <p1510:client id="{C4B66749-282B-1DFD-D4CC-17864D758AF9}" v="21" dt="2022-01-18T11:04:11.512"/>
    <p1510:client id="{D044C363-4538-00DE-861B-22A859198DB3}" v="37" dt="2021-11-22T09:32:18.902"/>
    <p1510:client id="{ED008A22-7967-A43D-DD28-707D38035C7C}" v="54" dt="2021-11-22T09:37:28.885"/>
    <p1510:client id="{F5B7DC55-D2BA-75FF-9E3F-7762CC514437}" v="20" dt="2021-11-23T09:38:01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7"/>
  </p:normalViewPr>
  <p:slideViewPr>
    <p:cSldViewPr snapToGrid="0">
      <p:cViewPr varScale="1">
        <p:scale>
          <a:sx n="151" d="100"/>
          <a:sy n="151" d="100"/>
        </p:scale>
        <p:origin x="12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Nguyen" userId="S::danieln@superoffice.com::717b64e3-9310-44b9-a5c8-b434d093a5ec" providerId="AD" clId="Web-{D044C363-4538-00DE-861B-22A859198DB3}"/>
    <pc:docChg chg="modSld">
      <pc:chgData name="Daniel Nguyen" userId="S::danieln@superoffice.com::717b64e3-9310-44b9-a5c8-b434d093a5ec" providerId="AD" clId="Web-{D044C363-4538-00DE-861B-22A859198DB3}" dt="2021-11-22T09:32:18.902" v="36" actId="1076"/>
      <pc:docMkLst>
        <pc:docMk/>
      </pc:docMkLst>
      <pc:sldChg chg="addSp delSp modSp">
        <pc:chgData name="Daniel Nguyen" userId="S::danieln@superoffice.com::717b64e3-9310-44b9-a5c8-b434d093a5ec" providerId="AD" clId="Web-{D044C363-4538-00DE-861B-22A859198DB3}" dt="2021-11-22T09:32:18.902" v="36" actId="1076"/>
        <pc:sldMkLst>
          <pc:docMk/>
          <pc:sldMk cId="2610536089" sldId="1731651327"/>
        </pc:sldMkLst>
        <pc:spChg chg="add del mod">
          <ac:chgData name="Daniel Nguyen" userId="S::danieln@superoffice.com::717b64e3-9310-44b9-a5c8-b434d093a5ec" providerId="AD" clId="Web-{D044C363-4538-00DE-861B-22A859198DB3}" dt="2021-11-22T09:31:27.478" v="16"/>
          <ac:spMkLst>
            <pc:docMk/>
            <pc:sldMk cId="2610536089" sldId="1731651327"/>
            <ac:spMk id="4" creationId="{D8CB6054-7AA2-4832-A146-DF87637E53FB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9.947" v="18"/>
          <ac:spMkLst>
            <pc:docMk/>
            <pc:sldMk cId="2610536089" sldId="1731651327"/>
            <ac:spMk id="8" creationId="{8542B3D2-1868-4D96-B71D-7853EAE8068D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8.400" v="17"/>
          <ac:spMkLst>
            <pc:docMk/>
            <pc:sldMk cId="2610536089" sldId="1731651327"/>
            <ac:spMk id="10" creationId="{E9EA2DCE-7E0C-4BDB-B8EB-54CA227BC059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5.386" v="35" actId="1076"/>
          <ac:spMkLst>
            <pc:docMk/>
            <pc:sldMk cId="2610536089" sldId="1731651327"/>
            <ac:spMk id="12" creationId="{5A4A1A97-59A9-44C8-9C36-494DFD7660D4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03.917" v="33" actId="1076"/>
          <ac:spMkLst>
            <pc:docMk/>
            <pc:sldMk cId="2610536089" sldId="1731651327"/>
            <ac:spMk id="14" creationId="{3C7E95BF-E689-4D4C-90A1-4CA4C62AB74A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8.902" v="36" actId="1076"/>
          <ac:spMkLst>
            <pc:docMk/>
            <pc:sldMk cId="2610536089" sldId="1731651327"/>
            <ac:spMk id="16" creationId="{B423B022-25A0-4823-9E5F-BEDC2E2C78BD}"/>
          </ac:spMkLst>
        </pc:spChg>
      </pc:sldChg>
    </pc:docChg>
  </pc:docChgLst>
  <pc:docChgLst>
    <pc:chgData name="Sandra Ugland" userId="S::sandrau@superoffice.com::b7d47d55-99d5-42fe-86f4-898c0d124d9d" providerId="AD" clId="Web-{C4B66749-282B-1DFD-D4CC-17864D758AF9}"/>
    <pc:docChg chg="modSld">
      <pc:chgData name="Sandra Ugland" userId="S::sandrau@superoffice.com::b7d47d55-99d5-42fe-86f4-898c0d124d9d" providerId="AD" clId="Web-{C4B66749-282B-1DFD-D4CC-17864D758AF9}" dt="2022-01-18T11:04:11.512" v="19" actId="20577"/>
      <pc:docMkLst>
        <pc:docMk/>
      </pc:docMkLst>
      <pc:sldChg chg="modSp">
        <pc:chgData name="Sandra Ugland" userId="S::sandrau@superoffice.com::b7d47d55-99d5-42fe-86f4-898c0d124d9d" providerId="AD" clId="Web-{C4B66749-282B-1DFD-D4CC-17864D758AF9}" dt="2022-01-18T11:02:53.323" v="4" actId="20577"/>
        <pc:sldMkLst>
          <pc:docMk/>
          <pc:sldMk cId="1262267687" sldId="1731651317"/>
        </pc:sldMkLst>
        <pc:spChg chg="mod">
          <ac:chgData name="Sandra Ugland" userId="S::sandrau@superoffice.com::b7d47d55-99d5-42fe-86f4-898c0d124d9d" providerId="AD" clId="Web-{C4B66749-282B-1DFD-D4CC-17864D758AF9}" dt="2022-01-18T11:02:53.323" v="4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C4B66749-282B-1DFD-D4CC-17864D758AF9}" dt="2022-01-18T11:04:11.512" v="19" actId="20577"/>
        <pc:sldMkLst>
          <pc:docMk/>
          <pc:sldMk cId="2523750126" sldId="1731651323"/>
        </pc:sldMkLst>
        <pc:spChg chg="mod">
          <ac:chgData name="Sandra Ugland" userId="S::sandrau@superoffice.com::b7d47d55-99d5-42fe-86f4-898c0d124d9d" providerId="AD" clId="Web-{C4B66749-282B-1DFD-D4CC-17864D758AF9}" dt="2022-01-18T11:04:11.512" v="1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C4B66749-282B-1DFD-D4CC-17864D758AF9}" dt="2022-01-18T11:04:05.652" v="18" actId="20577"/>
        <pc:sldMkLst>
          <pc:docMk/>
          <pc:sldMk cId="1565014864" sldId="1731651324"/>
        </pc:sldMkLst>
        <pc:spChg chg="mod">
          <ac:chgData name="Sandra Ugland" userId="S::sandrau@superoffice.com::b7d47d55-99d5-42fe-86f4-898c0d124d9d" providerId="AD" clId="Web-{C4B66749-282B-1DFD-D4CC-17864D758AF9}" dt="2022-01-18T11:04:05.652" v="18" actId="20577"/>
          <ac:spMkLst>
            <pc:docMk/>
            <pc:sldMk cId="1565014864" sldId="1731651324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C4B66749-282B-1DFD-D4CC-17864D758AF9}" dt="2022-01-18T11:03:23.042" v="11" actId="20577"/>
        <pc:sldMkLst>
          <pc:docMk/>
          <pc:sldMk cId="4151605118" sldId="1731651325"/>
        </pc:sldMkLst>
        <pc:spChg chg="mod">
          <ac:chgData name="Sandra Ugland" userId="S::sandrau@superoffice.com::b7d47d55-99d5-42fe-86f4-898c0d124d9d" providerId="AD" clId="Web-{C4B66749-282B-1DFD-D4CC-17864D758AF9}" dt="2022-01-18T11:03:23.042" v="11" actId="20577"/>
          <ac:spMkLst>
            <pc:docMk/>
            <pc:sldMk cId="4151605118" sldId="1731651325"/>
            <ac:spMk id="9" creationId="{B5A25D11-979C-4ADC-AF06-FD360B79F87E}"/>
          </ac:spMkLst>
        </pc:spChg>
      </pc:sldChg>
    </pc:docChg>
  </pc:docChgLst>
  <pc:docChgLst>
    <pc:chgData name="Daniel Nguyen" userId="S::danieln@superoffice.com::717b64e3-9310-44b9-a5c8-b434d093a5ec" providerId="AD" clId="Web-{42EA25B9-1724-11CF-2F14-E25E6C55F0D9}"/>
    <pc:docChg chg="addSld modSld sldOrd">
      <pc:chgData name="Daniel Nguyen" userId="S::danieln@superoffice.com::717b64e3-9310-44b9-a5c8-b434d093a5ec" providerId="AD" clId="Web-{42EA25B9-1724-11CF-2F14-E25E6C55F0D9}" dt="2021-11-22T09:26:32.952" v="30"/>
      <pc:docMkLst>
        <pc:docMk/>
      </pc:docMkLst>
      <pc:sldChg chg="addSp delSp modSp ord">
        <pc:chgData name="Daniel Nguyen" userId="S::danieln@superoffice.com::717b64e3-9310-44b9-a5c8-b434d093a5ec" providerId="AD" clId="Web-{42EA25B9-1724-11CF-2F14-E25E6C55F0D9}" dt="2021-11-22T09:25:00.215" v="27"/>
        <pc:sldMkLst>
          <pc:docMk/>
          <pc:sldMk cId="2255954005" sldId="1731651319"/>
        </pc:sldMkLst>
        <pc:spChg chg="mod">
          <ac:chgData name="Daniel Nguyen" userId="S::danieln@superoffice.com::717b64e3-9310-44b9-a5c8-b434d093a5ec" providerId="AD" clId="Web-{42EA25B9-1724-11CF-2F14-E25E6C55F0D9}" dt="2021-11-22T09:21:04.099" v="7" actId="1076"/>
          <ac:spMkLst>
            <pc:docMk/>
            <pc:sldMk cId="2255954005" sldId="1731651319"/>
            <ac:spMk id="3" creationId="{5F54F986-B979-403D-BCBC-28751D1A86B4}"/>
          </ac:spMkLst>
        </pc:spChg>
        <pc:spChg chg="add del mod">
          <ac:chgData name="Daniel Nguyen" userId="S::danieln@superoffice.com::717b64e3-9310-44b9-a5c8-b434d093a5ec" providerId="AD" clId="Web-{42EA25B9-1724-11CF-2F14-E25E6C55F0D9}" dt="2021-11-22T09:25:00.215" v="27"/>
          <ac:spMkLst>
            <pc:docMk/>
            <pc:sldMk cId="2255954005" sldId="1731651319"/>
            <ac:spMk id="6" creationId="{766266C0-14EB-4272-9755-78DFE1EC208F}"/>
          </ac:spMkLst>
        </pc:spChg>
        <pc:picChg chg="add del mod ord">
          <ac:chgData name="Daniel Nguyen" userId="S::danieln@superoffice.com::717b64e3-9310-44b9-a5c8-b434d093a5ec" providerId="AD" clId="Web-{42EA25B9-1724-11CF-2F14-E25E6C55F0D9}" dt="2021-11-22T09:21:41.366" v="8"/>
          <ac:picMkLst>
            <pc:docMk/>
            <pc:sldMk cId="2255954005" sldId="1731651319"/>
            <ac:picMk id="4" creationId="{E2372B79-E12A-4438-9C24-917B888B214B}"/>
          </ac:picMkLst>
        </pc:picChg>
        <pc:picChg chg="add mod ord">
          <ac:chgData name="Daniel Nguyen" userId="S::danieln@superoffice.com::717b64e3-9310-44b9-a5c8-b434d093a5ec" providerId="AD" clId="Web-{42EA25B9-1724-11CF-2F14-E25E6C55F0D9}" dt="2021-11-22T09:24:33.355" v="26" actId="1076"/>
          <ac:picMkLst>
            <pc:docMk/>
            <pc:sldMk cId="2255954005" sldId="1731651319"/>
            <ac:picMk id="5" creationId="{CC83142E-C39B-4C24-A80C-FD3D38D96ACC}"/>
          </ac:picMkLst>
        </pc:picChg>
        <pc:picChg chg="del">
          <ac:chgData name="Daniel Nguyen" userId="S::danieln@superoffice.com::717b64e3-9310-44b9-a5c8-b434d093a5ec" providerId="AD" clId="Web-{42EA25B9-1724-11CF-2F14-E25E6C55F0D9}" dt="2021-11-22T09:20:38.958" v="0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addSp delSp modSp ord">
        <pc:chgData name="Daniel Nguyen" userId="S::danieln@superoffice.com::717b64e3-9310-44b9-a5c8-b434d093a5ec" providerId="AD" clId="Web-{42EA25B9-1724-11CF-2F14-E25E6C55F0D9}" dt="2021-11-22T09:23:09.181" v="21" actId="1076"/>
        <pc:sldMkLst>
          <pc:docMk/>
          <pc:sldMk cId="3809922823" sldId="1731651326"/>
        </pc:sldMkLst>
        <pc:spChg chg="del mod">
          <ac:chgData name="Daniel Nguyen" userId="S::danieln@superoffice.com::717b64e3-9310-44b9-a5c8-b434d093a5ec" providerId="AD" clId="Web-{42EA25B9-1724-11CF-2F14-E25E6C55F0D9}" dt="2021-11-22T09:22:52.196" v="19"/>
          <ac:spMkLst>
            <pc:docMk/>
            <pc:sldMk cId="3809922823" sldId="1731651326"/>
            <ac:spMk id="3" creationId="{5F54F986-B979-403D-BCBC-28751D1A86B4}"/>
          </ac:spMkLst>
        </pc:spChg>
        <pc:spChg chg="add mod">
          <ac:chgData name="Daniel Nguyen" userId="S::danieln@superoffice.com::717b64e3-9310-44b9-a5c8-b434d093a5ec" providerId="AD" clId="Web-{42EA25B9-1724-11CF-2F14-E25E6C55F0D9}" dt="2021-11-22T09:23:09.181" v="21" actId="1076"/>
          <ac:spMkLst>
            <pc:docMk/>
            <pc:sldMk cId="3809922823" sldId="1731651326"/>
            <ac:spMk id="4" creationId="{FA419BBF-2038-455E-9CC0-6E73A3A332E3}"/>
          </ac:spMkLst>
        </pc:spChg>
      </pc:sldChg>
      <pc:sldChg chg="modSp add replId">
        <pc:chgData name="Daniel Nguyen" userId="S::danieln@superoffice.com::717b64e3-9310-44b9-a5c8-b434d093a5ec" providerId="AD" clId="Web-{42EA25B9-1724-11CF-2F14-E25E6C55F0D9}" dt="2021-11-22T09:26:32.952" v="30"/>
        <pc:sldMkLst>
          <pc:docMk/>
          <pc:sldMk cId="2610536089" sldId="1731651327"/>
        </pc:sldMkLst>
        <pc:picChg chg="mod">
          <ac:chgData name="Daniel Nguyen" userId="S::danieln@superoffice.com::717b64e3-9310-44b9-a5c8-b434d093a5ec" providerId="AD" clId="Web-{42EA25B9-1724-11CF-2F14-E25E6C55F0D9}" dt="2021-11-22T09:26:32.952" v="30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  <pc:docChgLst>
    <pc:chgData name="Daniel Nguyen" userId="S::danieln@superoffice.com::717b64e3-9310-44b9-a5c8-b434d093a5ec" providerId="AD" clId="Web-{F5B7DC55-D2BA-75FF-9E3F-7762CC514437}"/>
    <pc:docChg chg="delSld modSld">
      <pc:chgData name="Daniel Nguyen" userId="S::danieln@superoffice.com::717b64e3-9310-44b9-a5c8-b434d093a5ec" providerId="AD" clId="Web-{F5B7DC55-D2BA-75FF-9E3F-7762CC514437}" dt="2021-11-23T09:37:57.854" v="17" actId="20577"/>
      <pc:docMkLst>
        <pc:docMk/>
      </pc:docMkLst>
      <pc:sldChg chg="del">
        <pc:chgData name="Daniel Nguyen" userId="S::danieln@superoffice.com::717b64e3-9310-44b9-a5c8-b434d093a5ec" providerId="AD" clId="Web-{F5B7DC55-D2BA-75FF-9E3F-7762CC514437}" dt="2021-11-23T09:37:50.541" v="7"/>
        <pc:sldMkLst>
          <pc:docMk/>
          <pc:sldMk cId="791329475" sldId="306"/>
        </pc:sldMkLst>
      </pc:sldChg>
      <pc:sldChg chg="del">
        <pc:chgData name="Daniel Nguyen" userId="S::danieln@superoffice.com::717b64e3-9310-44b9-a5c8-b434d093a5ec" providerId="AD" clId="Web-{F5B7DC55-D2BA-75FF-9E3F-7762CC514437}" dt="2021-11-23T09:37:50.541" v="11"/>
        <pc:sldMkLst>
          <pc:docMk/>
          <pc:sldMk cId="758727147" sldId="1731651297"/>
        </pc:sldMkLst>
      </pc:sldChg>
      <pc:sldChg chg="del">
        <pc:chgData name="Daniel Nguyen" userId="S::danieln@superoffice.com::717b64e3-9310-44b9-a5c8-b434d093a5ec" providerId="AD" clId="Web-{F5B7DC55-D2BA-75FF-9E3F-7762CC514437}" dt="2021-11-23T09:37:50.541" v="6"/>
        <pc:sldMkLst>
          <pc:docMk/>
          <pc:sldMk cId="1854289040" sldId="1731651318"/>
        </pc:sldMkLst>
      </pc:sldChg>
      <pc:sldChg chg="del">
        <pc:chgData name="Daniel Nguyen" userId="S::danieln@superoffice.com::717b64e3-9310-44b9-a5c8-b434d093a5ec" providerId="AD" clId="Web-{F5B7DC55-D2BA-75FF-9E3F-7762CC514437}" dt="2021-11-23T09:37:50.541" v="10"/>
        <pc:sldMkLst>
          <pc:docMk/>
          <pc:sldMk cId="2255954005" sldId="1731651319"/>
        </pc:sldMkLst>
      </pc:sldChg>
      <pc:sldChg chg="del">
        <pc:chgData name="Daniel Nguyen" userId="S::danieln@superoffice.com::717b64e3-9310-44b9-a5c8-b434d093a5ec" providerId="AD" clId="Web-{F5B7DC55-D2BA-75FF-9E3F-7762CC514437}" dt="2021-11-23T09:37:50.541" v="12"/>
        <pc:sldMkLst>
          <pc:docMk/>
          <pc:sldMk cId="3355783107" sldId="1731651322"/>
        </pc:sldMkLst>
      </pc:sldChg>
      <pc:sldChg chg="modSp">
        <pc:chgData name="Daniel Nguyen" userId="S::danieln@superoffice.com::717b64e3-9310-44b9-a5c8-b434d093a5ec" providerId="AD" clId="Web-{F5B7DC55-D2BA-75FF-9E3F-7762CC514437}" dt="2021-11-23T09:37:57.854" v="17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F5B7DC55-D2BA-75FF-9E3F-7762CC514437}" dt="2021-11-23T09:37:57.854" v="17" actId="20577"/>
          <ac:spMkLst>
            <pc:docMk/>
            <pc:sldMk cId="4151605118" sldId="1731651325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F5B7DC55-D2BA-75FF-9E3F-7762CC514437}" dt="2021-11-23T09:37:24.039" v="5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del">
        <pc:chgData name="Daniel Nguyen" userId="S::danieln@superoffice.com::717b64e3-9310-44b9-a5c8-b434d093a5ec" providerId="AD" clId="Web-{F5B7DC55-D2BA-75FF-9E3F-7762CC514437}" dt="2021-11-23T09:37:50.541" v="8"/>
        <pc:sldMkLst>
          <pc:docMk/>
          <pc:sldMk cId="3809922823" sldId="1731651326"/>
        </pc:sldMkLst>
      </pc:sldChg>
      <pc:sldChg chg="del">
        <pc:chgData name="Daniel Nguyen" userId="S::danieln@superoffice.com::717b64e3-9310-44b9-a5c8-b434d093a5ec" providerId="AD" clId="Web-{F5B7DC55-D2BA-75FF-9E3F-7762CC514437}" dt="2021-11-23T09:37:50.541" v="9"/>
        <pc:sldMkLst>
          <pc:docMk/>
          <pc:sldMk cId="2610536089" sldId="1731651327"/>
        </pc:sldMkLst>
      </pc:sldChg>
    </pc:docChg>
  </pc:docChgLst>
  <pc:docChgLst>
    <pc:chgData name="Daniel Nguyen" userId="717b64e3-9310-44b9-a5c8-b434d093a5ec" providerId="ADAL" clId="{8D7371B0-B735-4889-AE05-A6B224F5452C}"/>
    <pc:docChg chg="modSld">
      <pc:chgData name="Daniel Nguyen" userId="717b64e3-9310-44b9-a5c8-b434d093a5ec" providerId="ADAL" clId="{8D7371B0-B735-4889-AE05-A6B224F5452C}" dt="2021-11-22T09:29:51.429" v="0" actId="1366"/>
      <pc:docMkLst>
        <pc:docMk/>
      </pc:docMkLst>
      <pc:sldChg chg="modSp">
        <pc:chgData name="Daniel Nguyen" userId="717b64e3-9310-44b9-a5c8-b434d093a5ec" providerId="ADAL" clId="{8D7371B0-B735-4889-AE05-A6B224F5452C}" dt="2021-11-22T09:29:51.429" v="0" actId="1366"/>
        <pc:sldMkLst>
          <pc:docMk/>
          <pc:sldMk cId="2610536089" sldId="1731651327"/>
        </pc:sldMkLst>
        <pc:picChg chg="mod">
          <ac:chgData name="Daniel Nguyen" userId="717b64e3-9310-44b9-a5c8-b434d093a5ec" providerId="ADAL" clId="{8D7371B0-B735-4889-AE05-A6B224F5452C}" dt="2021-11-22T09:29:51.429" v="0" actId="1366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  <pc:docChgLst>
    <pc:chgData name="Øivind Urdal" userId="S::urdal@superoffice.com::a519fee0-b56b-489a-8ee4-66b2d8616237" providerId="AD" clId="Web-{2E64DA67-D293-57E1-47DD-E65E9BDE6534}"/>
    <pc:docChg chg="modSld">
      <pc:chgData name="Øivind Urdal" userId="S::urdal@superoffice.com::a519fee0-b56b-489a-8ee4-66b2d8616237" providerId="AD" clId="Web-{2E64DA67-D293-57E1-47DD-E65E9BDE6534}" dt="2021-11-22T09:04:23.598" v="2" actId="1076"/>
      <pc:docMkLst>
        <pc:docMk/>
      </pc:docMkLst>
      <pc:sldChg chg="modSp">
        <pc:chgData name="Øivind Urdal" userId="S::urdal@superoffice.com::a519fee0-b56b-489a-8ee4-66b2d8616237" providerId="AD" clId="Web-{2E64DA67-D293-57E1-47DD-E65E9BDE6534}" dt="2021-11-22T09:04:23.598" v="2" actId="1076"/>
        <pc:sldMkLst>
          <pc:docMk/>
          <pc:sldMk cId="2255954005" sldId="1731651319"/>
        </pc:sldMkLst>
        <pc:spChg chg="mod">
          <ac:chgData name="Øivind Urdal" userId="S::urdal@superoffice.com::a519fee0-b56b-489a-8ee4-66b2d8616237" providerId="AD" clId="Web-{2E64DA67-D293-57E1-47DD-E65E9BDE6534}" dt="2021-11-22T09:04:23.598" v="2" actId="1076"/>
          <ac:spMkLst>
            <pc:docMk/>
            <pc:sldMk cId="2255954005" sldId="1731651319"/>
            <ac:spMk id="3" creationId="{5F54F986-B979-403D-BCBC-28751D1A86B4}"/>
          </ac:spMkLst>
        </pc:spChg>
      </pc:sldChg>
    </pc:docChg>
  </pc:docChgLst>
  <pc:docChgLst>
    <pc:chgData name="Daniel Nguyen" userId="S::danieln@superoffice.com::717b64e3-9310-44b9-a5c8-b434d093a5ec" providerId="AD" clId="Web-{ED008A22-7967-A43D-DD28-707D38035C7C}"/>
    <pc:docChg chg="modSld">
      <pc:chgData name="Daniel Nguyen" userId="S::danieln@superoffice.com::717b64e3-9310-44b9-a5c8-b434d093a5ec" providerId="AD" clId="Web-{ED008A22-7967-A43D-DD28-707D38035C7C}" dt="2021-11-22T09:37:28.885" v="58" actId="20577"/>
      <pc:docMkLst>
        <pc:docMk/>
      </pc:docMkLst>
      <pc:sldChg chg="addSp delSp modSp">
        <pc:chgData name="Daniel Nguyen" userId="S::danieln@superoffice.com::717b64e3-9310-44b9-a5c8-b434d093a5ec" providerId="AD" clId="Web-{ED008A22-7967-A43D-DD28-707D38035C7C}" dt="2021-11-22T09:37:28.885" v="58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ED008A22-7967-A43D-DD28-707D38035C7C}" dt="2021-11-22T09:35:04.132" v="5" actId="1076"/>
          <ac:spMkLst>
            <pc:docMk/>
            <pc:sldMk cId="4151605118" sldId="1731651325"/>
            <ac:spMk id="3" creationId="{787A168E-ED81-4637-B8A5-943B9C057A7F}"/>
          </ac:spMkLst>
        </pc:spChg>
        <pc:spChg chg="mod">
          <ac:chgData name="Daniel Nguyen" userId="S::danieln@superoffice.com::717b64e3-9310-44b9-a5c8-b434d093a5ec" providerId="AD" clId="Web-{ED008A22-7967-A43D-DD28-707D38035C7C}" dt="2021-11-22T09:34:56.710" v="4" actId="14100"/>
          <ac:spMkLst>
            <pc:docMk/>
            <pc:sldMk cId="4151605118" sldId="1731651325"/>
            <ac:spMk id="4" creationId="{0C6DAA47-2EBB-47FB-AB28-DC562BE0F263}"/>
          </ac:spMkLst>
        </pc:spChg>
        <pc:spChg chg="add mod">
          <ac:chgData name="Daniel Nguyen" userId="S::danieln@superoffice.com::717b64e3-9310-44b9-a5c8-b434d093a5ec" providerId="AD" clId="Web-{ED008A22-7967-A43D-DD28-707D38035C7C}" dt="2021-11-22T09:37:28.885" v="58" actId="20577"/>
          <ac:spMkLst>
            <pc:docMk/>
            <pc:sldMk cId="4151605118" sldId="1731651325"/>
            <ac:spMk id="5" creationId="{E3D70B64-B2BB-48CD-BF6E-96414B627B57}"/>
          </ac:spMkLst>
        </pc:spChg>
        <pc:spChg chg="add del mod">
          <ac:chgData name="Daniel Nguyen" userId="S::danieln@superoffice.com::717b64e3-9310-44b9-a5c8-b434d093a5ec" providerId="AD" clId="Web-{ED008A22-7967-A43D-DD28-707D38035C7C}" dt="2021-11-22T09:36:24.133" v="35"/>
          <ac:spMkLst>
            <pc:docMk/>
            <pc:sldMk cId="4151605118" sldId="1731651325"/>
            <ac:spMk id="6" creationId="{734E1139-AE80-40F7-9992-86E93DE920BF}"/>
          </ac:spMkLst>
        </pc:spChg>
      </pc:sldChg>
    </pc:docChg>
  </pc:docChgLst>
  <pc:docChgLst>
    <pc:chgData name="Daniel Nguyen" userId="717b64e3-9310-44b9-a5c8-b434d093a5ec" providerId="ADAL" clId="{F009B3CC-66BB-4F25-AD56-699841093504}"/>
    <pc:docChg chg="undo custSel addSld delSld modSld sldOrd">
      <pc:chgData name="Daniel Nguyen" userId="717b64e3-9310-44b9-a5c8-b434d093a5ec" providerId="ADAL" clId="{F009B3CC-66BB-4F25-AD56-699841093504}" dt="2021-11-22T09:00:48.590" v="559" actId="20577"/>
      <pc:docMkLst>
        <pc:docMk/>
      </pc:docMkLst>
      <pc:sldChg chg="modSp mod">
        <pc:chgData name="Daniel Nguyen" userId="717b64e3-9310-44b9-a5c8-b434d093a5ec" providerId="ADAL" clId="{F009B3CC-66BB-4F25-AD56-699841093504}" dt="2021-11-22T08:27:44.152" v="54" actId="14100"/>
        <pc:sldMkLst>
          <pc:docMk/>
          <pc:sldMk cId="148608899" sldId="257"/>
        </pc:sldMkLst>
        <pc:spChg chg="mod">
          <ac:chgData name="Daniel Nguyen" userId="717b64e3-9310-44b9-a5c8-b434d093a5ec" providerId="ADAL" clId="{F009B3CC-66BB-4F25-AD56-699841093504}" dt="2021-11-22T08:27:44.152" v="54" actId="14100"/>
          <ac:spMkLst>
            <pc:docMk/>
            <pc:sldMk cId="148608899" sldId="257"/>
            <ac:spMk id="2" creationId="{159EF414-56B9-5646-9FB2-67D62E13AE48}"/>
          </ac:spMkLst>
        </pc:spChg>
        <pc:spChg chg="mod">
          <ac:chgData name="Daniel Nguyen" userId="717b64e3-9310-44b9-a5c8-b434d093a5ec" providerId="ADAL" clId="{F009B3CC-66BB-4F25-AD56-699841093504}" dt="2021-11-22T08:25:48.603" v="43" actId="20577"/>
          <ac:spMkLst>
            <pc:docMk/>
            <pc:sldMk cId="148608899" sldId="257"/>
            <ac:spMk id="3" creationId="{6EBE632B-89EB-CA4E-8148-46AF72B3DFBA}"/>
          </ac:spMkLst>
        </pc:spChg>
        <pc:spChg chg="mod">
          <ac:chgData name="Daniel Nguyen" userId="717b64e3-9310-44b9-a5c8-b434d093a5ec" providerId="ADAL" clId="{F009B3CC-66BB-4F25-AD56-699841093504}" dt="2021-11-22T08:25:18.418" v="22" actId="20577"/>
          <ac:spMkLst>
            <pc:docMk/>
            <pc:sldMk cId="148608899" sldId="257"/>
            <ac:spMk id="4" creationId="{742B9E3A-1F53-4750-BCCB-3F12AAA9C209}"/>
          </ac:spMkLst>
        </pc:spChg>
      </pc:sldChg>
      <pc:sldChg chg="delSp modSp mod">
        <pc:chgData name="Daniel Nguyen" userId="717b64e3-9310-44b9-a5c8-b434d093a5ec" providerId="ADAL" clId="{F009B3CC-66BB-4F25-AD56-699841093504}" dt="2021-11-22T08:30:54.214" v="99" actId="20577"/>
        <pc:sldMkLst>
          <pc:docMk/>
          <pc:sldMk cId="1262267687" sldId="1731651317"/>
        </pc:sldMkLst>
        <pc:spChg chg="mod">
          <ac:chgData name="Daniel Nguyen" userId="717b64e3-9310-44b9-a5c8-b434d093a5ec" providerId="ADAL" clId="{F009B3CC-66BB-4F25-AD56-699841093504}" dt="2021-11-22T08:30:54.214" v="99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717b64e3-9310-44b9-a5c8-b434d093a5ec" providerId="ADAL" clId="{F009B3CC-66BB-4F25-AD56-699841093504}" dt="2021-11-22T08:30:39.673" v="94"/>
          <ac:spMkLst>
            <pc:docMk/>
            <pc:sldMk cId="1262267687" sldId="1731651317"/>
            <ac:spMk id="9" creationId="{B5A25D11-979C-4ADC-AF06-FD360B79F87E}"/>
          </ac:spMkLst>
        </pc:spChg>
        <pc:spChg chg="del mod">
          <ac:chgData name="Daniel Nguyen" userId="717b64e3-9310-44b9-a5c8-b434d093a5ec" providerId="ADAL" clId="{F009B3CC-66BB-4F25-AD56-699841093504}" dt="2021-11-22T08:30:46.877" v="97" actId="478"/>
          <ac:spMkLst>
            <pc:docMk/>
            <pc:sldMk cId="1262267687" sldId="1731651317"/>
            <ac:spMk id="10" creationId="{D217B966-86C3-4E67-B21C-220EF755071D}"/>
          </ac:spMkLst>
        </pc:spChg>
      </pc:sldChg>
      <pc:sldChg chg="addSp delSp modSp mod">
        <pc:chgData name="Daniel Nguyen" userId="717b64e3-9310-44b9-a5c8-b434d093a5ec" providerId="ADAL" clId="{F009B3CC-66BB-4F25-AD56-699841093504}" dt="2021-11-22T08:56:33.150" v="208" actId="1076"/>
        <pc:sldMkLst>
          <pc:docMk/>
          <pc:sldMk cId="2255954005" sldId="1731651319"/>
        </pc:sldMkLst>
        <pc:spChg chg="mod">
          <ac:chgData name="Daniel Nguyen" userId="717b64e3-9310-44b9-a5c8-b434d093a5ec" providerId="ADAL" clId="{F009B3CC-66BB-4F25-AD56-699841093504}" dt="2021-11-22T08:56:33.150" v="208" actId="1076"/>
          <ac:spMkLst>
            <pc:docMk/>
            <pc:sldMk cId="2255954005" sldId="1731651319"/>
            <ac:spMk id="3" creationId="{5F54F986-B979-403D-BCBC-28751D1A86B4}"/>
          </ac:spMkLst>
        </pc:spChg>
        <pc:picChg chg="add del mod ord">
          <ac:chgData name="Daniel Nguyen" userId="717b64e3-9310-44b9-a5c8-b434d093a5ec" providerId="ADAL" clId="{F009B3CC-66BB-4F25-AD56-699841093504}" dt="2021-11-22T08:54:56.340" v="197" actId="478"/>
          <ac:picMkLst>
            <pc:docMk/>
            <pc:sldMk cId="2255954005" sldId="1731651319"/>
            <ac:picMk id="5" creationId="{602B30BE-6CB5-4848-A14F-5106770CA42A}"/>
          </ac:picMkLst>
        </pc:picChg>
        <pc:picChg chg="del">
          <ac:chgData name="Daniel Nguyen" userId="717b64e3-9310-44b9-a5c8-b434d093a5ec" providerId="ADAL" clId="{F009B3CC-66BB-4F25-AD56-699841093504}" dt="2021-11-22T08:34:33.724" v="191" actId="478"/>
          <ac:picMkLst>
            <pc:docMk/>
            <pc:sldMk cId="2255954005" sldId="1731651319"/>
            <ac:picMk id="6" creationId="{DC46CE0C-16EB-4929-A4A3-185FFB7ADFD9}"/>
          </ac:picMkLst>
        </pc:picChg>
        <pc:picChg chg="add mod ord">
          <ac:chgData name="Daniel Nguyen" userId="717b64e3-9310-44b9-a5c8-b434d093a5ec" providerId="ADAL" clId="{F009B3CC-66BB-4F25-AD56-699841093504}" dt="2021-11-22T08:56:09.846" v="205" actId="1076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modSp mod">
        <pc:chgData name="Daniel Nguyen" userId="717b64e3-9310-44b9-a5c8-b434d093a5ec" providerId="ADAL" clId="{F009B3CC-66BB-4F25-AD56-699841093504}" dt="2021-11-22T08:32:51.152" v="189" actId="20577"/>
        <pc:sldMkLst>
          <pc:docMk/>
          <pc:sldMk cId="2523750126" sldId="1731651323"/>
        </pc:sldMkLst>
        <pc:spChg chg="mod">
          <ac:chgData name="Daniel Nguyen" userId="717b64e3-9310-44b9-a5c8-b434d093a5ec" providerId="ADAL" clId="{F009B3CC-66BB-4F25-AD56-699841093504}" dt="2021-11-22T08:32:51.152" v="18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add ord">
        <pc:chgData name="Daniel Nguyen" userId="717b64e3-9310-44b9-a5c8-b434d093a5ec" providerId="ADAL" clId="{F009B3CC-66BB-4F25-AD56-699841093504}" dt="2021-11-22T08:27:55.258" v="59"/>
        <pc:sldMkLst>
          <pc:docMk/>
          <pc:sldMk cId="1565014864" sldId="1731651324"/>
        </pc:sldMkLst>
      </pc:sldChg>
      <pc:sldChg chg="add del">
        <pc:chgData name="Daniel Nguyen" userId="717b64e3-9310-44b9-a5c8-b434d093a5ec" providerId="ADAL" clId="{F009B3CC-66BB-4F25-AD56-699841093504}" dt="2021-11-22T08:27:52.512" v="56" actId="2890"/>
        <pc:sldMkLst>
          <pc:docMk/>
          <pc:sldMk cId="1956951248" sldId="1731651324"/>
        </pc:sldMkLst>
      </pc:sldChg>
      <pc:sldChg chg="addSp modSp add mod modClrScheme chgLayout">
        <pc:chgData name="Daniel Nguyen" userId="717b64e3-9310-44b9-a5c8-b434d093a5ec" providerId="ADAL" clId="{F009B3CC-66BB-4F25-AD56-699841093504}" dt="2021-11-22T09:00:48.590" v="559" actId="20577"/>
        <pc:sldMkLst>
          <pc:docMk/>
          <pc:sldMk cId="4151605118" sldId="1731651325"/>
        </pc:sldMkLst>
        <pc:spChg chg="mod ord">
          <ac:chgData name="Daniel Nguyen" userId="717b64e3-9310-44b9-a5c8-b434d093a5ec" providerId="ADAL" clId="{F009B3CC-66BB-4F25-AD56-699841093504}" dt="2021-11-22T09:00:48.590" v="559" actId="20577"/>
          <ac:spMkLst>
            <pc:docMk/>
            <pc:sldMk cId="4151605118" sldId="1731651325"/>
            <ac:spMk id="2" creationId="{15840884-2B48-864A-9AFE-A0D66147E81E}"/>
          </ac:spMkLst>
        </pc:spChg>
        <pc:spChg chg="add mod ord">
          <ac:chgData name="Daniel Nguyen" userId="717b64e3-9310-44b9-a5c8-b434d093a5ec" providerId="ADAL" clId="{F009B3CC-66BB-4F25-AD56-699841093504}" dt="2021-11-22T08:59:12.602" v="281" actId="20577"/>
          <ac:spMkLst>
            <pc:docMk/>
            <pc:sldMk cId="4151605118" sldId="1731651325"/>
            <ac:spMk id="3" creationId="{787A168E-ED81-4637-B8A5-943B9C057A7F}"/>
          </ac:spMkLst>
        </pc:spChg>
        <pc:spChg chg="add mod ord">
          <ac:chgData name="Daniel Nguyen" userId="717b64e3-9310-44b9-a5c8-b434d093a5ec" providerId="ADAL" clId="{F009B3CC-66BB-4F25-AD56-699841093504}" dt="2021-11-22T08:58:58.742" v="218" actId="20577"/>
          <ac:spMkLst>
            <pc:docMk/>
            <pc:sldMk cId="4151605118" sldId="1731651325"/>
            <ac:spMk id="4" creationId="{0C6DAA47-2EBB-47FB-AB28-DC562BE0F263}"/>
          </ac:spMkLst>
        </pc:spChg>
        <pc:spChg chg="mod ord">
          <ac:chgData name="Daniel Nguyen" userId="717b64e3-9310-44b9-a5c8-b434d093a5ec" providerId="ADAL" clId="{F009B3CC-66BB-4F25-AD56-699841093504}" dt="2021-11-22T09:00:28.535" v="531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add">
        <pc:chgData name="Daniel Nguyen" userId="717b64e3-9310-44b9-a5c8-b434d093a5ec" providerId="ADAL" clId="{F009B3CC-66BB-4F25-AD56-699841093504}" dt="2021-11-22T08:34:29.483" v="190" actId="2890"/>
        <pc:sldMkLst>
          <pc:docMk/>
          <pc:sldMk cId="3809922823" sldId="1731651326"/>
        </pc:sldMkLst>
      </pc:sldChg>
    </pc:docChg>
  </pc:docChgLst>
  <pc:docChgLst>
    <pc:chgData name="Daniel Nguyen" userId="S::danieln@superoffice.com::717b64e3-9310-44b9-a5c8-b434d093a5ec" providerId="AD" clId="Web-{40E375D6-672C-979F-A35F-D1B8D16E183E}"/>
    <pc:docChg chg="modSld">
      <pc:chgData name="Daniel Nguyen" userId="S::danieln@superoffice.com::717b64e3-9310-44b9-a5c8-b434d093a5ec" providerId="AD" clId="Web-{40E375D6-672C-979F-A35F-D1B8D16E183E}" dt="2021-11-22T14:47:39.688" v="39" actId="20577"/>
      <pc:docMkLst>
        <pc:docMk/>
      </pc:docMkLst>
      <pc:sldChg chg="modSp">
        <pc:chgData name="Daniel Nguyen" userId="S::danieln@superoffice.com::717b64e3-9310-44b9-a5c8-b434d093a5ec" providerId="AD" clId="Web-{40E375D6-672C-979F-A35F-D1B8D16E183E}" dt="2021-11-22T14:43:19.603" v="11" actId="20577"/>
        <pc:sldMkLst>
          <pc:docMk/>
          <pc:sldMk cId="148608899" sldId="257"/>
        </pc:sldMkLst>
        <pc:spChg chg="mod">
          <ac:chgData name="Daniel Nguyen" userId="S::danieln@superoffice.com::717b64e3-9310-44b9-a5c8-b434d093a5ec" providerId="AD" clId="Web-{40E375D6-672C-979F-A35F-D1B8D16E183E}" dt="2021-11-22T14:43:19.603" v="11" actId="20577"/>
          <ac:spMkLst>
            <pc:docMk/>
            <pc:sldMk cId="148608899" sldId="257"/>
            <ac:spMk id="2" creationId="{159EF414-56B9-5646-9FB2-67D62E13AE48}"/>
          </ac:spMkLst>
        </pc:spChg>
      </pc:sldChg>
      <pc:sldChg chg="modSp">
        <pc:chgData name="Daniel Nguyen" userId="S::danieln@superoffice.com::717b64e3-9310-44b9-a5c8-b434d093a5ec" providerId="AD" clId="Web-{40E375D6-672C-979F-A35F-D1B8D16E183E}" dt="2021-11-22T14:43:43.697" v="20" actId="20577"/>
        <pc:sldMkLst>
          <pc:docMk/>
          <pc:sldMk cId="1262267687" sldId="1731651317"/>
        </pc:sldMkLst>
        <pc:spChg chg="mod">
          <ac:chgData name="Daniel Nguyen" userId="S::danieln@superoffice.com::717b64e3-9310-44b9-a5c8-b434d093a5ec" providerId="AD" clId="Web-{40E375D6-672C-979F-A35F-D1B8D16E183E}" dt="2021-11-22T14:43:39.353" v="18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40E375D6-672C-979F-A35F-D1B8D16E183E}" dt="2021-11-22T14:43:43.697" v="20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modSp">
        <pc:chgData name="Daniel Nguyen" userId="S::danieln@superoffice.com::717b64e3-9310-44b9-a5c8-b434d093a5ec" providerId="AD" clId="Web-{40E375D6-672C-979F-A35F-D1B8D16E183E}" dt="2021-11-22T14:47:39.688" v="39" actId="20577"/>
        <pc:sldMkLst>
          <pc:docMk/>
          <pc:sldMk cId="2523750126" sldId="1731651323"/>
        </pc:sldMkLst>
        <pc:spChg chg="mod">
          <ac:chgData name="Daniel Nguyen" userId="S::danieln@superoffice.com::717b64e3-9310-44b9-a5c8-b434d093a5ec" providerId="AD" clId="Web-{40E375D6-672C-979F-A35F-D1B8D16E183E}" dt="2021-11-22T14:47:39.688" v="3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delSp modSp">
        <pc:chgData name="Daniel Nguyen" userId="S::danieln@superoffice.com::717b64e3-9310-44b9-a5c8-b434d093a5ec" providerId="AD" clId="Web-{40E375D6-672C-979F-A35F-D1B8D16E183E}" dt="2021-11-22T14:47:21" v="35"/>
        <pc:sldMkLst>
          <pc:docMk/>
          <pc:sldMk cId="1565014864" sldId="1731651324"/>
        </pc:sldMkLst>
        <pc:spChg chg="mod">
          <ac:chgData name="Daniel Nguyen" userId="S::danieln@superoffice.com::717b64e3-9310-44b9-a5c8-b434d093a5ec" providerId="AD" clId="Web-{40E375D6-672C-979F-A35F-D1B8D16E183E}" dt="2021-11-22T14:47:19.046" v="34" actId="20577"/>
          <ac:spMkLst>
            <pc:docMk/>
            <pc:sldMk cId="1565014864" sldId="1731651324"/>
            <ac:spMk id="9" creationId="{B5A25D11-979C-4ADC-AF06-FD360B79F87E}"/>
          </ac:spMkLst>
        </pc:spChg>
        <pc:spChg chg="del">
          <ac:chgData name="Daniel Nguyen" userId="S::danieln@superoffice.com::717b64e3-9310-44b9-a5c8-b434d093a5ec" providerId="AD" clId="Web-{40E375D6-672C-979F-A35F-D1B8D16E183E}" dt="2021-11-22T14:47:21" v="35"/>
          <ac:spMkLst>
            <pc:docMk/>
            <pc:sldMk cId="1565014864" sldId="1731651324"/>
            <ac:spMk id="10" creationId="{D217B966-86C3-4E67-B21C-220EF755071D}"/>
          </ac:spMkLst>
        </pc:spChg>
      </pc:sldChg>
      <pc:sldChg chg="modSp">
        <pc:chgData name="Daniel Nguyen" userId="S::danieln@superoffice.com::717b64e3-9310-44b9-a5c8-b434d093a5ec" providerId="AD" clId="Web-{40E375D6-672C-979F-A35F-D1B8D16E183E}" dt="2021-11-22T14:46:41.545" v="31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40E375D6-672C-979F-A35F-D1B8D16E183E}" dt="2021-11-22T14:43:57.760" v="29" actId="20577"/>
          <ac:spMkLst>
            <pc:docMk/>
            <pc:sldMk cId="4151605118" sldId="1731651325"/>
            <ac:spMk id="3" creationId="{787A168E-ED81-4637-B8A5-943B9C057A7F}"/>
          </ac:spMkLst>
        </pc:spChg>
        <pc:spChg chg="mod">
          <ac:chgData name="Daniel Nguyen" userId="S::danieln@superoffice.com::717b64e3-9310-44b9-a5c8-b434d093a5ec" providerId="AD" clId="Web-{40E375D6-672C-979F-A35F-D1B8D16E183E}" dt="2021-11-22T14:46:41.545" v="31" actId="20577"/>
          <ac:spMkLst>
            <pc:docMk/>
            <pc:sldMk cId="4151605118" sldId="1731651325"/>
            <ac:spMk id="9" creationId="{B5A25D11-979C-4ADC-AF06-FD360B79F87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9" r:id="rId36"/>
    <p:sldLayoutId id="214748375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659285" cy="2482066"/>
          </a:xfrm>
        </p:spPr>
        <p:txBody>
          <a:bodyPr>
            <a:noAutofit/>
          </a:bodyPr>
          <a:lstStyle/>
          <a:p>
            <a:r>
              <a:rPr lang="nb-NO" sz="6000" dirty="0">
                <a:latin typeface="Arial"/>
                <a:cs typeface="Arial"/>
              </a:rPr>
              <a:t>Forberedelser til ONBOARDING</a:t>
            </a:r>
            <a:br>
              <a:rPr lang="nb-NO" sz="6000" dirty="0">
                <a:latin typeface="Arial"/>
                <a:cs typeface="Arial"/>
              </a:rPr>
            </a:br>
            <a:r>
              <a:rPr lang="nb-NO" sz="6000" dirty="0">
                <a:latin typeface="Arial"/>
                <a:cs typeface="Arial"/>
              </a:rPr>
              <a:t>WORKSHOP</a:t>
            </a:r>
            <a:endParaRPr lang="nb-NO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rgbClr val="FC8B5F"/>
                </a:solidFill>
              </a:rPr>
              <a:t>{</a:t>
            </a:r>
            <a:r>
              <a:rPr lang="nb-NO" sz="1600" b="1" dirty="0" err="1">
                <a:solidFill>
                  <a:srgbClr val="FC8B5F"/>
                </a:solidFill>
              </a:rPr>
              <a:t>name</a:t>
            </a:r>
            <a:r>
              <a:rPr lang="nb-NO" sz="1600" b="1" dirty="0">
                <a:solidFill>
                  <a:srgbClr val="FC8B5F"/>
                </a:solidFill>
              </a:rPr>
              <a:t>}, {date}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bg1"/>
                </a:solidFill>
              </a:rPr>
              <a:t>{</a:t>
            </a:r>
            <a:r>
              <a:rPr lang="nb-NO" sz="1400" dirty="0" err="1">
                <a:solidFill>
                  <a:schemeClr val="bg1"/>
                </a:solidFill>
              </a:rPr>
              <a:t>name</a:t>
            </a:r>
            <a:r>
              <a:rPr lang="nb-NO" sz="1400" dirty="0">
                <a:solidFill>
                  <a:schemeClr val="bg1"/>
                </a:solidFill>
              </a:rPr>
              <a:t>} </a:t>
            </a:r>
            <a:r>
              <a:rPr lang="nb-NO" sz="1400" b="1" dirty="0">
                <a:solidFill>
                  <a:schemeClr val="accent6"/>
                </a:solidFill>
              </a:rPr>
              <a:t>//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A99006D-399D-4301-A79F-29A41DEC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8" y="2473704"/>
            <a:ext cx="7435721" cy="74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Formål med </a:t>
            </a:r>
            <a:r>
              <a:rPr lang="nb-NO" dirty="0" err="1">
                <a:latin typeface="Arial"/>
                <a:cs typeface="Arial"/>
              </a:rPr>
              <a:t>Onboarding</a:t>
            </a:r>
            <a:r>
              <a:rPr lang="nb-NO" dirty="0">
                <a:latin typeface="Arial"/>
                <a:cs typeface="Arial"/>
              </a:rPr>
              <a:t> workshop</a:t>
            </a:r>
            <a:endParaRPr lang="nb-NO" dirty="0">
              <a:cs typeface="Arial"/>
            </a:endParaRP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Sikre at organisasjonen (</a:t>
            </a:r>
            <a:r>
              <a:rPr lang="nb-NO" dirty="0" err="1">
                <a:latin typeface="Arial"/>
                <a:cs typeface="Arial"/>
              </a:rPr>
              <a:t>kjerneteam</a:t>
            </a:r>
            <a:r>
              <a:rPr lang="nb-NO" dirty="0">
                <a:latin typeface="Arial"/>
                <a:cs typeface="Arial"/>
              </a:rPr>
              <a:t>) er klare til å </a:t>
            </a:r>
            <a:r>
              <a:rPr lang="nb-NO" dirty="0" err="1">
                <a:latin typeface="Arial"/>
                <a:cs typeface="Arial"/>
              </a:rPr>
              <a:t>fasilitere</a:t>
            </a:r>
            <a:r>
              <a:rPr lang="nb-NO" dirty="0">
                <a:latin typeface="Arial"/>
                <a:cs typeface="Arial"/>
              </a:rPr>
              <a:t> endringsreisen og sikre varig effekt av SuperOffice.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Identifisere de tradisjonelle motstandere i endringer og hvordan ivaretar vi disse.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Utarbeide plan sammen med </a:t>
            </a:r>
            <a:r>
              <a:rPr lang="nb-NO" dirty="0" err="1">
                <a:latin typeface="Arial"/>
                <a:cs typeface="Arial"/>
              </a:rPr>
              <a:t>kjerneteam</a:t>
            </a:r>
            <a:r>
              <a:rPr lang="nb-NO" dirty="0">
                <a:latin typeface="Arial"/>
                <a:cs typeface="Arial"/>
              </a:rPr>
              <a:t> for å sikre at endringsreisen ivaretas også på sikt.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168E-ED81-4637-B8A5-943B9C057A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8194" y="1714048"/>
            <a:ext cx="2920380" cy="1247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Ledelse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Prosjektleder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Kjerneteam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AA47-2EBB-47FB-AB28-DC562BE0F2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8194" y="1218627"/>
            <a:ext cx="2920380" cy="496134"/>
          </a:xfrm>
        </p:spPr>
        <p:txBody>
          <a:bodyPr/>
          <a:lstStyle/>
          <a:p>
            <a:r>
              <a:rPr lang="nb-NO" dirty="0"/>
              <a:t>Deltakere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Agenda for </a:t>
            </a:r>
            <a:r>
              <a:rPr lang="nb-NO" dirty="0" err="1">
                <a:latin typeface="Arial"/>
                <a:cs typeface="Arial"/>
              </a:rPr>
              <a:t>Onboarding</a:t>
            </a:r>
            <a:r>
              <a:rPr lang="nb-NO" dirty="0">
                <a:latin typeface="Arial"/>
                <a:cs typeface="Arial"/>
              </a:rPr>
              <a:t> workshop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10724"/>
            <a:ext cx="7152989" cy="3128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 Velkommen og introduksjon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 Sikre at organisasjonen (</a:t>
            </a:r>
            <a:r>
              <a:rPr lang="nb-NO" dirty="0" err="1">
                <a:latin typeface="Arial"/>
                <a:cs typeface="Arial"/>
              </a:rPr>
              <a:t>kjerneteam</a:t>
            </a:r>
            <a:r>
              <a:rPr lang="nb-NO" dirty="0">
                <a:latin typeface="Arial"/>
                <a:cs typeface="Arial"/>
              </a:rPr>
              <a:t>) er klar til å </a:t>
            </a:r>
            <a:r>
              <a:rPr lang="nb-NO" dirty="0" err="1">
                <a:latin typeface="Arial"/>
                <a:cs typeface="Arial"/>
              </a:rPr>
              <a:t>fasilitere</a:t>
            </a:r>
            <a:r>
              <a:rPr lang="nb-NO" dirty="0">
                <a:latin typeface="Arial"/>
                <a:cs typeface="Arial"/>
              </a:rPr>
              <a:t> endringsreisen og sikre varig effekt av SuperOffice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 Identifisere de tradisjonelle motstandere i endringer og hvordan ivaretar vi disse (gi dem konkrete innsikter og verktøy)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 Utarbeide plan sammen med </a:t>
            </a:r>
            <a:r>
              <a:rPr lang="nb-NO" dirty="0" err="1">
                <a:latin typeface="Arial"/>
                <a:cs typeface="Arial"/>
              </a:rPr>
              <a:t>kjerneteam</a:t>
            </a:r>
            <a:r>
              <a:rPr lang="nb-NO" dirty="0">
                <a:latin typeface="Arial"/>
                <a:cs typeface="Arial"/>
              </a:rPr>
              <a:t> for å sikre at endringsreisen ivaretas, også langsiktig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 Veien videre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70B64-B2BB-48CD-BF6E-96414B627B57}"/>
              </a:ext>
            </a:extLst>
          </p:cNvPr>
          <p:cNvSpPr txBox="1">
            <a:spLocks/>
          </p:cNvSpPr>
          <p:nvPr/>
        </p:nvSpPr>
        <p:spPr>
          <a:xfrm>
            <a:off x="8326692" y="3477180"/>
            <a:ext cx="2920380" cy="1247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latin typeface="Arial"/>
                <a:cs typeface="Arial"/>
              </a:rPr>
              <a:t>Tid: </a:t>
            </a:r>
            <a:endParaRPr lang="nb-NO" sz="2400" b="1"/>
          </a:p>
          <a:p>
            <a:pPr marL="342900" indent="-342900">
              <a:buChar char="•"/>
            </a:pPr>
            <a:r>
              <a:rPr lang="nb-NO" dirty="0">
                <a:latin typeface="Arial"/>
                <a:cs typeface="Arial"/>
              </a:rPr>
              <a:t>01.01.2022</a:t>
            </a:r>
          </a:p>
          <a:p>
            <a:r>
              <a:rPr lang="nb-NO" sz="2400" b="1" dirty="0">
                <a:latin typeface="Arial"/>
                <a:cs typeface="Arial"/>
              </a:rPr>
              <a:t>Sted:</a:t>
            </a:r>
            <a:endParaRPr lang="nb-NO" sz="2400" b="1" dirty="0" err="1"/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Digitalt/Lokasjon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Arial"/>
              </a:rPr>
              <a:t>Deres forberedelser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Det er viktig at deltakerne leser igjennom oppsummering/dokumentasjon fra tidligere workshops og er innforståtte med de avgjørelsene som er tatt.</a:t>
            </a:r>
          </a:p>
          <a:p>
            <a:r>
              <a:rPr lang="nb-NO" dirty="0">
                <a:latin typeface="Arial"/>
                <a:cs typeface="Arial"/>
              </a:rPr>
              <a:t>Kompetanseutvikling skjer typisk i et 70-20-10 perspektiv. Hvor 70 % kommer av praksis, 20 % gjennom trening og </a:t>
            </a:r>
            <a:r>
              <a:rPr lang="nb-NO" dirty="0" err="1">
                <a:latin typeface="Arial"/>
                <a:cs typeface="Arial"/>
              </a:rPr>
              <a:t>coaching</a:t>
            </a:r>
            <a:r>
              <a:rPr lang="nb-NO" dirty="0">
                <a:latin typeface="Arial"/>
                <a:cs typeface="Arial"/>
              </a:rPr>
              <a:t> og 10 % gjennom klasseromsundervisning, kurs og kokebok. </a:t>
            </a:r>
          </a:p>
          <a:p>
            <a:r>
              <a:rPr lang="nb-NO" dirty="0">
                <a:latin typeface="Arial"/>
                <a:cs typeface="Arial"/>
              </a:rPr>
              <a:t>Derfor er det viktig at dere er bevisste på hvilken rolle dere skal ta under denne endringsreisen og hvorfor dere gjør akkurat den jobben.</a:t>
            </a:r>
            <a:endParaRPr lang="nb-NO" dirty="0"/>
          </a:p>
          <a:p>
            <a:pPr marL="171450" indent="-17145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0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Arial"/>
              </a:rPr>
              <a:t>Deres forberedelser, forts.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Før denne </a:t>
            </a:r>
            <a:r>
              <a:rPr lang="nb-NO">
                <a:latin typeface="Arial"/>
                <a:cs typeface="Arial"/>
              </a:rPr>
              <a:t>workshopen</a:t>
            </a:r>
            <a:r>
              <a:rPr lang="nb-NO" dirty="0">
                <a:latin typeface="Arial"/>
                <a:cs typeface="Arial"/>
              </a:rPr>
              <a:t> ber vi dere derfor tenke igjennom følgende for å stille så forberedt som mulig: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Hvilken rolle ønsker du å ta i endringsreisen og hvorfor?</a:t>
            </a:r>
          </a:p>
          <a:p>
            <a:r>
              <a:rPr lang="nb-NO" dirty="0">
                <a:latin typeface="Arial"/>
                <a:cs typeface="Arial"/>
              </a:rPr>
              <a:t>Hva skal du bidra med under opplæringen?</a:t>
            </a:r>
          </a:p>
          <a:p>
            <a:r>
              <a:rPr lang="nb-NO" dirty="0">
                <a:latin typeface="Arial"/>
                <a:cs typeface="Arial"/>
              </a:rPr>
              <a:t>Kommer dere til å møte motstand ved å gjennomføre disse endringene? Eventuelt hvorfor tror du at dere vil oppleve denne motstanden? Hva kan dere gjøre for å redusere mostanden?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Bør det etableres erfaringsutvekslingsgrupper for superbrukerne og eventuelt ledere? Hva skal være formålet med en slik type gruppe, hva bør være agenda og hvor ofte bør dere møtes?</a:t>
            </a:r>
          </a:p>
          <a:p>
            <a:r>
              <a:rPr lang="nb-NO" dirty="0">
                <a:latin typeface="Arial"/>
                <a:cs typeface="Arial"/>
              </a:rPr>
              <a:t>Bør dere dele visjon og plan for dette prosjektet med resten av organisasjonen? Hva skal være hovedbudskapet i denne typen kommunikasjon? Når skal det sendes og til hvilke målgrupper? Hvilke kanaler skal vi benytte og hvilken dokumentasjon?</a:t>
            </a:r>
          </a:p>
          <a:p>
            <a:r>
              <a:rPr lang="nb-NO" dirty="0">
                <a:latin typeface="Arial"/>
                <a:cs typeface="Arial"/>
              </a:rPr>
              <a:t>Mener du at dere bør ha noen incentiver eller belønningsmekanismer? Dersom ja, har du noen gode forslag?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Hvordan skal håndtere tilbakemeldinger og ideer som bygger opp under endringsvisjonen?</a:t>
            </a:r>
          </a:p>
          <a:p>
            <a:r>
              <a:rPr lang="nb-NO" dirty="0">
                <a:latin typeface="Arial"/>
                <a:cs typeface="Arial"/>
              </a:rPr>
              <a:t>Kortsiktige gevinster bidrar i stor grad til å opprettholde endringsmotivasjon og trykk. Har du noen ideer til hvilke kortsiktige gevinster dere kan realisere og hvordan skal de som bidrar til dette belønnes?</a:t>
            </a:r>
          </a:p>
          <a:p>
            <a:r>
              <a:rPr lang="nb-NO" dirty="0">
                <a:latin typeface="Arial"/>
                <a:cs typeface="Arial"/>
              </a:rPr>
              <a:t>Har du noen andre forslag til hvordan dere sammen kan gjøre endringsreisen til en god opplevelse?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37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12BC1-D915-4EA3-BDFB-473D07A0BE21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7f39bb16-fd68-45bf-bae2-c6816d6a429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d3b1102-7859-4ec0-9fbc-131478542fc4"/>
  </ds:schemaRefs>
</ds:datastoreItem>
</file>

<file path=customXml/itemProps3.xml><?xml version="1.0" encoding="utf-8"?>
<ds:datastoreItem xmlns:ds="http://schemas.openxmlformats.org/officeDocument/2006/customXml" ds:itemID="{2D30BFE2-8031-4574-8FB0-3DFE2E0767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Title slides and deviders </vt:lpstr>
      <vt:lpstr>1_Title slides and deviders </vt:lpstr>
      <vt:lpstr>4_Content slides</vt:lpstr>
      <vt:lpstr>Content slides</vt:lpstr>
      <vt:lpstr>Forberedelser til ONBOARDING WORKSHOP</vt:lpstr>
      <vt:lpstr>Formål med Onboarding workshop</vt:lpstr>
      <vt:lpstr>Agenda for Onboarding workshop</vt:lpstr>
      <vt:lpstr>Deres forberedelser</vt:lpstr>
      <vt:lpstr>Deres forberedelser, forts.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SuperOffice CRM</dc:title>
  <dc:creator>Søren Fur Fischer</dc:creator>
  <cp:lastModifiedBy>Daniel Nguyen</cp:lastModifiedBy>
  <cp:revision>91</cp:revision>
  <dcterms:created xsi:type="dcterms:W3CDTF">2020-06-05T10:46:50Z</dcterms:created>
  <dcterms:modified xsi:type="dcterms:W3CDTF">2022-01-18T11:04:14Z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0x01010013538467E9EEBF408A391D29135D74C4</vt:lpwstr>
  </property>
</Properties>
</file>