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710" r:id="rId6"/>
    <p:sldMasterId id="2147483752" r:id="rId7"/>
  </p:sldMasterIdLst>
  <p:notesMasterIdLst>
    <p:notesMasterId r:id="rId51"/>
  </p:notesMasterIdLst>
  <p:sldIdLst>
    <p:sldId id="257" r:id="rId8"/>
    <p:sldId id="1731651280" r:id="rId9"/>
    <p:sldId id="1731651288" r:id="rId10"/>
    <p:sldId id="267" r:id="rId11"/>
    <p:sldId id="1731651322" r:id="rId12"/>
    <p:sldId id="1731651326" r:id="rId13"/>
    <p:sldId id="1731651329" r:id="rId14"/>
    <p:sldId id="1731651303" r:id="rId15"/>
    <p:sldId id="1731651352" r:id="rId16"/>
    <p:sldId id="1731651330" r:id="rId17"/>
    <p:sldId id="1731651335" r:id="rId18"/>
    <p:sldId id="1731651349" r:id="rId19"/>
    <p:sldId id="1731651367" r:id="rId20"/>
    <p:sldId id="1731651366" r:id="rId21"/>
    <p:sldId id="1731651345" r:id="rId22"/>
    <p:sldId id="1731651351" r:id="rId23"/>
    <p:sldId id="1731651354" r:id="rId24"/>
    <p:sldId id="1731651358" r:id="rId25"/>
    <p:sldId id="1731651355" r:id="rId26"/>
    <p:sldId id="1731651357" r:id="rId27"/>
    <p:sldId id="1731650702" r:id="rId28"/>
    <p:sldId id="1731650712" r:id="rId29"/>
    <p:sldId id="1731651359" r:id="rId30"/>
    <p:sldId id="1731651289" r:id="rId31"/>
    <p:sldId id="1731651331" r:id="rId32"/>
    <p:sldId id="1731651333" r:id="rId33"/>
    <p:sldId id="1731651277" r:id="rId34"/>
    <p:sldId id="1731651332" r:id="rId35"/>
    <p:sldId id="1731651341" r:id="rId36"/>
    <p:sldId id="1731651337" r:id="rId37"/>
    <p:sldId id="1731651342" r:id="rId38"/>
    <p:sldId id="1731651343" r:id="rId39"/>
    <p:sldId id="1731651344" r:id="rId40"/>
    <p:sldId id="1731651334" r:id="rId41"/>
    <p:sldId id="1731651324" r:id="rId42"/>
    <p:sldId id="1731651362" r:id="rId43"/>
    <p:sldId id="1731651363" r:id="rId44"/>
    <p:sldId id="1731651364" r:id="rId45"/>
    <p:sldId id="1731651365" r:id="rId46"/>
    <p:sldId id="1731651296" r:id="rId47"/>
    <p:sldId id="1731651167" r:id="rId48"/>
    <p:sldId id="1731651311" r:id="rId49"/>
    <p:sldId id="1731651254" r:id="rId50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ivind Urdal" initials="ØU" lastIdx="1" clrIdx="0">
    <p:extLst>
      <p:ext uri="{19B8F6BF-5375-455C-9EA6-DF929625EA0E}">
        <p15:presenceInfo xmlns:p15="http://schemas.microsoft.com/office/powerpoint/2012/main" userId="S::urdal@superoffice.com::a519fee0-b56b-489a-8ee4-66b2d8616237" providerId="AD"/>
      </p:ext>
    </p:extLst>
  </p:cmAuthor>
  <p:cmAuthor id="2" name="Alex Pelan" initials="AP" lastIdx="1" clrIdx="1">
    <p:extLst>
      <p:ext uri="{19B8F6BF-5375-455C-9EA6-DF929625EA0E}">
        <p15:presenceInfo xmlns:p15="http://schemas.microsoft.com/office/powerpoint/2012/main" userId="S::alexp@superoffice.com::0f2803ee-6420-431a-8481-41eebae873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B5F"/>
    <a:srgbClr val="30B393"/>
    <a:srgbClr val="005E58"/>
    <a:srgbClr val="2B2929"/>
    <a:srgbClr val="38B293"/>
    <a:srgbClr val="0B5F59"/>
    <a:srgbClr val="7B7B7B"/>
    <a:srgbClr val="B2B2B2"/>
    <a:srgbClr val="A6D3DD"/>
    <a:srgbClr val="304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86029"/>
  </p:normalViewPr>
  <p:slideViewPr>
    <p:cSldViewPr snapToGrid="0" snapToObjects="1">
      <p:cViewPr varScale="1">
        <p:scale>
          <a:sx n="93" d="100"/>
          <a:sy n="93" d="100"/>
        </p:scale>
        <p:origin x="27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Pelan" userId="0f2803ee-6420-431a-8481-41eebae873c4" providerId="ADAL" clId="{412B1284-A773-444C-8E74-9257A5F02941}"/>
    <pc:docChg chg="undo redo custSel addSld delSld modSld sldOrd">
      <pc:chgData name="Alex Pelan" userId="0f2803ee-6420-431a-8481-41eebae873c4" providerId="ADAL" clId="{412B1284-A773-444C-8E74-9257A5F02941}" dt="2021-06-04T11:18:50.027" v="8021" actId="2696"/>
      <pc:docMkLst>
        <pc:docMk/>
      </pc:docMkLst>
      <pc:sldChg chg="del">
        <pc:chgData name="Alex Pelan" userId="0f2803ee-6420-431a-8481-41eebae873c4" providerId="ADAL" clId="{412B1284-A773-444C-8E74-9257A5F02941}" dt="2021-06-02T08:24:06.726" v="12" actId="2696"/>
        <pc:sldMkLst>
          <pc:docMk/>
          <pc:sldMk cId="791329475" sldId="306"/>
        </pc:sldMkLst>
      </pc:sldChg>
      <pc:sldChg chg="add del mod ord modShow">
        <pc:chgData name="Alex Pelan" userId="0f2803ee-6420-431a-8481-41eebae873c4" providerId="ADAL" clId="{412B1284-A773-444C-8E74-9257A5F02941}" dt="2021-06-03T13:08:01.249" v="7077" actId="2696"/>
        <pc:sldMkLst>
          <pc:docMk/>
          <pc:sldMk cId="1485151598" sldId="1731650665"/>
        </pc:sldMkLst>
      </pc:sldChg>
      <pc:sldChg chg="add del mod modShow">
        <pc:chgData name="Alex Pelan" userId="0f2803ee-6420-431a-8481-41eebae873c4" providerId="ADAL" clId="{412B1284-A773-444C-8E74-9257A5F02941}" dt="2021-06-03T13:07:54.766" v="7076" actId="2696"/>
        <pc:sldMkLst>
          <pc:docMk/>
          <pc:sldMk cId="1524502438" sldId="1731650684"/>
        </pc:sldMkLst>
      </pc:sldChg>
      <pc:sldChg chg="addSp delSp modSp add del mod ord">
        <pc:chgData name="Alex Pelan" userId="0f2803ee-6420-431a-8481-41eebae873c4" providerId="ADAL" clId="{412B1284-A773-444C-8E74-9257A5F02941}" dt="2021-06-03T11:27:32.587" v="4496" actId="2696"/>
        <pc:sldMkLst>
          <pc:docMk/>
          <pc:sldMk cId="2619573989" sldId="1731650687"/>
        </pc:sldMkLst>
        <pc:spChg chg="add mod">
          <ac:chgData name="Alex Pelan" userId="0f2803ee-6420-431a-8481-41eebae873c4" providerId="ADAL" clId="{412B1284-A773-444C-8E74-9257A5F02941}" dt="2021-06-03T08:21:17.967" v="2047" actId="14100"/>
          <ac:spMkLst>
            <pc:docMk/>
            <pc:sldMk cId="2619573989" sldId="1731650687"/>
            <ac:spMk id="2" creationId="{BD7BAA99-79C6-1441-A6A6-1A0E9BFF8BDA}"/>
          </ac:spMkLst>
        </pc:spChg>
        <pc:spChg chg="add del mod">
          <ac:chgData name="Alex Pelan" userId="0f2803ee-6420-431a-8481-41eebae873c4" providerId="ADAL" clId="{412B1284-A773-444C-8E74-9257A5F02941}" dt="2021-06-03T08:20:36.606" v="2029"/>
          <ac:spMkLst>
            <pc:docMk/>
            <pc:sldMk cId="2619573989" sldId="1731650687"/>
            <ac:spMk id="3" creationId="{8B067619-0FB4-C842-8BA2-4BD399096216}"/>
          </ac:spMkLst>
        </pc:spChg>
        <pc:spChg chg="add mod">
          <ac:chgData name="Alex Pelan" userId="0f2803ee-6420-431a-8481-41eebae873c4" providerId="ADAL" clId="{412B1284-A773-444C-8E74-9257A5F02941}" dt="2021-06-03T08:21:23.956" v="2048" actId="14100"/>
          <ac:spMkLst>
            <pc:docMk/>
            <pc:sldMk cId="2619573989" sldId="1731650687"/>
            <ac:spMk id="23" creationId="{8E4186CF-767C-964E-90B3-C505FAA1B7FF}"/>
          </ac:spMkLst>
        </pc:spChg>
        <pc:spChg chg="mod">
          <ac:chgData name="Alex Pelan" userId="0f2803ee-6420-431a-8481-41eebae873c4" providerId="ADAL" clId="{412B1284-A773-444C-8E74-9257A5F02941}" dt="2021-06-03T08:21:05.474" v="2046" actId="20577"/>
          <ac:spMkLst>
            <pc:docMk/>
            <pc:sldMk cId="2619573989" sldId="1731650687"/>
            <ac:spMk id="54" creationId="{792CD230-FCAB-1142-A5BD-3C90525BBF47}"/>
          </ac:spMkLst>
        </pc:spChg>
        <pc:spChg chg="del">
          <ac:chgData name="Alex Pelan" userId="0f2803ee-6420-431a-8481-41eebae873c4" providerId="ADAL" clId="{412B1284-A773-444C-8E74-9257A5F02941}" dt="2021-06-03T08:21:38.306" v="2049" actId="478"/>
          <ac:spMkLst>
            <pc:docMk/>
            <pc:sldMk cId="2619573989" sldId="1731650687"/>
            <ac:spMk id="56" creationId="{5D1541F4-0111-3F43-947D-4FEF72C4BAF6}"/>
          </ac:spMkLst>
        </pc:spChg>
        <pc:spChg chg="mod">
          <ac:chgData name="Alex Pelan" userId="0f2803ee-6420-431a-8481-41eebae873c4" providerId="ADAL" clId="{412B1284-A773-444C-8E74-9257A5F02941}" dt="2021-06-03T08:19:48.060" v="1984" actId="20577"/>
          <ac:spMkLst>
            <pc:docMk/>
            <pc:sldMk cId="2619573989" sldId="1731650687"/>
            <ac:spMk id="59" creationId="{F7B38CE2-7FCC-8F4C-8A11-D34FEEEEFC43}"/>
          </ac:spMkLst>
        </pc:spChg>
        <pc:spChg chg="mod">
          <ac:chgData name="Alex Pelan" userId="0f2803ee-6420-431a-8481-41eebae873c4" providerId="ADAL" clId="{412B1284-A773-444C-8E74-9257A5F02941}" dt="2021-06-03T08:20:33.167" v="2027" actId="20577"/>
          <ac:spMkLst>
            <pc:docMk/>
            <pc:sldMk cId="2619573989" sldId="1731650687"/>
            <ac:spMk id="61" creationId="{940A7007-5531-E444-B91D-60938F3173CF}"/>
          </ac:spMkLst>
        </pc:spChg>
        <pc:spChg chg="mod">
          <ac:chgData name="Alex Pelan" userId="0f2803ee-6420-431a-8481-41eebae873c4" providerId="ADAL" clId="{412B1284-A773-444C-8E74-9257A5F02941}" dt="2021-06-03T08:19:36.324" v="1978" actId="20577"/>
          <ac:spMkLst>
            <pc:docMk/>
            <pc:sldMk cId="2619573989" sldId="1731650687"/>
            <ac:spMk id="62" creationId="{4D555646-FE4C-3749-884F-3E99C3D4C85D}"/>
          </ac:spMkLst>
        </pc:spChg>
        <pc:spChg chg="mod">
          <ac:chgData name="Alex Pelan" userId="0f2803ee-6420-431a-8481-41eebae873c4" providerId="ADAL" clId="{412B1284-A773-444C-8E74-9257A5F02941}" dt="2021-06-03T08:19:58.891" v="1994" actId="20577"/>
          <ac:spMkLst>
            <pc:docMk/>
            <pc:sldMk cId="2619573989" sldId="1731650687"/>
            <ac:spMk id="63" creationId="{94425368-53F6-124F-92B2-6AA2B9285691}"/>
          </ac:spMkLst>
        </pc:spChg>
        <pc:picChg chg="mod">
          <ac:chgData name="Alex Pelan" userId="0f2803ee-6420-431a-8481-41eebae873c4" providerId="ADAL" clId="{412B1284-A773-444C-8E74-9257A5F02941}" dt="2021-06-03T08:20:16.906" v="2000" actId="1076"/>
          <ac:picMkLst>
            <pc:docMk/>
            <pc:sldMk cId="2619573989" sldId="1731650687"/>
            <ac:picMk id="64" creationId="{29D7F81D-F964-0049-9D00-0A148CF525DD}"/>
          </ac:picMkLst>
        </pc:picChg>
      </pc:sldChg>
      <pc:sldChg chg="addSp modSp add del mod ord modShow">
        <pc:chgData name="Alex Pelan" userId="0f2803ee-6420-431a-8481-41eebae873c4" providerId="ADAL" clId="{412B1284-A773-444C-8E74-9257A5F02941}" dt="2021-06-03T13:08:01.249" v="7077" actId="2696"/>
        <pc:sldMkLst>
          <pc:docMk/>
          <pc:sldMk cId="3377673548" sldId="1731650688"/>
        </pc:sldMkLst>
        <pc:spChg chg="add mod">
          <ac:chgData name="Alex Pelan" userId="0f2803ee-6420-431a-8481-41eebae873c4" providerId="ADAL" clId="{412B1284-A773-444C-8E74-9257A5F02941}" dt="2021-06-02T11:15:40.439" v="1130" actId="20577"/>
          <ac:spMkLst>
            <pc:docMk/>
            <pc:sldMk cId="3377673548" sldId="1731650688"/>
            <ac:spMk id="2" creationId="{523166F9-B313-7444-830F-8C93CD1A8F5D}"/>
          </ac:spMkLst>
        </pc:spChg>
      </pc:sldChg>
      <pc:sldChg chg="add mod ord modShow">
        <pc:chgData name="Alex Pelan" userId="0f2803ee-6420-431a-8481-41eebae873c4" providerId="ADAL" clId="{412B1284-A773-444C-8E74-9257A5F02941}" dt="2021-06-03T12:16:41.154" v="5089" actId="729"/>
        <pc:sldMkLst>
          <pc:docMk/>
          <pc:sldMk cId="1799274963" sldId="1731650702"/>
        </pc:sldMkLst>
      </pc:sldChg>
      <pc:sldChg chg="add del mod ord modShow">
        <pc:chgData name="Alex Pelan" userId="0f2803ee-6420-431a-8481-41eebae873c4" providerId="ADAL" clId="{412B1284-A773-444C-8E74-9257A5F02941}" dt="2021-06-03T13:08:01.249" v="7077" actId="2696"/>
        <pc:sldMkLst>
          <pc:docMk/>
          <pc:sldMk cId="2835985718" sldId="1731650703"/>
        </pc:sldMkLst>
      </pc:sldChg>
      <pc:sldChg chg="del">
        <pc:chgData name="Alex Pelan" userId="0f2803ee-6420-431a-8481-41eebae873c4" providerId="ADAL" clId="{412B1284-A773-444C-8E74-9257A5F02941}" dt="2021-06-02T08:24:35.982" v="25" actId="2696"/>
        <pc:sldMkLst>
          <pc:docMk/>
          <pc:sldMk cId="1505031043" sldId="1731650711"/>
        </pc:sldMkLst>
      </pc:sldChg>
      <pc:sldChg chg="add mod ord modShow">
        <pc:chgData name="Alex Pelan" userId="0f2803ee-6420-431a-8481-41eebae873c4" providerId="ADAL" clId="{412B1284-A773-444C-8E74-9257A5F02941}" dt="2021-06-03T12:16:41.154" v="5089" actId="729"/>
        <pc:sldMkLst>
          <pc:docMk/>
          <pc:sldMk cId="2965695957" sldId="1731650712"/>
        </pc:sldMkLst>
      </pc:sldChg>
      <pc:sldChg chg="add del mod ord modShow">
        <pc:chgData name="Alex Pelan" userId="0f2803ee-6420-431a-8481-41eebae873c4" providerId="ADAL" clId="{412B1284-A773-444C-8E74-9257A5F02941}" dt="2021-06-03T13:08:15.989" v="7078" actId="2696"/>
        <pc:sldMkLst>
          <pc:docMk/>
          <pc:sldMk cId="1281639572" sldId="1731650713"/>
        </pc:sldMkLst>
      </pc:sldChg>
      <pc:sldChg chg="add del">
        <pc:chgData name="Alex Pelan" userId="0f2803ee-6420-431a-8481-41eebae873c4" providerId="ADAL" clId="{412B1284-A773-444C-8E74-9257A5F02941}" dt="2021-06-02T08:54:54.406" v="199" actId="2696"/>
        <pc:sldMkLst>
          <pc:docMk/>
          <pc:sldMk cId="3194863941" sldId="1731650716"/>
        </pc:sldMkLst>
      </pc:sldChg>
      <pc:sldChg chg="add del">
        <pc:chgData name="Alex Pelan" userId="0f2803ee-6420-431a-8481-41eebae873c4" providerId="ADAL" clId="{412B1284-A773-444C-8E74-9257A5F02941}" dt="2021-06-02T08:54:54.406" v="199" actId="2696"/>
        <pc:sldMkLst>
          <pc:docMk/>
          <pc:sldMk cId="1307827152" sldId="1731650717"/>
        </pc:sldMkLst>
      </pc:sldChg>
      <pc:sldChg chg="add del">
        <pc:chgData name="Alex Pelan" userId="0f2803ee-6420-431a-8481-41eebae873c4" providerId="ADAL" clId="{412B1284-A773-444C-8E74-9257A5F02941}" dt="2021-06-02T08:54:54.406" v="199" actId="2696"/>
        <pc:sldMkLst>
          <pc:docMk/>
          <pc:sldMk cId="336610544" sldId="1731650718"/>
        </pc:sldMkLst>
      </pc:sldChg>
      <pc:sldChg chg="add del mod modShow">
        <pc:chgData name="Alex Pelan" userId="0f2803ee-6420-431a-8481-41eebae873c4" providerId="ADAL" clId="{412B1284-A773-444C-8E74-9257A5F02941}" dt="2021-06-03T13:07:31.537" v="7075" actId="2696"/>
        <pc:sldMkLst>
          <pc:docMk/>
          <pc:sldMk cId="3871261290" sldId="1731650727"/>
        </pc:sldMkLst>
      </pc:sldChg>
      <pc:sldChg chg="add del mod modShow">
        <pc:chgData name="Alex Pelan" userId="0f2803ee-6420-431a-8481-41eebae873c4" providerId="ADAL" clId="{412B1284-A773-444C-8E74-9257A5F02941}" dt="2021-06-03T13:07:31.537" v="7075" actId="2696"/>
        <pc:sldMkLst>
          <pc:docMk/>
          <pc:sldMk cId="1164761088" sldId="1731650728"/>
        </pc:sldMkLst>
      </pc:sldChg>
      <pc:sldChg chg="add del mod modShow">
        <pc:chgData name="Alex Pelan" userId="0f2803ee-6420-431a-8481-41eebae873c4" providerId="ADAL" clId="{412B1284-A773-444C-8E74-9257A5F02941}" dt="2021-06-03T13:07:31.537" v="7075" actId="2696"/>
        <pc:sldMkLst>
          <pc:docMk/>
          <pc:sldMk cId="337405702" sldId="1731650729"/>
        </pc:sldMkLst>
      </pc:sldChg>
      <pc:sldChg chg="add del mod modShow">
        <pc:chgData name="Alex Pelan" userId="0f2803ee-6420-431a-8481-41eebae873c4" providerId="ADAL" clId="{412B1284-A773-444C-8E74-9257A5F02941}" dt="2021-06-03T13:07:31.537" v="7075" actId="2696"/>
        <pc:sldMkLst>
          <pc:docMk/>
          <pc:sldMk cId="1203273278" sldId="1731650730"/>
        </pc:sldMkLst>
      </pc:sldChg>
      <pc:sldChg chg="del">
        <pc:chgData name="Alex Pelan" userId="0f2803ee-6420-431a-8481-41eebae873c4" providerId="ADAL" clId="{412B1284-A773-444C-8E74-9257A5F02941}" dt="2021-06-02T08:24:35.982" v="25" actId="2696"/>
        <pc:sldMkLst>
          <pc:docMk/>
          <pc:sldMk cId="1891767971" sldId="1731650801"/>
        </pc:sldMkLst>
      </pc:sldChg>
      <pc:sldChg chg="del">
        <pc:chgData name="Alex Pelan" userId="0f2803ee-6420-431a-8481-41eebae873c4" providerId="ADAL" clId="{412B1284-A773-444C-8E74-9257A5F02941}" dt="2021-06-02T08:23:55.043" v="9" actId="2696"/>
        <pc:sldMkLst>
          <pc:docMk/>
          <pc:sldMk cId="2075293415" sldId="1731650819"/>
        </pc:sldMkLst>
      </pc:sldChg>
      <pc:sldChg chg="del">
        <pc:chgData name="Alex Pelan" userId="0f2803ee-6420-431a-8481-41eebae873c4" providerId="ADAL" clId="{412B1284-A773-444C-8E74-9257A5F02941}" dt="2021-06-02T08:23:54.105" v="8" actId="2696"/>
        <pc:sldMkLst>
          <pc:docMk/>
          <pc:sldMk cId="2570487587" sldId="1731650820"/>
        </pc:sldMkLst>
      </pc:sldChg>
      <pc:sldChg chg="del">
        <pc:chgData name="Alex Pelan" userId="0f2803ee-6420-431a-8481-41eebae873c4" providerId="ADAL" clId="{412B1284-A773-444C-8E74-9257A5F02941}" dt="2021-06-02T08:24:16.400" v="14" actId="2696"/>
        <pc:sldMkLst>
          <pc:docMk/>
          <pc:sldMk cId="360780237" sldId="1731650834"/>
        </pc:sldMkLst>
      </pc:sldChg>
      <pc:sldChg chg="del">
        <pc:chgData name="Alex Pelan" userId="0f2803ee-6420-431a-8481-41eebae873c4" providerId="ADAL" clId="{412B1284-A773-444C-8E74-9257A5F02941}" dt="2021-06-03T13:38:33.204" v="7766" actId="2696"/>
        <pc:sldMkLst>
          <pc:docMk/>
          <pc:sldMk cId="3769294248" sldId="1731650843"/>
        </pc:sldMkLst>
      </pc:sldChg>
      <pc:sldChg chg="del">
        <pc:chgData name="Alex Pelan" userId="0f2803ee-6420-431a-8481-41eebae873c4" providerId="ADAL" clId="{412B1284-A773-444C-8E74-9257A5F02941}" dt="2021-06-02T08:23:41.670" v="0" actId="2696"/>
        <pc:sldMkLst>
          <pc:docMk/>
          <pc:sldMk cId="2347262001" sldId="1731650845"/>
        </pc:sldMkLst>
      </pc:sldChg>
      <pc:sldChg chg="del">
        <pc:chgData name="Alex Pelan" userId="0f2803ee-6420-431a-8481-41eebae873c4" providerId="ADAL" clId="{412B1284-A773-444C-8E74-9257A5F02941}" dt="2021-06-02T08:23:43.706" v="2" actId="2696"/>
        <pc:sldMkLst>
          <pc:docMk/>
          <pc:sldMk cId="2393551900" sldId="1731650846"/>
        </pc:sldMkLst>
      </pc:sldChg>
      <pc:sldChg chg="del">
        <pc:chgData name="Alex Pelan" userId="0f2803ee-6420-431a-8481-41eebae873c4" providerId="ADAL" clId="{412B1284-A773-444C-8E74-9257A5F02941}" dt="2021-06-02T08:23:46.002" v="4" actId="2696"/>
        <pc:sldMkLst>
          <pc:docMk/>
          <pc:sldMk cId="3315106682" sldId="1731650847"/>
        </pc:sldMkLst>
      </pc:sldChg>
      <pc:sldChg chg="del">
        <pc:chgData name="Alex Pelan" userId="0f2803ee-6420-431a-8481-41eebae873c4" providerId="ADAL" clId="{412B1284-A773-444C-8E74-9257A5F02941}" dt="2021-06-02T08:23:49.516" v="6" actId="2696"/>
        <pc:sldMkLst>
          <pc:docMk/>
          <pc:sldMk cId="878367460" sldId="1731650848"/>
        </pc:sldMkLst>
      </pc:sldChg>
      <pc:sldChg chg="del">
        <pc:chgData name="Alex Pelan" userId="0f2803ee-6420-431a-8481-41eebae873c4" providerId="ADAL" clId="{412B1284-A773-444C-8E74-9257A5F02941}" dt="2021-06-02T08:23:42.643" v="1" actId="2696"/>
        <pc:sldMkLst>
          <pc:docMk/>
          <pc:sldMk cId="1226187144" sldId="1731650849"/>
        </pc:sldMkLst>
      </pc:sldChg>
      <pc:sldChg chg="del">
        <pc:chgData name="Alex Pelan" userId="0f2803ee-6420-431a-8481-41eebae873c4" providerId="ADAL" clId="{412B1284-A773-444C-8E74-9257A5F02941}" dt="2021-06-02T08:23:44.849" v="3" actId="2696"/>
        <pc:sldMkLst>
          <pc:docMk/>
          <pc:sldMk cId="3137098399" sldId="1731650850"/>
        </pc:sldMkLst>
      </pc:sldChg>
      <pc:sldChg chg="del">
        <pc:chgData name="Alex Pelan" userId="0f2803ee-6420-431a-8481-41eebae873c4" providerId="ADAL" clId="{412B1284-A773-444C-8E74-9257A5F02941}" dt="2021-06-02T08:23:46.739" v="5" actId="2696"/>
        <pc:sldMkLst>
          <pc:docMk/>
          <pc:sldMk cId="2635885061" sldId="1731650851"/>
        </pc:sldMkLst>
      </pc:sldChg>
      <pc:sldChg chg="del">
        <pc:chgData name="Alex Pelan" userId="0f2803ee-6420-431a-8481-41eebae873c4" providerId="ADAL" clId="{412B1284-A773-444C-8E74-9257A5F02941}" dt="2021-06-02T08:23:50.331" v="7" actId="2696"/>
        <pc:sldMkLst>
          <pc:docMk/>
          <pc:sldMk cId="1502387601" sldId="1731650852"/>
        </pc:sldMkLst>
      </pc:sldChg>
      <pc:sldChg chg="delSp del">
        <pc:chgData name="Alex Pelan" userId="0f2803ee-6420-431a-8481-41eebae873c4" providerId="ADAL" clId="{412B1284-A773-444C-8E74-9257A5F02941}" dt="2021-06-04T07:58:44.108" v="7792" actId="2696"/>
        <pc:sldMkLst>
          <pc:docMk/>
          <pc:sldMk cId="3143792712" sldId="1731650853"/>
        </pc:sldMkLst>
        <pc:picChg chg="del">
          <ac:chgData name="Alex Pelan" userId="0f2803ee-6420-431a-8481-41eebae873c4" providerId="ADAL" clId="{412B1284-A773-444C-8E74-9257A5F02941}" dt="2021-06-02T08:26:11.104" v="29" actId="478"/>
          <ac:picMkLst>
            <pc:docMk/>
            <pc:sldMk cId="3143792712" sldId="1731650853"/>
            <ac:picMk id="32770" creationId="{FC05A3BF-4D92-1345-A5E8-DF79CCB509FE}"/>
          </ac:picMkLst>
        </pc:picChg>
      </pc:sldChg>
      <pc:sldChg chg="del">
        <pc:chgData name="Alex Pelan" userId="0f2803ee-6420-431a-8481-41eebae873c4" providerId="ADAL" clId="{412B1284-A773-444C-8E74-9257A5F02941}" dt="2021-06-03T13:20:07.490" v="7196" actId="2696"/>
        <pc:sldMkLst>
          <pc:docMk/>
          <pc:sldMk cId="545762141" sldId="1731650857"/>
        </pc:sldMkLst>
      </pc:sldChg>
      <pc:sldChg chg="del">
        <pc:chgData name="Alex Pelan" userId="0f2803ee-6420-431a-8481-41eebae873c4" providerId="ADAL" clId="{412B1284-A773-444C-8E74-9257A5F02941}" dt="2021-06-03T13:20:07.490" v="7196" actId="2696"/>
        <pc:sldMkLst>
          <pc:docMk/>
          <pc:sldMk cId="1286346285" sldId="1731650858"/>
        </pc:sldMkLst>
      </pc:sldChg>
      <pc:sldChg chg="modSp mod">
        <pc:chgData name="Alex Pelan" userId="0f2803ee-6420-431a-8481-41eebae873c4" providerId="ADAL" clId="{412B1284-A773-444C-8E74-9257A5F02941}" dt="2021-06-04T09:03:02.523" v="7887" actId="20577"/>
        <pc:sldMkLst>
          <pc:docMk/>
          <pc:sldMk cId="1024900607" sldId="1731651280"/>
        </pc:sldMkLst>
        <pc:graphicFrameChg chg="mod modGraphic">
          <ac:chgData name="Alex Pelan" userId="0f2803ee-6420-431a-8481-41eebae873c4" providerId="ADAL" clId="{412B1284-A773-444C-8E74-9257A5F02941}" dt="2021-06-04T09:03:02.523" v="7887" actId="20577"/>
          <ac:graphicFrameMkLst>
            <pc:docMk/>
            <pc:sldMk cId="1024900607" sldId="1731651280"/>
            <ac:graphicFrameMk id="4" creationId="{4BF889A1-938E-234F-B4E8-5E05AFAE382F}"/>
          </ac:graphicFrameMkLst>
        </pc:graphicFrameChg>
      </pc:sldChg>
      <pc:sldChg chg="modSp mod">
        <pc:chgData name="Alex Pelan" userId="0f2803ee-6420-431a-8481-41eebae873c4" providerId="ADAL" clId="{412B1284-A773-444C-8E74-9257A5F02941}" dt="2021-06-03T13:09:41.815" v="7097" actId="20577"/>
        <pc:sldMkLst>
          <pc:docMk/>
          <pc:sldMk cId="640873637" sldId="1731651288"/>
        </pc:sldMkLst>
        <pc:spChg chg="mod">
          <ac:chgData name="Alex Pelan" userId="0f2803ee-6420-431a-8481-41eebae873c4" providerId="ADAL" clId="{412B1284-A773-444C-8E74-9257A5F02941}" dt="2021-06-03T13:09:41.815" v="7097" actId="20577"/>
          <ac:spMkLst>
            <pc:docMk/>
            <pc:sldMk cId="640873637" sldId="1731651288"/>
            <ac:spMk id="2" creationId="{8FCE5CC1-A615-A34D-8268-97B9060CA33F}"/>
          </ac:spMkLst>
        </pc:spChg>
      </pc:sldChg>
      <pc:sldChg chg="del">
        <pc:chgData name="Alex Pelan" userId="0f2803ee-6420-431a-8481-41eebae873c4" providerId="ADAL" clId="{412B1284-A773-444C-8E74-9257A5F02941}" dt="2021-06-02T08:24:10.161" v="13" actId="2696"/>
        <pc:sldMkLst>
          <pc:docMk/>
          <pc:sldMk cId="758727147" sldId="1731651297"/>
        </pc:sldMkLst>
      </pc:sldChg>
      <pc:sldChg chg="addSp modSp mod ord">
        <pc:chgData name="Alex Pelan" userId="0f2803ee-6420-431a-8481-41eebae873c4" providerId="ADAL" clId="{412B1284-A773-444C-8E74-9257A5F02941}" dt="2021-06-04T09:42:25.607" v="7987" actId="1076"/>
        <pc:sldMkLst>
          <pc:docMk/>
          <pc:sldMk cId="1189516596" sldId="1731651303"/>
        </pc:sldMkLst>
        <pc:spChg chg="add mod">
          <ac:chgData name="Alex Pelan" userId="0f2803ee-6420-431a-8481-41eebae873c4" providerId="ADAL" clId="{412B1284-A773-444C-8E74-9257A5F02941}" dt="2021-06-03T08:06:06.113" v="1864" actId="20577"/>
          <ac:spMkLst>
            <pc:docMk/>
            <pc:sldMk cId="1189516596" sldId="1731651303"/>
            <ac:spMk id="23" creationId="{DEEE085E-922E-AC4B-8830-DD4EC741FB5D}"/>
          </ac:spMkLst>
        </pc:spChg>
        <pc:spChg chg="mod">
          <ac:chgData name="Alex Pelan" userId="0f2803ee-6420-431a-8481-41eebae873c4" providerId="ADAL" clId="{412B1284-A773-444C-8E74-9257A5F02941}" dt="2021-06-04T09:42:25.607" v="7987" actId="1076"/>
          <ac:spMkLst>
            <pc:docMk/>
            <pc:sldMk cId="1189516596" sldId="1731651303"/>
            <ac:spMk id="80" creationId="{6BC39605-8FCD-F840-92CC-79A7ECE603FA}"/>
          </ac:spMkLst>
        </pc:spChg>
        <pc:picChg chg="add mod">
          <ac:chgData name="Alex Pelan" userId="0f2803ee-6420-431a-8481-41eebae873c4" providerId="ADAL" clId="{412B1284-A773-444C-8E74-9257A5F02941}" dt="2021-06-04T09:27:09.382" v="7890" actId="1076"/>
          <ac:picMkLst>
            <pc:docMk/>
            <pc:sldMk cId="1189516596" sldId="1731651303"/>
            <ac:picMk id="11" creationId="{DB63974C-3F6C-7C43-B15B-52DB44D6016D}"/>
          </ac:picMkLst>
        </pc:picChg>
      </pc:sldChg>
      <pc:sldChg chg="del">
        <pc:chgData name="Alex Pelan" userId="0f2803ee-6420-431a-8481-41eebae873c4" providerId="ADAL" clId="{412B1284-A773-444C-8E74-9257A5F02941}" dt="2021-06-04T11:18:50.027" v="8021" actId="2696"/>
        <pc:sldMkLst>
          <pc:docMk/>
          <pc:sldMk cId="3072571219" sldId="1731651312"/>
        </pc:sldMkLst>
      </pc:sldChg>
      <pc:sldChg chg="del">
        <pc:chgData name="Alex Pelan" userId="0f2803ee-6420-431a-8481-41eebae873c4" providerId="ADAL" clId="{412B1284-A773-444C-8E74-9257A5F02941}" dt="2021-06-02T08:23:59.861" v="10" actId="2696"/>
        <pc:sldMkLst>
          <pc:docMk/>
          <pc:sldMk cId="3215072420" sldId="1731651314"/>
        </pc:sldMkLst>
      </pc:sldChg>
      <pc:sldChg chg="del">
        <pc:chgData name="Alex Pelan" userId="0f2803ee-6420-431a-8481-41eebae873c4" providerId="ADAL" clId="{412B1284-A773-444C-8E74-9257A5F02941}" dt="2021-06-02T08:24:43.609" v="27" actId="2696"/>
        <pc:sldMkLst>
          <pc:docMk/>
          <pc:sldMk cId="1262267687" sldId="1731651317"/>
        </pc:sldMkLst>
      </pc:sldChg>
      <pc:sldChg chg="del">
        <pc:chgData name="Alex Pelan" userId="0f2803ee-6420-431a-8481-41eebae873c4" providerId="ADAL" clId="{412B1284-A773-444C-8E74-9257A5F02941}" dt="2021-06-02T08:24:02.122" v="11" actId="2696"/>
        <pc:sldMkLst>
          <pc:docMk/>
          <pc:sldMk cId="1854289040" sldId="1731651318"/>
        </pc:sldMkLst>
      </pc:sldChg>
      <pc:sldChg chg="del">
        <pc:chgData name="Alex Pelan" userId="0f2803ee-6420-431a-8481-41eebae873c4" providerId="ADAL" clId="{412B1284-A773-444C-8E74-9257A5F02941}" dt="2021-06-02T08:24:40.763" v="26" actId="2696"/>
        <pc:sldMkLst>
          <pc:docMk/>
          <pc:sldMk cId="2255954005" sldId="1731651319"/>
        </pc:sldMkLst>
      </pc:sldChg>
      <pc:sldChg chg="del">
        <pc:chgData name="Alex Pelan" userId="0f2803ee-6420-431a-8481-41eebae873c4" providerId="ADAL" clId="{412B1284-A773-444C-8E74-9257A5F02941}" dt="2021-06-02T08:24:55.068" v="28" actId="2696"/>
        <pc:sldMkLst>
          <pc:docMk/>
          <pc:sldMk cId="3601694204" sldId="1731651320"/>
        </pc:sldMkLst>
      </pc:sldChg>
      <pc:sldChg chg="del">
        <pc:chgData name="Alex Pelan" userId="0f2803ee-6420-431a-8481-41eebae873c4" providerId="ADAL" clId="{412B1284-A773-444C-8E74-9257A5F02941}" dt="2021-06-02T08:24:55.068" v="28" actId="2696"/>
        <pc:sldMkLst>
          <pc:docMk/>
          <pc:sldMk cId="1273847462" sldId="1731651321"/>
        </pc:sldMkLst>
      </pc:sldChg>
      <pc:sldChg chg="del mod modShow">
        <pc:chgData name="Alex Pelan" userId="0f2803ee-6420-431a-8481-41eebae873c4" providerId="ADAL" clId="{412B1284-A773-444C-8E74-9257A5F02941}" dt="2021-06-03T07:48:07.416" v="1617" actId="2696"/>
        <pc:sldMkLst>
          <pc:docMk/>
          <pc:sldMk cId="400718554" sldId="1731651323"/>
        </pc:sldMkLst>
      </pc:sldChg>
      <pc:sldChg chg="modSp mod ord">
        <pc:chgData name="Alex Pelan" userId="0f2803ee-6420-431a-8481-41eebae873c4" providerId="ADAL" clId="{412B1284-A773-444C-8E74-9257A5F02941}" dt="2021-06-04T09:43:01.471" v="7993" actId="20577"/>
        <pc:sldMkLst>
          <pc:docMk/>
          <pc:sldMk cId="1484235840" sldId="1731651330"/>
        </pc:sldMkLst>
        <pc:spChg chg="mod">
          <ac:chgData name="Alex Pelan" userId="0f2803ee-6420-431a-8481-41eebae873c4" providerId="ADAL" clId="{412B1284-A773-444C-8E74-9257A5F02941}" dt="2021-06-04T09:43:01.471" v="7993" actId="20577"/>
          <ac:spMkLst>
            <pc:docMk/>
            <pc:sldMk cId="1484235840" sldId="1731651330"/>
            <ac:spMk id="2" creationId="{8628807C-8999-2F41-A81D-57D99C7AD89C}"/>
          </ac:spMkLst>
        </pc:spChg>
      </pc:sldChg>
      <pc:sldChg chg="addSp delSp modSp mod addCm delCm modCm">
        <pc:chgData name="Alex Pelan" userId="0f2803ee-6420-431a-8481-41eebae873c4" providerId="ADAL" clId="{412B1284-A773-444C-8E74-9257A5F02941}" dt="2021-06-03T08:02:08.014" v="1774" actId="1592"/>
        <pc:sldMkLst>
          <pc:docMk/>
          <pc:sldMk cId="1506954569" sldId="1731651335"/>
        </pc:sldMkLst>
        <pc:spChg chg="del">
          <ac:chgData name="Alex Pelan" userId="0f2803ee-6420-431a-8481-41eebae873c4" providerId="ADAL" clId="{412B1284-A773-444C-8E74-9257A5F02941}" dt="2021-06-02T12:17:35.929" v="1151" actId="478"/>
          <ac:spMkLst>
            <pc:docMk/>
            <pc:sldMk cId="1506954569" sldId="1731651335"/>
            <ac:spMk id="4" creationId="{14CC6718-B03B-E746-9C33-1C480698D64D}"/>
          </ac:spMkLst>
        </pc:spChg>
        <pc:spChg chg="del">
          <ac:chgData name="Alex Pelan" userId="0f2803ee-6420-431a-8481-41eebae873c4" providerId="ADAL" clId="{412B1284-A773-444C-8E74-9257A5F02941}" dt="2021-06-02T12:17:57.560" v="1158" actId="478"/>
          <ac:spMkLst>
            <pc:docMk/>
            <pc:sldMk cId="1506954569" sldId="1731651335"/>
            <ac:spMk id="5" creationId="{05582746-A7E2-7A4A-97B0-E499DFC29AA7}"/>
          </ac:spMkLst>
        </pc:spChg>
        <pc:spChg chg="add del mod">
          <ac:chgData name="Alex Pelan" userId="0f2803ee-6420-431a-8481-41eebae873c4" providerId="ADAL" clId="{412B1284-A773-444C-8E74-9257A5F02941}" dt="2021-06-02T12:17:13.085" v="1150" actId="478"/>
          <ac:spMkLst>
            <pc:docMk/>
            <pc:sldMk cId="1506954569" sldId="1731651335"/>
            <ac:spMk id="6" creationId="{543E9FE9-52AB-9D4F-B740-0463335ACC2E}"/>
          </ac:spMkLst>
        </pc:spChg>
        <pc:spChg chg="del">
          <ac:chgData name="Alex Pelan" userId="0f2803ee-6420-431a-8481-41eebae873c4" providerId="ADAL" clId="{412B1284-A773-444C-8E74-9257A5F02941}" dt="2021-06-02T12:17:39.344" v="1152" actId="478"/>
          <ac:spMkLst>
            <pc:docMk/>
            <pc:sldMk cId="1506954569" sldId="1731651335"/>
            <ac:spMk id="21" creationId="{6C1AA41C-43C8-9D45-809E-2615701305EC}"/>
          </ac:spMkLst>
        </pc:spChg>
        <pc:spChg chg="del">
          <ac:chgData name="Alex Pelan" userId="0f2803ee-6420-431a-8481-41eebae873c4" providerId="ADAL" clId="{412B1284-A773-444C-8E74-9257A5F02941}" dt="2021-06-02T12:17:47.571" v="1154" actId="478"/>
          <ac:spMkLst>
            <pc:docMk/>
            <pc:sldMk cId="1506954569" sldId="1731651335"/>
            <ac:spMk id="23" creationId="{DC7AE197-5357-6A43-89BC-A37140414A04}"/>
          </ac:spMkLst>
        </pc:spChg>
        <pc:spChg chg="mod">
          <ac:chgData name="Alex Pelan" userId="0f2803ee-6420-431a-8481-41eebae873c4" providerId="ADAL" clId="{412B1284-A773-444C-8E74-9257A5F02941}" dt="2021-06-03T07:56:43.377" v="1751" actId="20577"/>
          <ac:spMkLst>
            <pc:docMk/>
            <pc:sldMk cId="1506954569" sldId="1731651335"/>
            <ac:spMk id="30" creationId="{ECA301ED-2E4D-D84E-BAA1-4EB48F371250}"/>
          </ac:spMkLst>
        </pc:spChg>
        <pc:graphicFrameChg chg="add del mod">
          <ac:chgData name="Alex Pelan" userId="0f2803ee-6420-431a-8481-41eebae873c4" providerId="ADAL" clId="{412B1284-A773-444C-8E74-9257A5F02941}" dt="2021-06-02T11:59:01.492" v="1135" actId="478"/>
          <ac:graphicFrameMkLst>
            <pc:docMk/>
            <pc:sldMk cId="1506954569" sldId="1731651335"/>
            <ac:graphicFrameMk id="7" creationId="{F4828080-3D3E-8A40-B13F-D7C4BAA94D2B}"/>
          </ac:graphicFrameMkLst>
        </pc:graphicFrameChg>
        <pc:graphicFrameChg chg="add del mod">
          <ac:chgData name="Alex Pelan" userId="0f2803ee-6420-431a-8481-41eebae873c4" providerId="ADAL" clId="{412B1284-A773-444C-8E74-9257A5F02941}" dt="2021-06-02T12:27:09.965" v="1185" actId="478"/>
          <ac:graphicFrameMkLst>
            <pc:docMk/>
            <pc:sldMk cId="1506954569" sldId="1731651335"/>
            <ac:graphicFrameMk id="8" creationId="{8161511B-93E6-054C-8EBF-EEACD2AA86B1}"/>
          </ac:graphicFrameMkLst>
        </pc:graphicFrameChg>
        <pc:graphicFrameChg chg="add del mod">
          <ac:chgData name="Alex Pelan" userId="0f2803ee-6420-431a-8481-41eebae873c4" providerId="ADAL" clId="{412B1284-A773-444C-8E74-9257A5F02941}" dt="2021-06-02T12:28:24.107" v="1190" actId="478"/>
          <ac:graphicFrameMkLst>
            <pc:docMk/>
            <pc:sldMk cId="1506954569" sldId="1731651335"/>
            <ac:graphicFrameMk id="9" creationId="{4C38B7F4-1AB2-C644-80F1-ECBCA768CA16}"/>
          </ac:graphicFrameMkLst>
        </pc:graphicFrameChg>
        <pc:graphicFrameChg chg="add mod">
          <ac:chgData name="Alex Pelan" userId="0f2803ee-6420-431a-8481-41eebae873c4" providerId="ADAL" clId="{412B1284-A773-444C-8E74-9257A5F02941}" dt="2021-06-02T13:20:51.551" v="1363"/>
          <ac:graphicFrameMkLst>
            <pc:docMk/>
            <pc:sldMk cId="1506954569" sldId="1731651335"/>
            <ac:graphicFrameMk id="10" creationId="{5322DD16-8D67-E34E-ABC5-5B35A86D2890}"/>
          </ac:graphicFrameMkLst>
        </pc:graphicFrameChg>
        <pc:picChg chg="del">
          <ac:chgData name="Alex Pelan" userId="0f2803ee-6420-431a-8481-41eebae873c4" providerId="ADAL" clId="{412B1284-A773-444C-8E74-9257A5F02941}" dt="2021-06-02T12:17:57.560" v="1158" actId="478"/>
          <ac:picMkLst>
            <pc:docMk/>
            <pc:sldMk cId="1506954569" sldId="1731651335"/>
            <ac:picMk id="24" creationId="{F398283B-6D95-E446-AE6A-30914A16C4A8}"/>
          </ac:picMkLst>
        </pc:picChg>
        <pc:picChg chg="del">
          <ac:chgData name="Alex Pelan" userId="0f2803ee-6420-431a-8481-41eebae873c4" providerId="ADAL" clId="{412B1284-A773-444C-8E74-9257A5F02941}" dt="2021-06-02T12:17:48.171" v="1155" actId="478"/>
          <ac:picMkLst>
            <pc:docMk/>
            <pc:sldMk cId="1506954569" sldId="1731651335"/>
            <ac:picMk id="25" creationId="{68C8C7AD-A122-374B-8D0C-B71F142B6042}"/>
          </ac:picMkLst>
        </pc:picChg>
      </pc:sldChg>
      <pc:sldChg chg="addSp modSp mod">
        <pc:chgData name="Alex Pelan" userId="0f2803ee-6420-431a-8481-41eebae873c4" providerId="ADAL" clId="{412B1284-A773-444C-8E74-9257A5F02941}" dt="2021-06-02T11:15:14.064" v="1121" actId="20577"/>
        <pc:sldMkLst>
          <pc:docMk/>
          <pc:sldMk cId="3303794633" sldId="1731651337"/>
        </pc:sldMkLst>
        <pc:spChg chg="add mod">
          <ac:chgData name="Alex Pelan" userId="0f2803ee-6420-431a-8481-41eebae873c4" providerId="ADAL" clId="{412B1284-A773-444C-8E74-9257A5F02941}" dt="2021-06-02T11:15:14.064" v="1121" actId="20577"/>
          <ac:spMkLst>
            <pc:docMk/>
            <pc:sldMk cId="3303794633" sldId="1731651337"/>
            <ac:spMk id="2" creationId="{E8C68678-8E1E-DF42-A3EE-B887C46BFC5F}"/>
          </ac:spMkLst>
        </pc:spChg>
      </pc:sldChg>
      <pc:sldChg chg="modSp add mod">
        <pc:chgData name="Alex Pelan" userId="0f2803ee-6420-431a-8481-41eebae873c4" providerId="ADAL" clId="{412B1284-A773-444C-8E74-9257A5F02941}" dt="2021-06-03T08:09:22.504" v="1870" actId="20577"/>
        <pc:sldMkLst>
          <pc:docMk/>
          <pc:sldMk cId="190116504" sldId="1731651345"/>
        </pc:sldMkLst>
        <pc:spChg chg="mod">
          <ac:chgData name="Alex Pelan" userId="0f2803ee-6420-431a-8481-41eebae873c4" providerId="ADAL" clId="{412B1284-A773-444C-8E74-9257A5F02941}" dt="2021-06-03T08:09:22.504" v="1870" actId="20577"/>
          <ac:spMkLst>
            <pc:docMk/>
            <pc:sldMk cId="190116504" sldId="1731651345"/>
            <ac:spMk id="2" creationId="{8FCE5CC1-A615-A34D-8268-97B9060CA33F}"/>
          </ac:spMkLst>
        </pc:spChg>
      </pc:sldChg>
      <pc:sldChg chg="modSp del mod">
        <pc:chgData name="Alex Pelan" userId="0f2803ee-6420-431a-8481-41eebae873c4" providerId="ADAL" clId="{412B1284-A773-444C-8E74-9257A5F02941}" dt="2021-06-02T08:46:56.830" v="33" actId="2696"/>
        <pc:sldMkLst>
          <pc:docMk/>
          <pc:sldMk cId="3949478640" sldId="1731651345"/>
        </pc:sldMkLst>
        <pc:spChg chg="mod">
          <ac:chgData name="Alex Pelan" userId="0f2803ee-6420-431a-8481-41eebae873c4" providerId="ADAL" clId="{412B1284-A773-444C-8E74-9257A5F02941}" dt="2021-06-02T08:24:26.455" v="24" actId="20577"/>
          <ac:spMkLst>
            <pc:docMk/>
            <pc:sldMk cId="3949478640" sldId="1731651345"/>
            <ac:spMk id="30" creationId="{ECA301ED-2E4D-D84E-BAA1-4EB48F371250}"/>
          </ac:spMkLst>
        </pc:spChg>
      </pc:sldChg>
      <pc:sldChg chg="addSp delSp modSp new del mod modShow">
        <pc:chgData name="Alex Pelan" userId="0f2803ee-6420-431a-8481-41eebae873c4" providerId="ADAL" clId="{412B1284-A773-444C-8E74-9257A5F02941}" dt="2021-06-03T13:07:54.766" v="7076" actId="2696"/>
        <pc:sldMkLst>
          <pc:docMk/>
          <pc:sldMk cId="3380997314" sldId="1731651346"/>
        </pc:sldMkLst>
        <pc:spChg chg="mod">
          <ac:chgData name="Alex Pelan" userId="0f2803ee-6420-431a-8481-41eebae873c4" providerId="ADAL" clId="{412B1284-A773-444C-8E74-9257A5F02941}" dt="2021-06-02T09:55:15.071" v="701" actId="242"/>
          <ac:spMkLst>
            <pc:docMk/>
            <pc:sldMk cId="3380997314" sldId="1731651346"/>
            <ac:spMk id="2" creationId="{85E56544-D3FC-DE46-9A31-37BD67E0F72E}"/>
          </ac:spMkLst>
        </pc:spChg>
        <pc:spChg chg="del">
          <ac:chgData name="Alex Pelan" userId="0f2803ee-6420-431a-8481-41eebae873c4" providerId="ADAL" clId="{412B1284-A773-444C-8E74-9257A5F02941}" dt="2021-06-02T09:49:26.289" v="505" actId="478"/>
          <ac:spMkLst>
            <pc:docMk/>
            <pc:sldMk cId="3380997314" sldId="1731651346"/>
            <ac:spMk id="3" creationId="{A3309788-6A7B-A44B-8E91-DF763614D97C}"/>
          </ac:spMkLst>
        </pc:spChg>
        <pc:spChg chg="del mod">
          <ac:chgData name="Alex Pelan" userId="0f2803ee-6420-431a-8481-41eebae873c4" providerId="ADAL" clId="{412B1284-A773-444C-8E74-9257A5F02941}" dt="2021-06-02T09:52:44.836" v="629" actId="478"/>
          <ac:spMkLst>
            <pc:docMk/>
            <pc:sldMk cId="3380997314" sldId="1731651346"/>
            <ac:spMk id="4" creationId="{D9D2E7E5-4C5A-7F4F-919F-0E46BC3827D7}"/>
          </ac:spMkLst>
        </pc:spChg>
        <pc:spChg chg="del">
          <ac:chgData name="Alex Pelan" userId="0f2803ee-6420-431a-8481-41eebae873c4" providerId="ADAL" clId="{412B1284-A773-444C-8E74-9257A5F02941}" dt="2021-06-02T09:54:50.417" v="679" actId="478"/>
          <ac:spMkLst>
            <pc:docMk/>
            <pc:sldMk cId="3380997314" sldId="1731651346"/>
            <ac:spMk id="5" creationId="{779AB88A-6DC5-594C-ADAE-A30FC2EAB560}"/>
          </ac:spMkLst>
        </pc:spChg>
        <pc:spChg chg="del">
          <ac:chgData name="Alex Pelan" userId="0f2803ee-6420-431a-8481-41eebae873c4" providerId="ADAL" clId="{412B1284-A773-444C-8E74-9257A5F02941}" dt="2021-06-02T09:54:50.417" v="679" actId="478"/>
          <ac:spMkLst>
            <pc:docMk/>
            <pc:sldMk cId="3380997314" sldId="1731651346"/>
            <ac:spMk id="6" creationId="{BC1531B9-CE71-4A40-A820-BF21A3794FC3}"/>
          </ac:spMkLst>
        </pc:spChg>
        <pc:spChg chg="mod">
          <ac:chgData name="Alex Pelan" userId="0f2803ee-6420-431a-8481-41eebae873c4" providerId="ADAL" clId="{412B1284-A773-444C-8E74-9257A5F02941}" dt="2021-06-02T09:48:39.220" v="499" actId="14100"/>
          <ac:spMkLst>
            <pc:docMk/>
            <pc:sldMk cId="3380997314" sldId="1731651346"/>
            <ac:spMk id="7" creationId="{A79A8DB4-F8A9-A346-BB9A-08F07D0B88A0}"/>
          </ac:spMkLst>
        </pc:spChg>
        <pc:spChg chg="del mod">
          <ac:chgData name="Alex Pelan" userId="0f2803ee-6420-431a-8481-41eebae873c4" providerId="ADAL" clId="{412B1284-A773-444C-8E74-9257A5F02941}" dt="2021-06-02T09:52:49.561" v="631" actId="478"/>
          <ac:spMkLst>
            <pc:docMk/>
            <pc:sldMk cId="3380997314" sldId="1731651346"/>
            <ac:spMk id="8" creationId="{A52CC534-A696-1A4F-8D1F-F7CDB17379D8}"/>
          </ac:spMkLst>
        </pc:spChg>
        <pc:spChg chg="del">
          <ac:chgData name="Alex Pelan" userId="0f2803ee-6420-431a-8481-41eebae873c4" providerId="ADAL" clId="{412B1284-A773-444C-8E74-9257A5F02941}" dt="2021-06-02T09:54:50.417" v="679" actId="478"/>
          <ac:spMkLst>
            <pc:docMk/>
            <pc:sldMk cId="3380997314" sldId="1731651346"/>
            <ac:spMk id="9" creationId="{94699B0C-3F8E-DC43-A783-2F942D87EF34}"/>
          </ac:spMkLst>
        </pc:spChg>
        <pc:spChg chg="del">
          <ac:chgData name="Alex Pelan" userId="0f2803ee-6420-431a-8481-41eebae873c4" providerId="ADAL" clId="{412B1284-A773-444C-8E74-9257A5F02941}" dt="2021-06-02T09:49:26.289" v="505" actId="478"/>
          <ac:spMkLst>
            <pc:docMk/>
            <pc:sldMk cId="3380997314" sldId="1731651346"/>
            <ac:spMk id="10" creationId="{C973CEBF-7DF9-7F46-B601-826B5A91DDF2}"/>
          </ac:spMkLst>
        </pc:spChg>
        <pc:spChg chg="del">
          <ac:chgData name="Alex Pelan" userId="0f2803ee-6420-431a-8481-41eebae873c4" providerId="ADAL" clId="{412B1284-A773-444C-8E74-9257A5F02941}" dt="2021-06-02T09:54:50.417" v="679" actId="478"/>
          <ac:spMkLst>
            <pc:docMk/>
            <pc:sldMk cId="3380997314" sldId="1731651346"/>
            <ac:spMk id="11" creationId="{72EFA776-6FF7-BA4B-B26A-0A866EAD36B4}"/>
          </ac:spMkLst>
        </pc:spChg>
        <pc:spChg chg="mod">
          <ac:chgData name="Alex Pelan" userId="0f2803ee-6420-431a-8481-41eebae873c4" providerId="ADAL" clId="{412B1284-A773-444C-8E74-9257A5F02941}" dt="2021-06-02T09:45:01.872" v="332" actId="20577"/>
          <ac:spMkLst>
            <pc:docMk/>
            <pc:sldMk cId="3380997314" sldId="1731651346"/>
            <ac:spMk id="12" creationId="{48BFA33A-90CD-1B41-807D-85764F1894C5}"/>
          </ac:spMkLst>
        </pc:spChg>
        <pc:spChg chg="add mod">
          <ac:chgData name="Alex Pelan" userId="0f2803ee-6420-431a-8481-41eebae873c4" providerId="ADAL" clId="{412B1284-A773-444C-8E74-9257A5F02941}" dt="2021-06-02T09:55:09.673" v="700" actId="242"/>
          <ac:spMkLst>
            <pc:docMk/>
            <pc:sldMk cId="3380997314" sldId="1731651346"/>
            <ac:spMk id="13" creationId="{EC2A3981-D2C2-5043-A5EE-D495C9EDEE19}"/>
          </ac:spMkLst>
        </pc:spChg>
        <pc:spChg chg="add mod">
          <ac:chgData name="Alex Pelan" userId="0f2803ee-6420-431a-8481-41eebae873c4" providerId="ADAL" clId="{412B1284-A773-444C-8E74-9257A5F02941}" dt="2021-06-02T09:55:01.489" v="699" actId="1036"/>
          <ac:spMkLst>
            <pc:docMk/>
            <pc:sldMk cId="3380997314" sldId="1731651346"/>
            <ac:spMk id="14" creationId="{902E4C5C-3A1A-A443-9A93-C639ECE757AA}"/>
          </ac:spMkLst>
        </pc:spChg>
        <pc:spChg chg="add mod">
          <ac:chgData name="Alex Pelan" userId="0f2803ee-6420-431a-8481-41eebae873c4" providerId="ADAL" clId="{412B1284-A773-444C-8E74-9257A5F02941}" dt="2021-06-02T09:55:18.942" v="702" actId="242"/>
          <ac:spMkLst>
            <pc:docMk/>
            <pc:sldMk cId="3380997314" sldId="1731651346"/>
            <ac:spMk id="15" creationId="{B49578D6-FEF6-534C-A26B-04297FDBBAFA}"/>
          </ac:spMkLst>
        </pc:spChg>
        <pc:spChg chg="add mod">
          <ac:chgData name="Alex Pelan" userId="0f2803ee-6420-431a-8481-41eebae873c4" providerId="ADAL" clId="{412B1284-A773-444C-8E74-9257A5F02941}" dt="2021-06-02T09:54:41.694" v="678" actId="20577"/>
          <ac:spMkLst>
            <pc:docMk/>
            <pc:sldMk cId="3380997314" sldId="1731651346"/>
            <ac:spMk id="16" creationId="{341F9752-3EC2-D24C-A56A-13DD79D0861D}"/>
          </ac:spMkLst>
        </pc:spChg>
        <pc:spChg chg="add del mod">
          <ac:chgData name="Alex Pelan" userId="0f2803ee-6420-431a-8481-41eebae873c4" providerId="ADAL" clId="{412B1284-A773-444C-8E74-9257A5F02941}" dt="2021-06-02T09:55:27.301" v="704"/>
          <ac:spMkLst>
            <pc:docMk/>
            <pc:sldMk cId="3380997314" sldId="1731651346"/>
            <ac:spMk id="17" creationId="{CC4379CC-3120-AB4B-ABD8-05000140AD2E}"/>
          </ac:spMkLst>
        </pc:spChg>
        <pc:spChg chg="add del mod">
          <ac:chgData name="Alex Pelan" userId="0f2803ee-6420-431a-8481-41eebae873c4" providerId="ADAL" clId="{412B1284-A773-444C-8E74-9257A5F02941}" dt="2021-06-02T09:55:27.301" v="704"/>
          <ac:spMkLst>
            <pc:docMk/>
            <pc:sldMk cId="3380997314" sldId="1731651346"/>
            <ac:spMk id="18" creationId="{999155D6-E80D-4F41-98D2-CB020D2C37CA}"/>
          </ac:spMkLst>
        </pc:spChg>
        <pc:spChg chg="add mod">
          <ac:chgData name="Alex Pelan" userId="0f2803ee-6420-431a-8481-41eebae873c4" providerId="ADAL" clId="{412B1284-A773-444C-8E74-9257A5F02941}" dt="2021-06-02T09:56:26.719" v="728" actId="20577"/>
          <ac:spMkLst>
            <pc:docMk/>
            <pc:sldMk cId="3380997314" sldId="1731651346"/>
            <ac:spMk id="19" creationId="{A4790D6D-CDA5-AA4A-885E-68508AC8ED19}"/>
          </ac:spMkLst>
        </pc:spChg>
        <pc:spChg chg="add mod">
          <ac:chgData name="Alex Pelan" userId="0f2803ee-6420-431a-8481-41eebae873c4" providerId="ADAL" clId="{412B1284-A773-444C-8E74-9257A5F02941}" dt="2021-06-02T09:57:02.115" v="751" actId="20577"/>
          <ac:spMkLst>
            <pc:docMk/>
            <pc:sldMk cId="3380997314" sldId="1731651346"/>
            <ac:spMk id="20" creationId="{345F1FCE-67A6-594D-9228-07EAB6F6B1A1}"/>
          </ac:spMkLst>
        </pc:spChg>
        <pc:spChg chg="add del mod">
          <ac:chgData name="Alex Pelan" userId="0f2803ee-6420-431a-8481-41eebae873c4" providerId="ADAL" clId="{412B1284-A773-444C-8E74-9257A5F02941}" dt="2021-06-03T08:12:00.422" v="1873" actId="478"/>
          <ac:spMkLst>
            <pc:docMk/>
            <pc:sldMk cId="3380997314" sldId="1731651346"/>
            <ac:spMk id="21" creationId="{7444DE86-78D9-644B-9A67-F2E1B52BA835}"/>
          </ac:spMkLst>
        </pc:spChg>
        <pc:spChg chg="add del mod">
          <ac:chgData name="Alex Pelan" userId="0f2803ee-6420-431a-8481-41eebae873c4" providerId="ADAL" clId="{412B1284-A773-444C-8E74-9257A5F02941}" dt="2021-06-03T08:12:03.450" v="1875" actId="478"/>
          <ac:spMkLst>
            <pc:docMk/>
            <pc:sldMk cId="3380997314" sldId="1731651346"/>
            <ac:spMk id="22" creationId="{B849FAED-0336-CC48-9B04-24E75D39EC68}"/>
          </ac:spMkLst>
        </pc:spChg>
      </pc:sldChg>
      <pc:sldChg chg="modSp add del mod">
        <pc:chgData name="Alex Pelan" userId="0f2803ee-6420-431a-8481-41eebae873c4" providerId="ADAL" clId="{412B1284-A773-444C-8E74-9257A5F02941}" dt="2021-06-02T10:21:20.954" v="1037" actId="2696"/>
        <pc:sldMkLst>
          <pc:docMk/>
          <pc:sldMk cId="1287145512" sldId="1731651347"/>
        </pc:sldMkLst>
        <pc:spChg chg="mod">
          <ac:chgData name="Alex Pelan" userId="0f2803ee-6420-431a-8481-41eebae873c4" providerId="ADAL" clId="{412B1284-A773-444C-8E74-9257A5F02941}" dt="2021-06-02T10:05:28.203" v="872" actId="20577"/>
          <ac:spMkLst>
            <pc:docMk/>
            <pc:sldMk cId="1287145512" sldId="1731651347"/>
            <ac:spMk id="30" creationId="{ECA301ED-2E4D-D84E-BAA1-4EB48F371250}"/>
          </ac:spMkLst>
        </pc:spChg>
      </pc:sldChg>
      <pc:sldChg chg="new del mod modShow">
        <pc:chgData name="Alex Pelan" userId="0f2803ee-6420-431a-8481-41eebae873c4" providerId="ADAL" clId="{412B1284-A773-444C-8E74-9257A5F02941}" dt="2021-06-02T10:00:18.717" v="797" actId="2696"/>
        <pc:sldMkLst>
          <pc:docMk/>
          <pc:sldMk cId="3069954797" sldId="1731651347"/>
        </pc:sldMkLst>
      </pc:sldChg>
      <pc:sldChg chg="addSp delSp modSp add del mod ord">
        <pc:chgData name="Alex Pelan" userId="0f2803ee-6420-431a-8481-41eebae873c4" providerId="ADAL" clId="{412B1284-A773-444C-8E74-9257A5F02941}" dt="2021-06-03T09:40:11.983" v="2635" actId="2696"/>
        <pc:sldMkLst>
          <pc:docMk/>
          <pc:sldMk cId="4042943400" sldId="1731651348"/>
        </pc:sldMkLst>
        <pc:spChg chg="mod">
          <ac:chgData name="Alex Pelan" userId="0f2803ee-6420-431a-8481-41eebae873c4" providerId="ADAL" clId="{412B1284-A773-444C-8E74-9257A5F02941}" dt="2021-06-02T10:07:04.232" v="991" actId="20577"/>
          <ac:spMkLst>
            <pc:docMk/>
            <pc:sldMk cId="4042943400" sldId="1731651348"/>
            <ac:spMk id="2" creationId="{0EC76EA2-3BC5-4140-9CA5-C3B658B78ACC}"/>
          </ac:spMkLst>
        </pc:spChg>
        <pc:spChg chg="add mod">
          <ac:chgData name="Alex Pelan" userId="0f2803ee-6420-431a-8481-41eebae873c4" providerId="ADAL" clId="{412B1284-A773-444C-8E74-9257A5F02941}" dt="2021-06-03T08:28:57.778" v="2085" actId="5793"/>
          <ac:spMkLst>
            <pc:docMk/>
            <pc:sldMk cId="4042943400" sldId="1731651348"/>
            <ac:spMk id="31" creationId="{1D91864F-E303-164C-8265-9BC8BC17A9FD}"/>
          </ac:spMkLst>
        </pc:spChg>
        <pc:spChg chg="add del mod">
          <ac:chgData name="Alex Pelan" userId="0f2803ee-6420-431a-8481-41eebae873c4" providerId="ADAL" clId="{412B1284-A773-444C-8E74-9257A5F02941}" dt="2021-06-03T08:11:24.598" v="1871" actId="478"/>
          <ac:spMkLst>
            <pc:docMk/>
            <pc:sldMk cId="4042943400" sldId="1731651348"/>
            <ac:spMk id="32" creationId="{CDBE066F-D44C-4F4E-90D8-0F9E9524F9BD}"/>
          </ac:spMkLst>
        </pc:spChg>
        <pc:spChg chg="add mod">
          <ac:chgData name="Alex Pelan" userId="0f2803ee-6420-431a-8481-41eebae873c4" providerId="ADAL" clId="{412B1284-A773-444C-8E74-9257A5F02941}" dt="2021-06-02T10:09:06.497" v="1008" actId="1076"/>
          <ac:spMkLst>
            <pc:docMk/>
            <pc:sldMk cId="4042943400" sldId="1731651348"/>
            <ac:spMk id="38" creationId="{BF22ACD9-E6CA-1540-B92F-800600D08482}"/>
          </ac:spMkLst>
        </pc:spChg>
        <pc:spChg chg="add mod">
          <ac:chgData name="Alex Pelan" userId="0f2803ee-6420-431a-8481-41eebae873c4" providerId="ADAL" clId="{412B1284-A773-444C-8E74-9257A5F02941}" dt="2021-06-03T08:14:32.593" v="1878" actId="1076"/>
          <ac:spMkLst>
            <pc:docMk/>
            <pc:sldMk cId="4042943400" sldId="1731651348"/>
            <ac:spMk id="39" creationId="{34FB034A-BC80-9541-9AB3-B9A37B6FE2A0}"/>
          </ac:spMkLst>
        </pc:spChg>
        <pc:spChg chg="add mod">
          <ac:chgData name="Alex Pelan" userId="0f2803ee-6420-431a-8481-41eebae873c4" providerId="ADAL" clId="{412B1284-A773-444C-8E74-9257A5F02941}" dt="2021-06-03T08:23:57.993" v="2061" actId="20577"/>
          <ac:spMkLst>
            <pc:docMk/>
            <pc:sldMk cId="4042943400" sldId="1731651348"/>
            <ac:spMk id="40" creationId="{B54351AA-F2AE-6342-8903-FCD47AA5E753}"/>
          </ac:spMkLst>
        </pc:spChg>
        <pc:spChg chg="add mod">
          <ac:chgData name="Alex Pelan" userId="0f2803ee-6420-431a-8481-41eebae873c4" providerId="ADAL" clId="{412B1284-A773-444C-8E74-9257A5F02941}" dt="2021-06-02T11:15:45.777" v="1131"/>
          <ac:spMkLst>
            <pc:docMk/>
            <pc:sldMk cId="4042943400" sldId="1731651348"/>
            <ac:spMk id="54" creationId="{054E316D-41B2-5940-9E2C-D6BEA294ABF0}"/>
          </ac:spMkLst>
        </pc:spChg>
        <pc:grpChg chg="del">
          <ac:chgData name="Alex Pelan" userId="0f2803ee-6420-431a-8481-41eebae873c4" providerId="ADAL" clId="{412B1284-A773-444C-8E74-9257A5F02941}" dt="2021-06-02T10:07:18.253" v="992" actId="478"/>
          <ac:grpSpMkLst>
            <pc:docMk/>
            <pc:sldMk cId="4042943400" sldId="1731651348"/>
            <ac:grpSpMk id="6" creationId="{88758379-A6B2-8749-8A1E-A1A76FDC680A}"/>
          </ac:grpSpMkLst>
        </pc:grpChg>
        <pc:grpChg chg="del">
          <ac:chgData name="Alex Pelan" userId="0f2803ee-6420-431a-8481-41eebae873c4" providerId="ADAL" clId="{412B1284-A773-444C-8E74-9257A5F02941}" dt="2021-06-02T10:07:18.253" v="992" actId="478"/>
          <ac:grpSpMkLst>
            <pc:docMk/>
            <pc:sldMk cId="4042943400" sldId="1731651348"/>
            <ac:grpSpMk id="26" creationId="{205C1595-C9A2-A34E-B89B-607397DD8C98}"/>
          </ac:grpSpMkLst>
        </pc:grpChg>
        <pc:grpChg chg="del">
          <ac:chgData name="Alex Pelan" userId="0f2803ee-6420-431a-8481-41eebae873c4" providerId="ADAL" clId="{412B1284-A773-444C-8E74-9257A5F02941}" dt="2021-06-02T10:07:18.253" v="992" actId="478"/>
          <ac:grpSpMkLst>
            <pc:docMk/>
            <pc:sldMk cId="4042943400" sldId="1731651348"/>
            <ac:grpSpMk id="33" creationId="{4B1639BA-5EAC-F14B-BEEF-99EA0D5E99FF}"/>
          </ac:grpSpMkLst>
        </pc:grpChg>
        <pc:grpChg chg="del">
          <ac:chgData name="Alex Pelan" userId="0f2803ee-6420-431a-8481-41eebae873c4" providerId="ADAL" clId="{412B1284-A773-444C-8E74-9257A5F02941}" dt="2021-06-02T10:07:18.253" v="992" actId="478"/>
          <ac:grpSpMkLst>
            <pc:docMk/>
            <pc:sldMk cId="4042943400" sldId="1731651348"/>
            <ac:grpSpMk id="80" creationId="{477F10EE-AF04-D24B-AD4C-3A1DC9369B69}"/>
          </ac:grpSpMkLst>
        </pc:grpChg>
        <pc:grpChg chg="del">
          <ac:chgData name="Alex Pelan" userId="0f2803ee-6420-431a-8481-41eebae873c4" providerId="ADAL" clId="{412B1284-A773-444C-8E74-9257A5F02941}" dt="2021-06-02T10:07:18.253" v="992" actId="478"/>
          <ac:grpSpMkLst>
            <pc:docMk/>
            <pc:sldMk cId="4042943400" sldId="1731651348"/>
            <ac:grpSpMk id="87" creationId="{EAE457A9-D3B4-DF42-960C-2D065F77F08F}"/>
          </ac:grpSpMkLst>
        </pc:grpChg>
        <pc:cxnChg chg="add mod">
          <ac:chgData name="Alex Pelan" userId="0f2803ee-6420-431a-8481-41eebae873c4" providerId="ADAL" clId="{412B1284-A773-444C-8E74-9257A5F02941}" dt="2021-06-03T08:14:46.644" v="1884" actId="14100"/>
          <ac:cxnSpMkLst>
            <pc:docMk/>
            <pc:sldMk cId="4042943400" sldId="1731651348"/>
            <ac:cxnSpMk id="5" creationId="{3B57AF57-0328-4649-B31E-AB15C87272A6}"/>
          </ac:cxnSpMkLst>
        </pc:cxnChg>
        <pc:cxnChg chg="add mod">
          <ac:chgData name="Alex Pelan" userId="0f2803ee-6420-431a-8481-41eebae873c4" providerId="ADAL" clId="{412B1284-A773-444C-8E74-9257A5F02941}" dt="2021-06-03T08:14:41.844" v="1882" actId="14100"/>
          <ac:cxnSpMkLst>
            <pc:docMk/>
            <pc:sldMk cId="4042943400" sldId="1731651348"/>
            <ac:cxnSpMk id="41" creationId="{B7CF60DE-E018-6641-809C-277A45D78FF7}"/>
          </ac:cxnSpMkLst>
        </pc:cxnChg>
        <pc:cxnChg chg="add del mod">
          <ac:chgData name="Alex Pelan" userId="0f2803ee-6420-431a-8481-41eebae873c4" providerId="ADAL" clId="{412B1284-A773-444C-8E74-9257A5F02941}" dt="2021-06-03T08:11:26.661" v="1872" actId="478"/>
          <ac:cxnSpMkLst>
            <pc:docMk/>
            <pc:sldMk cId="4042943400" sldId="1731651348"/>
            <ac:cxnSpMk id="43" creationId="{D4FD4B94-473C-5242-B5E3-F24C4403C840}"/>
          </ac:cxnSpMkLst>
        </pc:cxnChg>
        <pc:cxnChg chg="add del mod">
          <ac:chgData name="Alex Pelan" userId="0f2803ee-6420-431a-8481-41eebae873c4" providerId="ADAL" clId="{412B1284-A773-444C-8E74-9257A5F02941}" dt="2021-06-02T10:12:48.830" v="1034"/>
          <ac:cxnSpMkLst>
            <pc:docMk/>
            <pc:sldMk cId="4042943400" sldId="1731651348"/>
            <ac:cxnSpMk id="49" creationId="{761BBB0E-7C22-BA41-A043-4A05073825F2}"/>
          </ac:cxnSpMkLst>
        </pc:cxnChg>
        <pc:cxnChg chg="add mod">
          <ac:chgData name="Alex Pelan" userId="0f2803ee-6420-431a-8481-41eebae873c4" providerId="ADAL" clId="{412B1284-A773-444C-8E74-9257A5F02941}" dt="2021-06-03T08:14:44.223" v="1883" actId="14100"/>
          <ac:cxnSpMkLst>
            <pc:docMk/>
            <pc:sldMk cId="4042943400" sldId="1731651348"/>
            <ac:cxnSpMk id="53" creationId="{1FB2BA90-A6E5-1B45-BFB7-C78FEFF3B922}"/>
          </ac:cxnSpMkLst>
        </pc:cxnChg>
      </pc:sldChg>
      <pc:sldChg chg="modSp add mod">
        <pc:chgData name="Alex Pelan" userId="0f2803ee-6420-431a-8481-41eebae873c4" providerId="ADAL" clId="{412B1284-A773-444C-8E74-9257A5F02941}" dt="2021-06-03T07:57:45.422" v="1773" actId="20577"/>
        <pc:sldMkLst>
          <pc:docMk/>
          <pc:sldMk cId="1285493316" sldId="1731651349"/>
        </pc:sldMkLst>
        <pc:spChg chg="mod">
          <ac:chgData name="Alex Pelan" userId="0f2803ee-6420-431a-8481-41eebae873c4" providerId="ADAL" clId="{412B1284-A773-444C-8E74-9257A5F02941}" dt="2021-06-03T07:57:45.422" v="1773" actId="20577"/>
          <ac:spMkLst>
            <pc:docMk/>
            <pc:sldMk cId="1285493316" sldId="1731651349"/>
            <ac:spMk id="5" creationId="{05582746-A7E2-7A4A-97B0-E499DFC29AA7}"/>
          </ac:spMkLst>
        </pc:spChg>
      </pc:sldChg>
      <pc:sldChg chg="add del">
        <pc:chgData name="Alex Pelan" userId="0f2803ee-6420-431a-8481-41eebae873c4" providerId="ADAL" clId="{412B1284-A773-444C-8E74-9257A5F02941}" dt="2021-06-02T10:07:40.580" v="994"/>
        <pc:sldMkLst>
          <pc:docMk/>
          <pc:sldMk cId="1733746197" sldId="1731651349"/>
        </pc:sldMkLst>
      </pc:sldChg>
      <pc:sldChg chg="modSp add del mod">
        <pc:chgData name="Alex Pelan" userId="0f2803ee-6420-431a-8481-41eebae873c4" providerId="ADAL" clId="{412B1284-A773-444C-8E74-9257A5F02941}" dt="2021-06-02T13:43:06.301" v="1604" actId="2696"/>
        <pc:sldMkLst>
          <pc:docMk/>
          <pc:sldMk cId="1446138715" sldId="1731651350"/>
        </pc:sldMkLst>
        <pc:spChg chg="mod">
          <ac:chgData name="Alex Pelan" userId="0f2803ee-6420-431a-8481-41eebae873c4" providerId="ADAL" clId="{412B1284-A773-444C-8E74-9257A5F02941}" dt="2021-06-02T11:04:28.782" v="1109" actId="2711"/>
          <ac:spMkLst>
            <pc:docMk/>
            <pc:sldMk cId="1446138715" sldId="1731651350"/>
            <ac:spMk id="2" creationId="{8FCE5CC1-A615-A34D-8268-97B9060CA33F}"/>
          </ac:spMkLst>
        </pc:spChg>
      </pc:sldChg>
      <pc:sldChg chg="addSp delSp modSp add mod">
        <pc:chgData name="Alex Pelan" userId="0f2803ee-6420-431a-8481-41eebae873c4" providerId="ADAL" clId="{412B1284-A773-444C-8E74-9257A5F02941}" dt="2021-06-02T13:43:49.980" v="1616" actId="1036"/>
        <pc:sldMkLst>
          <pc:docMk/>
          <pc:sldMk cId="778989169" sldId="1731651351"/>
        </pc:sldMkLst>
        <pc:spChg chg="add del mod">
          <ac:chgData name="Alex Pelan" userId="0f2803ee-6420-431a-8481-41eebae873c4" providerId="ADAL" clId="{412B1284-A773-444C-8E74-9257A5F02941}" dt="2021-06-02T13:42:34.843" v="1567" actId="478"/>
          <ac:spMkLst>
            <pc:docMk/>
            <pc:sldMk cId="778989169" sldId="1731651351"/>
            <ac:spMk id="2" creationId="{5DB4032D-7482-A842-AB4B-490736BEE40A}"/>
          </ac:spMkLst>
        </pc:spChg>
        <pc:spChg chg="add del mod">
          <ac:chgData name="Alex Pelan" userId="0f2803ee-6420-431a-8481-41eebae873c4" providerId="ADAL" clId="{412B1284-A773-444C-8E74-9257A5F02941}" dt="2021-06-02T13:42:34.843" v="1567" actId="478"/>
          <ac:spMkLst>
            <pc:docMk/>
            <pc:sldMk cId="778989169" sldId="1731651351"/>
            <ac:spMk id="5" creationId="{2C918BF9-9DBD-644E-8719-3AC7719C8954}"/>
          </ac:spMkLst>
        </pc:spChg>
        <pc:spChg chg="add del mod">
          <ac:chgData name="Alex Pelan" userId="0f2803ee-6420-431a-8481-41eebae873c4" providerId="ADAL" clId="{412B1284-A773-444C-8E74-9257A5F02941}" dt="2021-06-02T13:42:34.843" v="1567" actId="478"/>
          <ac:spMkLst>
            <pc:docMk/>
            <pc:sldMk cId="778989169" sldId="1731651351"/>
            <ac:spMk id="6" creationId="{1BE1BD95-423E-2248-BD7E-6315941196F5}"/>
          </ac:spMkLst>
        </pc:spChg>
        <pc:spChg chg="mod">
          <ac:chgData name="Alex Pelan" userId="0f2803ee-6420-431a-8481-41eebae873c4" providerId="ADAL" clId="{412B1284-A773-444C-8E74-9257A5F02941}" dt="2021-06-02T13:43:15.038" v="1605" actId="20577"/>
          <ac:spMkLst>
            <pc:docMk/>
            <pc:sldMk cId="778989169" sldId="1731651351"/>
            <ac:spMk id="30" creationId="{ECA301ED-2E4D-D84E-BAA1-4EB48F371250}"/>
          </ac:spMkLst>
        </pc:spChg>
        <pc:graphicFrameChg chg="del">
          <ac:chgData name="Alex Pelan" userId="0f2803ee-6420-431a-8481-41eebae873c4" providerId="ADAL" clId="{412B1284-A773-444C-8E74-9257A5F02941}" dt="2021-06-02T13:38:30.245" v="1493" actId="478"/>
          <ac:graphicFrameMkLst>
            <pc:docMk/>
            <pc:sldMk cId="778989169" sldId="1731651351"/>
            <ac:graphicFrameMk id="10" creationId="{5322DD16-8D67-E34E-ABC5-5B35A86D2890}"/>
          </ac:graphicFrameMkLst>
        </pc:graphicFrameChg>
        <pc:picChg chg="add mod">
          <ac:chgData name="Alex Pelan" userId="0f2803ee-6420-431a-8481-41eebae873c4" providerId="ADAL" clId="{412B1284-A773-444C-8E74-9257A5F02941}" dt="2021-06-02T13:43:49.980" v="1616" actId="1036"/>
          <ac:picMkLst>
            <pc:docMk/>
            <pc:sldMk cId="778989169" sldId="1731651351"/>
            <ac:picMk id="4" creationId="{BD9B77E2-5C58-1944-870C-6D20605533A4}"/>
          </ac:picMkLst>
        </pc:picChg>
      </pc:sldChg>
      <pc:sldChg chg="addSp modSp add mod ord">
        <pc:chgData name="Alex Pelan" userId="0f2803ee-6420-431a-8481-41eebae873c4" providerId="ADAL" clId="{412B1284-A773-444C-8E74-9257A5F02941}" dt="2021-06-03T08:06:11.107" v="1865" actId="20577"/>
        <pc:sldMkLst>
          <pc:docMk/>
          <pc:sldMk cId="1721487330" sldId="1731651352"/>
        </pc:sldMkLst>
        <pc:spChg chg="mod">
          <ac:chgData name="Alex Pelan" userId="0f2803ee-6420-431a-8481-41eebae873c4" providerId="ADAL" clId="{412B1284-A773-444C-8E74-9257A5F02941}" dt="2021-06-03T07:53:54.392" v="1696" actId="14100"/>
          <ac:spMkLst>
            <pc:docMk/>
            <pc:sldMk cId="1721487330" sldId="1731651352"/>
            <ac:spMk id="14" creationId="{D5666E1F-4473-784C-9DAD-B0FA207A15E5}"/>
          </ac:spMkLst>
        </pc:spChg>
        <pc:spChg chg="mod">
          <ac:chgData name="Alex Pelan" userId="0f2803ee-6420-431a-8481-41eebae873c4" providerId="ADAL" clId="{412B1284-A773-444C-8E74-9257A5F02941}" dt="2021-06-03T07:54:01.710" v="1698" actId="14100"/>
          <ac:spMkLst>
            <pc:docMk/>
            <pc:sldMk cId="1721487330" sldId="1731651352"/>
            <ac:spMk id="15" creationId="{6B211A9D-49AE-CD4C-9517-DEBF33364666}"/>
          </ac:spMkLst>
        </pc:spChg>
        <pc:spChg chg="mod">
          <ac:chgData name="Alex Pelan" userId="0f2803ee-6420-431a-8481-41eebae873c4" providerId="ADAL" clId="{412B1284-A773-444C-8E74-9257A5F02941}" dt="2021-06-03T07:54:09.362" v="1700" actId="14100"/>
          <ac:spMkLst>
            <pc:docMk/>
            <pc:sldMk cId="1721487330" sldId="1731651352"/>
            <ac:spMk id="16" creationId="{558DE961-BB9A-A449-B907-46A7500590C9}"/>
          </ac:spMkLst>
        </pc:spChg>
        <pc:spChg chg="mod">
          <ac:chgData name="Alex Pelan" userId="0f2803ee-6420-431a-8481-41eebae873c4" providerId="ADAL" clId="{412B1284-A773-444C-8E74-9257A5F02941}" dt="2021-06-03T07:54:17.016" v="1702" actId="14100"/>
          <ac:spMkLst>
            <pc:docMk/>
            <pc:sldMk cId="1721487330" sldId="1731651352"/>
            <ac:spMk id="17" creationId="{054BAE7E-EBE7-DC40-99AE-85AE843FE8A4}"/>
          </ac:spMkLst>
        </pc:spChg>
        <pc:spChg chg="mod">
          <ac:chgData name="Alex Pelan" userId="0f2803ee-6420-431a-8481-41eebae873c4" providerId="ADAL" clId="{412B1284-A773-444C-8E74-9257A5F02941}" dt="2021-06-03T07:49:33.476" v="1654" actId="1038"/>
          <ac:spMkLst>
            <pc:docMk/>
            <pc:sldMk cId="1721487330" sldId="1731651352"/>
            <ac:spMk id="22" creationId="{5434348C-EF94-5A4D-B299-727F2CDCB45A}"/>
          </ac:spMkLst>
        </pc:spChg>
        <pc:spChg chg="add mod">
          <ac:chgData name="Alex Pelan" userId="0f2803ee-6420-431a-8481-41eebae873c4" providerId="ADAL" clId="{412B1284-A773-444C-8E74-9257A5F02941}" dt="2021-06-03T07:52:17.153" v="1686" actId="20577"/>
          <ac:spMkLst>
            <pc:docMk/>
            <pc:sldMk cId="1721487330" sldId="1731651352"/>
            <ac:spMk id="41" creationId="{3BB70405-2F39-0E49-8932-BB14FED72CE0}"/>
          </ac:spMkLst>
        </pc:spChg>
        <pc:spChg chg="add mod">
          <ac:chgData name="Alex Pelan" userId="0f2803ee-6420-431a-8481-41eebae873c4" providerId="ADAL" clId="{412B1284-A773-444C-8E74-9257A5F02941}" dt="2021-06-03T08:06:11.107" v="1865" actId="20577"/>
          <ac:spMkLst>
            <pc:docMk/>
            <pc:sldMk cId="1721487330" sldId="1731651352"/>
            <ac:spMk id="42" creationId="{D9A65784-D5D2-4249-B30D-E1990495489A}"/>
          </ac:spMkLst>
        </pc:spChg>
        <pc:spChg chg="mod">
          <ac:chgData name="Alex Pelan" userId="0f2803ee-6420-431a-8481-41eebae873c4" providerId="ADAL" clId="{412B1284-A773-444C-8E74-9257A5F02941}" dt="2021-06-03T07:49:33.476" v="1654" actId="1038"/>
          <ac:spMkLst>
            <pc:docMk/>
            <pc:sldMk cId="1721487330" sldId="1731651352"/>
            <ac:spMk id="67" creationId="{BDDA7F4C-9E5C-684A-ABDC-1FB1CCEE94A5}"/>
          </ac:spMkLst>
        </pc:spChg>
        <pc:spChg chg="mod">
          <ac:chgData name="Alex Pelan" userId="0f2803ee-6420-431a-8481-41eebae873c4" providerId="ADAL" clId="{412B1284-A773-444C-8E74-9257A5F02941}" dt="2021-06-03T07:49:33.476" v="1654" actId="1038"/>
          <ac:spMkLst>
            <pc:docMk/>
            <pc:sldMk cId="1721487330" sldId="1731651352"/>
            <ac:spMk id="72" creationId="{47DFEA32-CC1E-9C43-81FF-794538457754}"/>
          </ac:spMkLst>
        </pc:spChg>
        <pc:spChg chg="mod">
          <ac:chgData name="Alex Pelan" userId="0f2803ee-6420-431a-8481-41eebae873c4" providerId="ADAL" clId="{412B1284-A773-444C-8E74-9257A5F02941}" dt="2021-06-03T07:49:56.720" v="1657" actId="1076"/>
          <ac:spMkLst>
            <pc:docMk/>
            <pc:sldMk cId="1721487330" sldId="1731651352"/>
            <ac:spMk id="74" creationId="{76B5E401-7E37-DE4B-98DD-8C277DE1BECD}"/>
          </ac:spMkLst>
        </pc:spChg>
        <pc:spChg chg="mod">
          <ac:chgData name="Alex Pelan" userId="0f2803ee-6420-431a-8481-41eebae873c4" providerId="ADAL" clId="{412B1284-A773-444C-8E74-9257A5F02941}" dt="2021-06-03T07:53:17.949" v="1691" actId="207"/>
          <ac:spMkLst>
            <pc:docMk/>
            <pc:sldMk cId="1721487330" sldId="1731651352"/>
            <ac:spMk id="75" creationId="{E399BD62-A29C-F94D-A784-6D2228E10CC3}"/>
          </ac:spMkLst>
        </pc:spChg>
        <pc:spChg chg="mod">
          <ac:chgData name="Alex Pelan" userId="0f2803ee-6420-431a-8481-41eebae873c4" providerId="ADAL" clId="{412B1284-A773-444C-8E74-9257A5F02941}" dt="2021-06-03T07:49:33.476" v="1654" actId="1038"/>
          <ac:spMkLst>
            <pc:docMk/>
            <pc:sldMk cId="1721487330" sldId="1731651352"/>
            <ac:spMk id="76" creationId="{C2F28303-2D22-3844-8A4A-EE1A1C288F41}"/>
          </ac:spMkLst>
        </pc:spChg>
        <pc:spChg chg="mod">
          <ac:chgData name="Alex Pelan" userId="0f2803ee-6420-431a-8481-41eebae873c4" providerId="ADAL" clId="{412B1284-A773-444C-8E74-9257A5F02941}" dt="2021-06-03T07:49:33.476" v="1654" actId="1038"/>
          <ac:spMkLst>
            <pc:docMk/>
            <pc:sldMk cId="1721487330" sldId="1731651352"/>
            <ac:spMk id="79" creationId="{4C4B5A22-9A01-BE43-B855-D2861B8C194C}"/>
          </ac:spMkLst>
        </pc:spChg>
        <pc:spChg chg="mod">
          <ac:chgData name="Alex Pelan" userId="0f2803ee-6420-431a-8481-41eebae873c4" providerId="ADAL" clId="{412B1284-A773-444C-8E74-9257A5F02941}" dt="2021-06-03T07:53:17.949" v="1691" actId="207"/>
          <ac:spMkLst>
            <pc:docMk/>
            <pc:sldMk cId="1721487330" sldId="1731651352"/>
            <ac:spMk id="80" creationId="{6BC39605-8FCD-F840-92CC-79A7ECE603FA}"/>
          </ac:spMkLst>
        </pc:spChg>
        <pc:spChg chg="mod">
          <ac:chgData name="Alex Pelan" userId="0f2803ee-6420-431a-8481-41eebae873c4" providerId="ADAL" clId="{412B1284-A773-444C-8E74-9257A5F02941}" dt="2021-06-03T07:53:17.949" v="1691" actId="207"/>
          <ac:spMkLst>
            <pc:docMk/>
            <pc:sldMk cId="1721487330" sldId="1731651352"/>
            <ac:spMk id="82" creationId="{B68397F8-3154-184C-BA2C-8B7852F3ED8C}"/>
          </ac:spMkLst>
        </pc:spChg>
        <pc:spChg chg="mod">
          <ac:chgData name="Alex Pelan" userId="0f2803ee-6420-431a-8481-41eebae873c4" providerId="ADAL" clId="{412B1284-A773-444C-8E74-9257A5F02941}" dt="2021-06-03T07:49:33.476" v="1654" actId="1038"/>
          <ac:spMkLst>
            <pc:docMk/>
            <pc:sldMk cId="1721487330" sldId="1731651352"/>
            <ac:spMk id="83" creationId="{162EE0C5-D708-1444-93E5-82352AB8DE6F}"/>
          </ac:spMkLst>
        </pc:spChg>
        <pc:spChg chg="mod">
          <ac:chgData name="Alex Pelan" userId="0f2803ee-6420-431a-8481-41eebae873c4" providerId="ADAL" clId="{412B1284-A773-444C-8E74-9257A5F02941}" dt="2021-06-03T07:49:33.476" v="1654" actId="1038"/>
          <ac:spMkLst>
            <pc:docMk/>
            <pc:sldMk cId="1721487330" sldId="1731651352"/>
            <ac:spMk id="84" creationId="{C55B6566-A569-C845-AF7B-C9320D64D64D}"/>
          </ac:spMkLst>
        </pc:spChg>
        <pc:spChg chg="mod">
          <ac:chgData name="Alex Pelan" userId="0f2803ee-6420-431a-8481-41eebae873c4" providerId="ADAL" clId="{412B1284-A773-444C-8E74-9257A5F02941}" dt="2021-06-03T07:53:17.949" v="1691" actId="207"/>
          <ac:spMkLst>
            <pc:docMk/>
            <pc:sldMk cId="1721487330" sldId="1731651352"/>
            <ac:spMk id="85" creationId="{12D609B5-1B78-744D-A0E2-40ACDD70D09E}"/>
          </ac:spMkLst>
        </pc:spChg>
        <pc:spChg chg="mod">
          <ac:chgData name="Alex Pelan" userId="0f2803ee-6420-431a-8481-41eebae873c4" providerId="ADAL" clId="{412B1284-A773-444C-8E74-9257A5F02941}" dt="2021-06-03T07:49:33.476" v="1654" actId="1038"/>
          <ac:spMkLst>
            <pc:docMk/>
            <pc:sldMk cId="1721487330" sldId="1731651352"/>
            <ac:spMk id="86" creationId="{907A428C-789D-9B4C-94C1-6CA92307E6D9}"/>
          </ac:spMkLst>
        </pc:spChg>
        <pc:spChg chg="mod">
          <ac:chgData name="Alex Pelan" userId="0f2803ee-6420-431a-8481-41eebae873c4" providerId="ADAL" clId="{412B1284-A773-444C-8E74-9257A5F02941}" dt="2021-06-03T07:49:33.476" v="1654" actId="1038"/>
          <ac:spMkLst>
            <pc:docMk/>
            <pc:sldMk cId="1721487330" sldId="1731651352"/>
            <ac:spMk id="88" creationId="{E61066C0-5250-6640-A072-C6FC8C04B401}"/>
          </ac:spMkLst>
        </pc:spChg>
        <pc:grpChg chg="mod">
          <ac:chgData name="Alex Pelan" userId="0f2803ee-6420-431a-8481-41eebae873c4" providerId="ADAL" clId="{412B1284-A773-444C-8E74-9257A5F02941}" dt="2021-06-03T07:52:37.181" v="1688" actId="14100"/>
          <ac:grpSpMkLst>
            <pc:docMk/>
            <pc:sldMk cId="1721487330" sldId="1731651352"/>
            <ac:grpSpMk id="2" creationId="{FF27DD90-9F6B-5C41-BACD-EA28198D8143}"/>
          </ac:grpSpMkLst>
        </pc:grpChg>
        <pc:grpChg chg="mod">
          <ac:chgData name="Alex Pelan" userId="0f2803ee-6420-431a-8481-41eebae873c4" providerId="ADAL" clId="{412B1284-A773-444C-8E74-9257A5F02941}" dt="2021-06-03T07:52:37.181" v="1688" actId="14100"/>
          <ac:grpSpMkLst>
            <pc:docMk/>
            <pc:sldMk cId="1721487330" sldId="1731651352"/>
            <ac:grpSpMk id="3" creationId="{4AE1C406-EB42-8248-9A39-943CB63B839B}"/>
          </ac:grpSpMkLst>
        </pc:grpChg>
        <pc:grpChg chg="mod">
          <ac:chgData name="Alex Pelan" userId="0f2803ee-6420-431a-8481-41eebae873c4" providerId="ADAL" clId="{412B1284-A773-444C-8E74-9257A5F02941}" dt="2021-06-03T07:52:37.181" v="1688" actId="14100"/>
          <ac:grpSpMkLst>
            <pc:docMk/>
            <pc:sldMk cId="1721487330" sldId="1731651352"/>
            <ac:grpSpMk id="4" creationId="{EE53A8CB-F293-0148-9789-1C49C5733922}"/>
          </ac:grpSpMkLst>
        </pc:grpChg>
        <pc:grpChg chg="mod">
          <ac:chgData name="Alex Pelan" userId="0f2803ee-6420-431a-8481-41eebae873c4" providerId="ADAL" clId="{412B1284-A773-444C-8E74-9257A5F02941}" dt="2021-06-03T07:52:37.181" v="1688" actId="14100"/>
          <ac:grpSpMkLst>
            <pc:docMk/>
            <pc:sldMk cId="1721487330" sldId="1731651352"/>
            <ac:grpSpMk id="6" creationId="{0C44429C-0B16-6A42-93B0-0E6962FEA52E}"/>
          </ac:grpSpMkLst>
        </pc:grpChg>
        <pc:grpChg chg="mod">
          <ac:chgData name="Alex Pelan" userId="0f2803ee-6420-431a-8481-41eebae873c4" providerId="ADAL" clId="{412B1284-A773-444C-8E74-9257A5F02941}" dt="2021-06-03T07:52:28.521" v="1687" actId="14100"/>
          <ac:grpSpMkLst>
            <pc:docMk/>
            <pc:sldMk cId="1721487330" sldId="1731651352"/>
            <ac:grpSpMk id="9" creationId="{F4B0D580-93A8-4C48-BF95-CAF50D91C21E}"/>
          </ac:grpSpMkLst>
        </pc:grpChg>
        <pc:cxnChg chg="mod">
          <ac:chgData name="Alex Pelan" userId="0f2803ee-6420-431a-8481-41eebae873c4" providerId="ADAL" clId="{412B1284-A773-444C-8E74-9257A5F02941}" dt="2021-06-03T08:03:29.514" v="1775" actId="1076"/>
          <ac:cxnSpMkLst>
            <pc:docMk/>
            <pc:sldMk cId="1721487330" sldId="1731651352"/>
            <ac:cxnSpMk id="19" creationId="{317D3DD6-7960-004B-9480-E59940688021}"/>
          </ac:cxnSpMkLst>
        </pc:cxnChg>
      </pc:sldChg>
      <pc:sldChg chg="modSp add del mod">
        <pc:chgData name="Alex Pelan" userId="0f2803ee-6420-431a-8481-41eebae873c4" providerId="ADAL" clId="{412B1284-A773-444C-8E74-9257A5F02941}" dt="2021-06-03T09:40:11.983" v="2635" actId="2696"/>
        <pc:sldMkLst>
          <pc:docMk/>
          <pc:sldMk cId="1702875166" sldId="1731651353"/>
        </pc:sldMkLst>
        <pc:spChg chg="mod">
          <ac:chgData name="Alex Pelan" userId="0f2803ee-6420-431a-8481-41eebae873c4" providerId="ADAL" clId="{412B1284-A773-444C-8E74-9257A5F02941}" dt="2021-06-03T08:17:02.786" v="1940" actId="20577"/>
          <ac:spMkLst>
            <pc:docMk/>
            <pc:sldMk cId="1702875166" sldId="1731651353"/>
            <ac:spMk id="2" creationId="{0EC76EA2-3BC5-4140-9CA5-C3B658B78ACC}"/>
          </ac:spMkLst>
        </pc:spChg>
      </pc:sldChg>
      <pc:sldChg chg="addSp delSp modSp add mod">
        <pc:chgData name="Alex Pelan" userId="0f2803ee-6420-431a-8481-41eebae873c4" providerId="ADAL" clId="{412B1284-A773-444C-8E74-9257A5F02941}" dt="2021-06-03T13:16:05.814" v="7109" actId="20577"/>
        <pc:sldMkLst>
          <pc:docMk/>
          <pc:sldMk cId="451757609" sldId="1731651354"/>
        </pc:sldMkLst>
        <pc:spChg chg="mod">
          <ac:chgData name="Alex Pelan" userId="0f2803ee-6420-431a-8481-41eebae873c4" providerId="ADAL" clId="{412B1284-A773-444C-8E74-9257A5F02941}" dt="2021-06-03T09:10:00.502" v="2281" actId="20577"/>
          <ac:spMkLst>
            <pc:docMk/>
            <pc:sldMk cId="451757609" sldId="1731651354"/>
            <ac:spMk id="2" creationId="{0EC76EA2-3BC5-4140-9CA5-C3B658B78ACC}"/>
          </ac:spMkLst>
        </pc:spChg>
        <pc:spChg chg="mod">
          <ac:chgData name="Alex Pelan" userId="0f2803ee-6420-431a-8481-41eebae873c4" providerId="ADAL" clId="{412B1284-A773-444C-8E74-9257A5F02941}" dt="2021-06-03T09:07:26.921" v="2146" actId="164"/>
          <ac:spMkLst>
            <pc:docMk/>
            <pc:sldMk cId="451757609" sldId="1731651354"/>
            <ac:spMk id="3" creationId="{6DA89060-210D-7546-98B8-0F444F34F148}"/>
          </ac:spMkLst>
        </pc:spChg>
        <pc:spChg chg="add del">
          <ac:chgData name="Alex Pelan" userId="0f2803ee-6420-431a-8481-41eebae873c4" providerId="ADAL" clId="{412B1284-A773-444C-8E74-9257A5F02941}" dt="2021-06-03T09:12:52.862" v="2283" actId="11529"/>
          <ac:spMkLst>
            <pc:docMk/>
            <pc:sldMk cId="451757609" sldId="1731651354"/>
            <ac:spMk id="11" creationId="{FF4834CC-29C0-3148-855C-9B19CBE75F4C}"/>
          </ac:spMkLst>
        </pc:spChg>
        <pc:spChg chg="add mod">
          <ac:chgData name="Alex Pelan" userId="0f2803ee-6420-431a-8481-41eebae873c4" providerId="ADAL" clId="{412B1284-A773-444C-8E74-9257A5F02941}" dt="2021-06-03T09:14:04.879" v="2294" actId="14100"/>
          <ac:spMkLst>
            <pc:docMk/>
            <pc:sldMk cId="451757609" sldId="1731651354"/>
            <ac:spMk id="12" creationId="{DFDD56E1-802A-F145-900F-51D7B4B3732F}"/>
          </ac:spMkLst>
        </pc:spChg>
        <pc:spChg chg="mod">
          <ac:chgData name="Alex Pelan" userId="0f2803ee-6420-431a-8481-41eebae873c4" providerId="ADAL" clId="{412B1284-A773-444C-8E74-9257A5F02941}" dt="2021-06-03T09:30:15.432" v="2621"/>
          <ac:spMkLst>
            <pc:docMk/>
            <pc:sldMk cId="451757609" sldId="1731651354"/>
            <ac:spMk id="27" creationId="{0A24A77D-F355-E241-8898-5A11B052C867}"/>
          </ac:spMkLst>
        </pc:spChg>
        <pc:spChg chg="del">
          <ac:chgData name="Alex Pelan" userId="0f2803ee-6420-431a-8481-41eebae873c4" providerId="ADAL" clId="{412B1284-A773-444C-8E74-9257A5F02941}" dt="2021-06-03T09:05:20.197" v="2124" actId="478"/>
          <ac:spMkLst>
            <pc:docMk/>
            <pc:sldMk cId="451757609" sldId="1731651354"/>
            <ac:spMk id="28" creationId="{333EFEE9-A137-EC4D-A3FC-69DB2FB407C3}"/>
          </ac:spMkLst>
        </pc:spChg>
        <pc:spChg chg="mod">
          <ac:chgData name="Alex Pelan" userId="0f2803ee-6420-431a-8481-41eebae873c4" providerId="ADAL" clId="{412B1284-A773-444C-8E74-9257A5F02941}" dt="2021-06-03T13:16:00.837" v="7106" actId="20577"/>
          <ac:spMkLst>
            <pc:docMk/>
            <pc:sldMk cId="451757609" sldId="1731651354"/>
            <ac:spMk id="29" creationId="{20EC203F-2FDA-E44F-893E-1F4ABA8BCCAE}"/>
          </ac:spMkLst>
        </pc:spChg>
        <pc:spChg chg="mod">
          <ac:chgData name="Alex Pelan" userId="0f2803ee-6420-431a-8481-41eebae873c4" providerId="ADAL" clId="{412B1284-A773-444C-8E74-9257A5F02941}" dt="2021-06-03T09:30:26.762" v="2633" actId="20577"/>
          <ac:spMkLst>
            <pc:docMk/>
            <pc:sldMk cId="451757609" sldId="1731651354"/>
            <ac:spMk id="30" creationId="{53C330E2-AAFE-514F-9108-46AD37F92923}"/>
          </ac:spMkLst>
        </pc:spChg>
        <pc:spChg chg="add mod">
          <ac:chgData name="Alex Pelan" userId="0f2803ee-6420-431a-8481-41eebae873c4" providerId="ADAL" clId="{412B1284-A773-444C-8E74-9257A5F02941}" dt="2021-06-03T09:07:36.002" v="2147" actId="164"/>
          <ac:spMkLst>
            <pc:docMk/>
            <pc:sldMk cId="451757609" sldId="1731651354"/>
            <ac:spMk id="31" creationId="{A8DFC512-67A1-B94F-9392-EC8885B7ADFA}"/>
          </ac:spMkLst>
        </pc:spChg>
        <pc:spChg chg="add mod">
          <ac:chgData name="Alex Pelan" userId="0f2803ee-6420-431a-8481-41eebae873c4" providerId="ADAL" clId="{412B1284-A773-444C-8E74-9257A5F02941}" dt="2021-06-03T09:29:40.183" v="2597"/>
          <ac:spMkLst>
            <pc:docMk/>
            <pc:sldMk cId="451757609" sldId="1731651354"/>
            <ac:spMk id="32" creationId="{77F91D7A-0059-CC4F-9353-4BDF5A4A83B5}"/>
          </ac:spMkLst>
        </pc:spChg>
        <pc:spChg chg="mod">
          <ac:chgData name="Alex Pelan" userId="0f2803ee-6420-431a-8481-41eebae873c4" providerId="ADAL" clId="{412B1284-A773-444C-8E74-9257A5F02941}" dt="2021-06-03T09:54:01.360" v="3494" actId="14861"/>
          <ac:spMkLst>
            <pc:docMk/>
            <pc:sldMk cId="451757609" sldId="1731651354"/>
            <ac:spMk id="34" creationId="{070FF63F-4E1D-BA4F-ACAF-CC77AD34ECF3}"/>
          </ac:spMkLst>
        </pc:spChg>
        <pc:spChg chg="add del">
          <ac:chgData name="Alex Pelan" userId="0f2803ee-6420-431a-8481-41eebae873c4" providerId="ADAL" clId="{412B1284-A773-444C-8E74-9257A5F02941}" dt="2021-06-03T09:06:47.216" v="2140" actId="478"/>
          <ac:spMkLst>
            <pc:docMk/>
            <pc:sldMk cId="451757609" sldId="1731651354"/>
            <ac:spMk id="35" creationId="{4ED6DDE0-EB7D-6B41-A3A8-1DDF1D18A24D}"/>
          </ac:spMkLst>
        </pc:spChg>
        <pc:spChg chg="mod">
          <ac:chgData name="Alex Pelan" userId="0f2803ee-6420-431a-8481-41eebae873c4" providerId="ADAL" clId="{412B1284-A773-444C-8E74-9257A5F02941}" dt="2021-06-03T13:15:53.434" v="7100" actId="20577"/>
          <ac:spMkLst>
            <pc:docMk/>
            <pc:sldMk cId="451757609" sldId="1731651354"/>
            <ac:spMk id="36" creationId="{44207540-77AD-4A45-96F5-A3EBB2BA7859}"/>
          </ac:spMkLst>
        </pc:spChg>
        <pc:spChg chg="mod">
          <ac:chgData name="Alex Pelan" userId="0f2803ee-6420-431a-8481-41eebae873c4" providerId="ADAL" clId="{412B1284-A773-444C-8E74-9257A5F02941}" dt="2021-06-03T12:27:01.790" v="5411" actId="1076"/>
          <ac:spMkLst>
            <pc:docMk/>
            <pc:sldMk cId="451757609" sldId="1731651354"/>
            <ac:spMk id="37" creationId="{21C532B1-DA1E-964A-AD80-B39279162083}"/>
          </ac:spMkLst>
        </pc:spChg>
        <pc:spChg chg="add mod">
          <ac:chgData name="Alex Pelan" userId="0f2803ee-6420-431a-8481-41eebae873c4" providerId="ADAL" clId="{412B1284-A773-444C-8E74-9257A5F02941}" dt="2021-06-03T09:30:15.432" v="2621"/>
          <ac:spMkLst>
            <pc:docMk/>
            <pc:sldMk cId="451757609" sldId="1731651354"/>
            <ac:spMk id="38" creationId="{FB409574-87F1-624B-AEF9-59EC466CEA94}"/>
          </ac:spMkLst>
        </pc:spChg>
        <pc:spChg chg="add mod">
          <ac:chgData name="Alex Pelan" userId="0f2803ee-6420-431a-8481-41eebae873c4" providerId="ADAL" clId="{412B1284-A773-444C-8E74-9257A5F02941}" dt="2021-06-03T09:07:53.279" v="2150" actId="164"/>
          <ac:spMkLst>
            <pc:docMk/>
            <pc:sldMk cId="451757609" sldId="1731651354"/>
            <ac:spMk id="39" creationId="{C954E76B-5D7D-C747-B0C9-FB93E8ADE671}"/>
          </ac:spMkLst>
        </pc:spChg>
        <pc:spChg chg="add mod">
          <ac:chgData name="Alex Pelan" userId="0f2803ee-6420-431a-8481-41eebae873c4" providerId="ADAL" clId="{412B1284-A773-444C-8E74-9257A5F02941}" dt="2021-06-03T09:14:18.138" v="2296" actId="1076"/>
          <ac:spMkLst>
            <pc:docMk/>
            <pc:sldMk cId="451757609" sldId="1731651354"/>
            <ac:spMk id="40" creationId="{3EA73B5D-4E9C-C74E-905A-32FEEC22E241}"/>
          </ac:spMkLst>
        </pc:spChg>
        <pc:spChg chg="add mod">
          <ac:chgData name="Alex Pelan" userId="0f2803ee-6420-431a-8481-41eebae873c4" providerId="ADAL" clId="{412B1284-A773-444C-8E74-9257A5F02941}" dt="2021-06-03T09:14:29.755" v="2298" actId="1076"/>
          <ac:spMkLst>
            <pc:docMk/>
            <pc:sldMk cId="451757609" sldId="1731651354"/>
            <ac:spMk id="41" creationId="{CA39468D-2D36-BC41-B993-9BEEC000015F}"/>
          </ac:spMkLst>
        </pc:spChg>
        <pc:spChg chg="del">
          <ac:chgData name="Alex Pelan" userId="0f2803ee-6420-431a-8481-41eebae873c4" providerId="ADAL" clId="{412B1284-A773-444C-8E74-9257A5F02941}" dt="2021-06-03T09:04:49.531" v="2118" actId="478"/>
          <ac:spMkLst>
            <pc:docMk/>
            <pc:sldMk cId="451757609" sldId="1731651354"/>
            <ac:spMk id="50" creationId="{0334FFE4-DD13-9D45-9AB5-B9CCBD3798E5}"/>
          </ac:spMkLst>
        </pc:spChg>
        <pc:spChg chg="mod">
          <ac:chgData name="Alex Pelan" userId="0f2803ee-6420-431a-8481-41eebae873c4" providerId="ADAL" clId="{412B1284-A773-444C-8E74-9257A5F02941}" dt="2021-06-03T13:15:57.895" v="7103" actId="20577"/>
          <ac:spMkLst>
            <pc:docMk/>
            <pc:sldMk cId="451757609" sldId="1731651354"/>
            <ac:spMk id="51" creationId="{8CCCD152-5BF4-1E44-9AB0-228F12394E00}"/>
          </ac:spMkLst>
        </pc:spChg>
        <pc:spChg chg="add del mod">
          <ac:chgData name="Alex Pelan" userId="0f2803ee-6420-431a-8481-41eebae873c4" providerId="ADAL" clId="{412B1284-A773-444C-8E74-9257A5F02941}" dt="2021-06-03T09:28:49.133" v="2566" actId="20577"/>
          <ac:spMkLst>
            <pc:docMk/>
            <pc:sldMk cId="451757609" sldId="1731651354"/>
            <ac:spMk id="52" creationId="{93717B48-ABBF-B042-AAA3-430F9D62CB27}"/>
          </ac:spMkLst>
        </pc:spChg>
        <pc:spChg chg="mod">
          <ac:chgData name="Alex Pelan" userId="0f2803ee-6420-431a-8481-41eebae873c4" providerId="ADAL" clId="{412B1284-A773-444C-8E74-9257A5F02941}" dt="2021-06-03T09:29:40.183" v="2597"/>
          <ac:spMkLst>
            <pc:docMk/>
            <pc:sldMk cId="451757609" sldId="1731651354"/>
            <ac:spMk id="81" creationId="{C1ED1EDA-6C30-3643-AEE9-B02BB9C644D1}"/>
          </ac:spMkLst>
        </pc:spChg>
        <pc:spChg chg="del mod">
          <ac:chgData name="Alex Pelan" userId="0f2803ee-6420-431a-8481-41eebae873c4" providerId="ADAL" clId="{412B1284-A773-444C-8E74-9257A5F02941}" dt="2021-06-03T09:05:09.405" v="2121" actId="478"/>
          <ac:spMkLst>
            <pc:docMk/>
            <pc:sldMk cId="451757609" sldId="1731651354"/>
            <ac:spMk id="82" creationId="{9E9AA988-1B81-7449-88B9-569B66E55ED3}"/>
          </ac:spMkLst>
        </pc:spChg>
        <pc:spChg chg="mod">
          <ac:chgData name="Alex Pelan" userId="0f2803ee-6420-431a-8481-41eebae873c4" providerId="ADAL" clId="{412B1284-A773-444C-8E74-9257A5F02941}" dt="2021-06-03T13:16:05.814" v="7109" actId="20577"/>
          <ac:spMkLst>
            <pc:docMk/>
            <pc:sldMk cId="451757609" sldId="1731651354"/>
            <ac:spMk id="83" creationId="{BDF2C55C-1960-F042-B90A-BE9A5BA61D87}"/>
          </ac:spMkLst>
        </pc:spChg>
        <pc:spChg chg="add del mod">
          <ac:chgData name="Alex Pelan" userId="0f2803ee-6420-431a-8481-41eebae873c4" providerId="ADAL" clId="{412B1284-A773-444C-8E74-9257A5F02941}" dt="2021-06-03T12:27:57.704" v="5429" actId="20577"/>
          <ac:spMkLst>
            <pc:docMk/>
            <pc:sldMk cId="451757609" sldId="1731651354"/>
            <ac:spMk id="84" creationId="{1CDC06DE-8E7A-2341-AB34-273E5E8A05E7}"/>
          </ac:spMkLst>
        </pc:spChg>
        <pc:grpChg chg="add mod">
          <ac:chgData name="Alex Pelan" userId="0f2803ee-6420-431a-8481-41eebae873c4" providerId="ADAL" clId="{412B1284-A773-444C-8E74-9257A5F02941}" dt="2021-06-03T09:06:22.312" v="2133" actId="164"/>
          <ac:grpSpMkLst>
            <pc:docMk/>
            <pc:sldMk cId="451757609" sldId="1731651354"/>
            <ac:grpSpMk id="4" creationId="{2E6AAAA1-1682-104F-9246-24CD7F203CC3}"/>
          </ac:grpSpMkLst>
        </pc:grpChg>
        <pc:grpChg chg="add mod">
          <ac:chgData name="Alex Pelan" userId="0f2803ee-6420-431a-8481-41eebae873c4" providerId="ADAL" clId="{412B1284-A773-444C-8E74-9257A5F02941}" dt="2021-06-03T09:07:26.921" v="2146" actId="164"/>
          <ac:grpSpMkLst>
            <pc:docMk/>
            <pc:sldMk cId="451757609" sldId="1731651354"/>
            <ac:grpSpMk id="5" creationId="{A5F63215-941B-F846-9659-2D6A5D7FD8C1}"/>
          </ac:grpSpMkLst>
        </pc:grpChg>
        <pc:grpChg chg="mod">
          <ac:chgData name="Alex Pelan" userId="0f2803ee-6420-431a-8481-41eebae873c4" providerId="ADAL" clId="{412B1284-A773-444C-8E74-9257A5F02941}" dt="2021-06-03T09:07:36.002" v="2147" actId="164"/>
          <ac:grpSpMkLst>
            <pc:docMk/>
            <pc:sldMk cId="451757609" sldId="1731651354"/>
            <ac:grpSpMk id="6" creationId="{88758379-A6B2-8749-8A1E-A1A76FDC680A}"/>
          </ac:grpSpMkLst>
        </pc:grpChg>
        <pc:grpChg chg="add mod">
          <ac:chgData name="Alex Pelan" userId="0f2803ee-6420-431a-8481-41eebae873c4" providerId="ADAL" clId="{412B1284-A773-444C-8E74-9257A5F02941}" dt="2021-06-03T09:08:04.722" v="2151" actId="1076"/>
          <ac:grpSpMkLst>
            <pc:docMk/>
            <pc:sldMk cId="451757609" sldId="1731651354"/>
            <ac:grpSpMk id="7" creationId="{59BF5780-1FF1-4C4D-89FA-C7A00204AB69}"/>
          </ac:grpSpMkLst>
        </pc:grpChg>
        <pc:grpChg chg="add mod">
          <ac:chgData name="Alex Pelan" userId="0f2803ee-6420-431a-8481-41eebae873c4" providerId="ADAL" clId="{412B1284-A773-444C-8E74-9257A5F02941}" dt="2021-06-03T12:28:20.185" v="5431" actId="1076"/>
          <ac:grpSpMkLst>
            <pc:docMk/>
            <pc:sldMk cId="451757609" sldId="1731651354"/>
            <ac:grpSpMk id="8" creationId="{66612426-177B-5F4A-B75F-C0F1AEEE213E}"/>
          </ac:grpSpMkLst>
        </pc:grpChg>
        <pc:grpChg chg="add mod">
          <ac:chgData name="Alex Pelan" userId="0f2803ee-6420-431a-8481-41eebae873c4" providerId="ADAL" clId="{412B1284-A773-444C-8E74-9257A5F02941}" dt="2021-06-03T12:28:30.576" v="5433" actId="1076"/>
          <ac:grpSpMkLst>
            <pc:docMk/>
            <pc:sldMk cId="451757609" sldId="1731651354"/>
            <ac:grpSpMk id="9" creationId="{0C412CB6-9B23-F949-AA1B-E1DABA9B2AF9}"/>
          </ac:grpSpMkLst>
        </pc:grpChg>
        <pc:grpChg chg="add mod">
          <ac:chgData name="Alex Pelan" userId="0f2803ee-6420-431a-8481-41eebae873c4" providerId="ADAL" clId="{412B1284-A773-444C-8E74-9257A5F02941}" dt="2021-06-03T09:08:16.523" v="2152" actId="1076"/>
          <ac:grpSpMkLst>
            <pc:docMk/>
            <pc:sldMk cId="451757609" sldId="1731651354"/>
            <ac:grpSpMk id="10" creationId="{634A2724-A900-284C-AAFC-B37498E55762}"/>
          </ac:grpSpMkLst>
        </pc:grpChg>
        <pc:grpChg chg="mod">
          <ac:chgData name="Alex Pelan" userId="0f2803ee-6420-431a-8481-41eebae873c4" providerId="ADAL" clId="{412B1284-A773-444C-8E74-9257A5F02941}" dt="2021-06-03T09:30:15.432" v="2621"/>
          <ac:grpSpMkLst>
            <pc:docMk/>
            <pc:sldMk cId="451757609" sldId="1731651354"/>
            <ac:grpSpMk id="26" creationId="{205C1595-C9A2-A34E-B89B-607397DD8C98}"/>
          </ac:grpSpMkLst>
        </pc:grpChg>
        <pc:grpChg chg="mod">
          <ac:chgData name="Alex Pelan" userId="0f2803ee-6420-431a-8481-41eebae873c4" providerId="ADAL" clId="{412B1284-A773-444C-8E74-9257A5F02941}" dt="2021-06-03T09:07:53.279" v="2150" actId="164"/>
          <ac:grpSpMkLst>
            <pc:docMk/>
            <pc:sldMk cId="451757609" sldId="1731651354"/>
            <ac:grpSpMk id="33" creationId="{4B1639BA-5EAC-F14B-BEEF-99EA0D5E99FF}"/>
          </ac:grpSpMkLst>
        </pc:grpChg>
        <pc:grpChg chg="mod">
          <ac:chgData name="Alex Pelan" userId="0f2803ee-6420-431a-8481-41eebae873c4" providerId="ADAL" clId="{412B1284-A773-444C-8E74-9257A5F02941}" dt="2021-06-03T09:29:40.183" v="2597"/>
          <ac:grpSpMkLst>
            <pc:docMk/>
            <pc:sldMk cId="451757609" sldId="1731651354"/>
            <ac:grpSpMk id="80" creationId="{477F10EE-AF04-D24B-AD4C-3A1DC9369B69}"/>
          </ac:grpSpMkLst>
        </pc:grpChg>
        <pc:grpChg chg="add del mod">
          <ac:chgData name="Alex Pelan" userId="0f2803ee-6420-431a-8481-41eebae873c4" providerId="ADAL" clId="{412B1284-A773-444C-8E74-9257A5F02941}" dt="2021-06-03T09:14:36.582" v="2299" actId="478"/>
          <ac:grpSpMkLst>
            <pc:docMk/>
            <pc:sldMk cId="451757609" sldId="1731651354"/>
            <ac:grpSpMk id="87" creationId="{EAE457A9-D3B4-DF42-960C-2D065F77F08F}"/>
          </ac:grpSpMkLst>
        </pc:grpChg>
      </pc:sldChg>
      <pc:sldChg chg="addSp delSp modSp add mod">
        <pc:chgData name="Alex Pelan" userId="0f2803ee-6420-431a-8481-41eebae873c4" providerId="ADAL" clId="{412B1284-A773-444C-8E74-9257A5F02941}" dt="2021-06-03T13:16:17.652" v="7111" actId="20577"/>
        <pc:sldMkLst>
          <pc:docMk/>
          <pc:sldMk cId="1759830075" sldId="1731651355"/>
        </pc:sldMkLst>
        <pc:spChg chg="mod">
          <ac:chgData name="Alex Pelan" userId="0f2803ee-6420-431a-8481-41eebae873c4" providerId="ADAL" clId="{412B1284-A773-444C-8E74-9257A5F02941}" dt="2021-06-03T13:16:17.652" v="7111" actId="20577"/>
          <ac:spMkLst>
            <pc:docMk/>
            <pc:sldMk cId="1759830075" sldId="1731651355"/>
            <ac:spMk id="4" creationId="{14CC6718-B03B-E746-9C33-1C480698D64D}"/>
          </ac:spMkLst>
        </pc:spChg>
        <pc:spChg chg="mod">
          <ac:chgData name="Alex Pelan" userId="0f2803ee-6420-431a-8481-41eebae873c4" providerId="ADAL" clId="{412B1284-A773-444C-8E74-9257A5F02941}" dt="2021-06-03T11:29:38.047" v="4710" actId="20577"/>
          <ac:spMkLst>
            <pc:docMk/>
            <pc:sldMk cId="1759830075" sldId="1731651355"/>
            <ac:spMk id="5" creationId="{05582746-A7E2-7A4A-97B0-E499DFC29AA7}"/>
          </ac:spMkLst>
        </pc:spChg>
        <pc:spChg chg="add mod">
          <ac:chgData name="Alex Pelan" userId="0f2803ee-6420-431a-8481-41eebae873c4" providerId="ADAL" clId="{412B1284-A773-444C-8E74-9257A5F02941}" dt="2021-06-03T11:27:07.567" v="4495" actId="1036"/>
          <ac:spMkLst>
            <pc:docMk/>
            <pc:sldMk cId="1759830075" sldId="1731651355"/>
            <ac:spMk id="6" creationId="{1A3C9E16-5127-5648-B989-8F186D828067}"/>
          </ac:spMkLst>
        </pc:spChg>
        <pc:spChg chg="add mod">
          <ac:chgData name="Alex Pelan" userId="0f2803ee-6420-431a-8481-41eebae873c4" providerId="ADAL" clId="{412B1284-A773-444C-8E74-9257A5F02941}" dt="2021-06-03T11:27:07.567" v="4495" actId="1036"/>
          <ac:spMkLst>
            <pc:docMk/>
            <pc:sldMk cId="1759830075" sldId="1731651355"/>
            <ac:spMk id="7" creationId="{A535A063-D000-9848-9C13-07498B69A213}"/>
          </ac:spMkLst>
        </pc:spChg>
        <pc:spChg chg="mod">
          <ac:chgData name="Alex Pelan" userId="0f2803ee-6420-431a-8481-41eebae873c4" providerId="ADAL" clId="{412B1284-A773-444C-8E74-9257A5F02941}" dt="2021-06-03T10:12:08.385" v="3997" actId="403"/>
          <ac:spMkLst>
            <pc:docMk/>
            <pc:sldMk cId="1759830075" sldId="1731651355"/>
            <ac:spMk id="9" creationId="{B727673D-FC84-884E-A645-2F30FEC6188C}"/>
          </ac:spMkLst>
        </pc:spChg>
        <pc:spChg chg="mod">
          <ac:chgData name="Alex Pelan" userId="0f2803ee-6420-431a-8481-41eebae873c4" providerId="ADAL" clId="{412B1284-A773-444C-8E74-9257A5F02941}" dt="2021-06-03T10:52:03.403" v="4318" actId="14100"/>
          <ac:spMkLst>
            <pc:docMk/>
            <pc:sldMk cId="1759830075" sldId="1731651355"/>
            <ac:spMk id="10" creationId="{95BBE831-A83D-0C44-AA8F-6E3164F59709}"/>
          </ac:spMkLst>
        </pc:spChg>
        <pc:spChg chg="mod">
          <ac:chgData name="Alex Pelan" userId="0f2803ee-6420-431a-8481-41eebae873c4" providerId="ADAL" clId="{412B1284-A773-444C-8E74-9257A5F02941}" dt="2021-06-03T10:51:15.240" v="4284" actId="1036"/>
          <ac:spMkLst>
            <pc:docMk/>
            <pc:sldMk cId="1759830075" sldId="1731651355"/>
            <ac:spMk id="11" creationId="{3DCF829C-5259-8443-B161-94CAD010B4F7}"/>
          </ac:spMkLst>
        </pc:spChg>
        <pc:spChg chg="mod">
          <ac:chgData name="Alex Pelan" userId="0f2803ee-6420-431a-8481-41eebae873c4" providerId="ADAL" clId="{412B1284-A773-444C-8E74-9257A5F02941}" dt="2021-06-03T11:17:58.300" v="4340" actId="404"/>
          <ac:spMkLst>
            <pc:docMk/>
            <pc:sldMk cId="1759830075" sldId="1731651355"/>
            <ac:spMk id="12" creationId="{71D34AE1-38B4-EB41-ADDD-2C74AB8F49A2}"/>
          </ac:spMkLst>
        </pc:spChg>
        <pc:spChg chg="mod">
          <ac:chgData name="Alex Pelan" userId="0f2803ee-6420-431a-8481-41eebae873c4" providerId="ADAL" clId="{412B1284-A773-444C-8E74-9257A5F02941}" dt="2021-06-03T12:05:00.424" v="5007" actId="20577"/>
          <ac:spMkLst>
            <pc:docMk/>
            <pc:sldMk cId="1759830075" sldId="1731651355"/>
            <ac:spMk id="13" creationId="{B2F0DE5B-835B-4649-808B-49F1E36DB328}"/>
          </ac:spMkLst>
        </pc:spChg>
        <pc:spChg chg="mod">
          <ac:chgData name="Alex Pelan" userId="0f2803ee-6420-431a-8481-41eebae873c4" providerId="ADAL" clId="{412B1284-A773-444C-8E74-9257A5F02941}" dt="2021-06-03T10:51:46.686" v="4317" actId="1035"/>
          <ac:spMkLst>
            <pc:docMk/>
            <pc:sldMk cId="1759830075" sldId="1731651355"/>
            <ac:spMk id="14" creationId="{636E9794-6C1B-D04F-89F0-37996FFA0791}"/>
          </ac:spMkLst>
        </pc:spChg>
        <pc:spChg chg="mod">
          <ac:chgData name="Alex Pelan" userId="0f2803ee-6420-431a-8481-41eebae873c4" providerId="ADAL" clId="{412B1284-A773-444C-8E74-9257A5F02941}" dt="2021-06-03T10:51:42.517" v="4303" actId="1076"/>
          <ac:spMkLst>
            <pc:docMk/>
            <pc:sldMk cId="1759830075" sldId="1731651355"/>
            <ac:spMk id="15" creationId="{6E3533B8-C086-7F4C-BEF5-AE73C3BCD745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17" creationId="{F6E0AA40-0024-D34D-93F6-0A2E4484D16A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18" creationId="{88F1027C-3A54-D842-99EB-B16BC12AFEEB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19" creationId="{EF968D9C-5446-0444-8DF9-922FF7D7B9AF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20" creationId="{E6C54D76-1DD5-104F-AAAB-E5F27761D8B0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21" creationId="{FD3FB194-4B66-D242-87FF-20A502E5CBE5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22" creationId="{9CAA1DFB-F270-8549-9791-8A7FAE6B82B8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25" creationId="{615AD2A5-0D7C-7747-886C-1E2E28167756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26" creationId="{E1A90624-5194-6349-B68D-C840A540A0F8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27" creationId="{1402B380-596C-6C41-9BA2-34C4684FF102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28" creationId="{10395193-6227-DB4E-9955-2A29302A58FA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29" creationId="{853461F1-C1AF-FB4C-9509-EF4DE8BA4C65}"/>
          </ac:spMkLst>
        </pc:spChg>
        <pc:spChg chg="mod">
          <ac:chgData name="Alex Pelan" userId="0f2803ee-6420-431a-8481-41eebae873c4" providerId="ADAL" clId="{412B1284-A773-444C-8E74-9257A5F02941}" dt="2021-06-03T10:44:50.836" v="4150"/>
          <ac:spMkLst>
            <pc:docMk/>
            <pc:sldMk cId="1759830075" sldId="1731651355"/>
            <ac:spMk id="30" creationId="{67A85CB8-F2E2-DD40-B9F2-C889E30A8483}"/>
          </ac:spMkLst>
        </pc:spChg>
        <pc:spChg chg="mod">
          <ac:chgData name="Alex Pelan" userId="0f2803ee-6420-431a-8481-41eebae873c4" providerId="ADAL" clId="{412B1284-A773-444C-8E74-9257A5F02941}" dt="2021-06-03T10:52:11.857" v="4319"/>
          <ac:spMkLst>
            <pc:docMk/>
            <pc:sldMk cId="1759830075" sldId="1731651355"/>
            <ac:spMk id="32" creationId="{1ADF25D5-5040-A84E-8877-76F74F12873A}"/>
          </ac:spMkLst>
        </pc:spChg>
        <pc:spChg chg="mod">
          <ac:chgData name="Alex Pelan" userId="0f2803ee-6420-431a-8481-41eebae873c4" providerId="ADAL" clId="{412B1284-A773-444C-8E74-9257A5F02941}" dt="2021-06-03T10:52:11.857" v="4319"/>
          <ac:spMkLst>
            <pc:docMk/>
            <pc:sldMk cId="1759830075" sldId="1731651355"/>
            <ac:spMk id="33" creationId="{A1BF0088-619A-8A45-8034-1361F6656DEB}"/>
          </ac:spMkLst>
        </pc:spChg>
        <pc:spChg chg="mod">
          <ac:chgData name="Alex Pelan" userId="0f2803ee-6420-431a-8481-41eebae873c4" providerId="ADAL" clId="{412B1284-A773-444C-8E74-9257A5F02941}" dt="2021-06-03T11:18:02.068" v="4341" actId="403"/>
          <ac:spMkLst>
            <pc:docMk/>
            <pc:sldMk cId="1759830075" sldId="1731651355"/>
            <ac:spMk id="34" creationId="{7ADA4ED6-F0F6-1E40-B565-D1AEE009A16F}"/>
          </ac:spMkLst>
        </pc:spChg>
        <pc:spChg chg="mod">
          <ac:chgData name="Alex Pelan" userId="0f2803ee-6420-431a-8481-41eebae873c4" providerId="ADAL" clId="{412B1284-A773-444C-8E74-9257A5F02941}" dt="2021-06-03T12:04:59.536" v="5006" actId="20577"/>
          <ac:spMkLst>
            <pc:docMk/>
            <pc:sldMk cId="1759830075" sldId="1731651355"/>
            <ac:spMk id="35" creationId="{61840969-F319-A345-8113-E75703FF69C5}"/>
          </ac:spMkLst>
        </pc:spChg>
        <pc:spChg chg="mod">
          <ac:chgData name="Alex Pelan" userId="0f2803ee-6420-431a-8481-41eebae873c4" providerId="ADAL" clId="{412B1284-A773-444C-8E74-9257A5F02941}" dt="2021-06-03T10:52:11.857" v="4319"/>
          <ac:spMkLst>
            <pc:docMk/>
            <pc:sldMk cId="1759830075" sldId="1731651355"/>
            <ac:spMk id="36" creationId="{7467B90E-135F-FF47-92D8-FD0FAB209997}"/>
          </ac:spMkLst>
        </pc:spChg>
        <pc:spChg chg="mod">
          <ac:chgData name="Alex Pelan" userId="0f2803ee-6420-431a-8481-41eebae873c4" providerId="ADAL" clId="{412B1284-A773-444C-8E74-9257A5F02941}" dt="2021-06-03T10:52:11.857" v="4319"/>
          <ac:spMkLst>
            <pc:docMk/>
            <pc:sldMk cId="1759830075" sldId="1731651355"/>
            <ac:spMk id="37" creationId="{E818AD78-5423-3441-946C-287D1458B6D1}"/>
          </ac:spMkLst>
        </pc:spChg>
        <pc:spChg chg="mod">
          <ac:chgData name="Alex Pelan" userId="0f2803ee-6420-431a-8481-41eebae873c4" providerId="ADAL" clId="{412B1284-A773-444C-8E74-9257A5F02941}" dt="2021-06-03T10:52:14.673" v="4321"/>
          <ac:spMkLst>
            <pc:docMk/>
            <pc:sldMk cId="1759830075" sldId="1731651355"/>
            <ac:spMk id="39" creationId="{CF2A22A6-EDBC-5348-B1FA-39214947B4EF}"/>
          </ac:spMkLst>
        </pc:spChg>
        <pc:spChg chg="mod">
          <ac:chgData name="Alex Pelan" userId="0f2803ee-6420-431a-8481-41eebae873c4" providerId="ADAL" clId="{412B1284-A773-444C-8E74-9257A5F02941}" dt="2021-06-03T10:52:14.673" v="4321"/>
          <ac:spMkLst>
            <pc:docMk/>
            <pc:sldMk cId="1759830075" sldId="1731651355"/>
            <ac:spMk id="40" creationId="{2AB0F3A3-40EA-1742-834C-D3CFE29723CD}"/>
          </ac:spMkLst>
        </pc:spChg>
        <pc:spChg chg="mod">
          <ac:chgData name="Alex Pelan" userId="0f2803ee-6420-431a-8481-41eebae873c4" providerId="ADAL" clId="{412B1284-A773-444C-8E74-9257A5F02941}" dt="2021-06-03T11:54:19.834" v="4830" actId="20577"/>
          <ac:spMkLst>
            <pc:docMk/>
            <pc:sldMk cId="1759830075" sldId="1731651355"/>
            <ac:spMk id="41" creationId="{3B62CF4B-737B-8647-AE07-993A92735CEE}"/>
          </ac:spMkLst>
        </pc:spChg>
        <pc:spChg chg="mod">
          <ac:chgData name="Alex Pelan" userId="0f2803ee-6420-431a-8481-41eebae873c4" providerId="ADAL" clId="{412B1284-A773-444C-8E74-9257A5F02941}" dt="2021-06-03T12:04:57.611" v="5004" actId="20577"/>
          <ac:spMkLst>
            <pc:docMk/>
            <pc:sldMk cId="1759830075" sldId="1731651355"/>
            <ac:spMk id="42" creationId="{CB81A5F9-C759-2B45-AE43-CBD44BC3EE13}"/>
          </ac:spMkLst>
        </pc:spChg>
        <pc:spChg chg="mod">
          <ac:chgData name="Alex Pelan" userId="0f2803ee-6420-431a-8481-41eebae873c4" providerId="ADAL" clId="{412B1284-A773-444C-8E74-9257A5F02941}" dt="2021-06-03T10:52:14.673" v="4321"/>
          <ac:spMkLst>
            <pc:docMk/>
            <pc:sldMk cId="1759830075" sldId="1731651355"/>
            <ac:spMk id="43" creationId="{984837CE-11B8-1847-BBF9-ACDB204D24B5}"/>
          </ac:spMkLst>
        </pc:spChg>
        <pc:spChg chg="mod">
          <ac:chgData name="Alex Pelan" userId="0f2803ee-6420-431a-8481-41eebae873c4" providerId="ADAL" clId="{412B1284-A773-444C-8E74-9257A5F02941}" dt="2021-06-03T10:52:14.673" v="4321"/>
          <ac:spMkLst>
            <pc:docMk/>
            <pc:sldMk cId="1759830075" sldId="1731651355"/>
            <ac:spMk id="44" creationId="{A93C00F0-68D6-7F4E-9665-4F1D1A6DF829}"/>
          </ac:spMkLst>
        </pc:spChg>
        <pc:spChg chg="del mod topLvl">
          <ac:chgData name="Alex Pelan" userId="0f2803ee-6420-431a-8481-41eebae873c4" providerId="ADAL" clId="{412B1284-A773-444C-8E74-9257A5F02941}" dt="2021-06-03T12:01:58.338" v="4918" actId="478"/>
          <ac:spMkLst>
            <pc:docMk/>
            <pc:sldMk cId="1759830075" sldId="1731651355"/>
            <ac:spMk id="46" creationId="{B81C6A42-205B-1D4E-9A27-5F8DC43FA6D7}"/>
          </ac:spMkLst>
        </pc:spChg>
        <pc:spChg chg="del mod">
          <ac:chgData name="Alex Pelan" userId="0f2803ee-6420-431a-8481-41eebae873c4" providerId="ADAL" clId="{412B1284-A773-444C-8E74-9257A5F02941}" dt="2021-06-03T11:26:04.243" v="4409" actId="478"/>
          <ac:spMkLst>
            <pc:docMk/>
            <pc:sldMk cId="1759830075" sldId="1731651355"/>
            <ac:spMk id="47" creationId="{F13032E6-AAAA-F947-96E4-5B506BEC9FBF}"/>
          </ac:spMkLst>
        </pc:spChg>
        <pc:spChg chg="del mod">
          <ac:chgData name="Alex Pelan" userId="0f2803ee-6420-431a-8481-41eebae873c4" providerId="ADAL" clId="{412B1284-A773-444C-8E74-9257A5F02941}" dt="2021-06-03T11:26:04.243" v="4409" actId="478"/>
          <ac:spMkLst>
            <pc:docMk/>
            <pc:sldMk cId="1759830075" sldId="1731651355"/>
            <ac:spMk id="48" creationId="{4161BC86-CB35-334B-A58E-A5A26D326409}"/>
          </ac:spMkLst>
        </pc:spChg>
        <pc:spChg chg="del mod">
          <ac:chgData name="Alex Pelan" userId="0f2803ee-6420-431a-8481-41eebae873c4" providerId="ADAL" clId="{412B1284-A773-444C-8E74-9257A5F02941}" dt="2021-06-03T11:26:04.243" v="4409" actId="478"/>
          <ac:spMkLst>
            <pc:docMk/>
            <pc:sldMk cId="1759830075" sldId="1731651355"/>
            <ac:spMk id="49" creationId="{DAF38179-87AD-7141-9FA9-349AF40BB617}"/>
          </ac:spMkLst>
        </pc:spChg>
        <pc:spChg chg="del mod">
          <ac:chgData name="Alex Pelan" userId="0f2803ee-6420-431a-8481-41eebae873c4" providerId="ADAL" clId="{412B1284-A773-444C-8E74-9257A5F02941}" dt="2021-06-03T11:26:04.243" v="4409" actId="478"/>
          <ac:spMkLst>
            <pc:docMk/>
            <pc:sldMk cId="1759830075" sldId="1731651355"/>
            <ac:spMk id="50" creationId="{690ECB84-94CA-A148-8342-C50470C5A2AC}"/>
          </ac:spMkLst>
        </pc:spChg>
        <pc:spChg chg="del mod topLvl">
          <ac:chgData name="Alex Pelan" userId="0f2803ee-6420-431a-8481-41eebae873c4" providerId="ADAL" clId="{412B1284-A773-444C-8E74-9257A5F02941}" dt="2021-06-03T11:26:04.243" v="4409" actId="478"/>
          <ac:spMkLst>
            <pc:docMk/>
            <pc:sldMk cId="1759830075" sldId="1731651355"/>
            <ac:spMk id="51" creationId="{BFFA3F85-76F5-2042-ACA9-0C9C564F4EEB}"/>
          </ac:spMkLst>
        </pc:spChg>
        <pc:grpChg chg="add mod">
          <ac:chgData name="Alex Pelan" userId="0f2803ee-6420-431a-8481-41eebae873c4" providerId="ADAL" clId="{412B1284-A773-444C-8E74-9257A5F02941}" dt="2021-06-03T12:02:12.093" v="4931" actId="1037"/>
          <ac:grpSpMkLst>
            <pc:docMk/>
            <pc:sldMk cId="1759830075" sldId="1731651355"/>
            <ac:grpSpMk id="8" creationId="{D1DD964B-AAEA-6C49-BAFC-6FD46DEC055F}"/>
          </ac:grpSpMkLst>
        </pc:grpChg>
        <pc:grpChg chg="add del mod">
          <ac:chgData name="Alex Pelan" userId="0f2803ee-6420-431a-8481-41eebae873c4" providerId="ADAL" clId="{412B1284-A773-444C-8E74-9257A5F02941}" dt="2021-06-03T10:48:11.503" v="4220" actId="478"/>
          <ac:grpSpMkLst>
            <pc:docMk/>
            <pc:sldMk cId="1759830075" sldId="1731651355"/>
            <ac:grpSpMk id="16" creationId="{0E6FE713-6378-A749-B357-276DD5B648A5}"/>
          </ac:grpSpMkLst>
        </pc:grpChg>
        <pc:grpChg chg="add del mod">
          <ac:chgData name="Alex Pelan" userId="0f2803ee-6420-431a-8481-41eebae873c4" providerId="ADAL" clId="{412B1284-A773-444C-8E74-9257A5F02941}" dt="2021-06-03T10:48:13.036" v="4221" actId="478"/>
          <ac:grpSpMkLst>
            <pc:docMk/>
            <pc:sldMk cId="1759830075" sldId="1731651355"/>
            <ac:grpSpMk id="23" creationId="{C27B84AD-5E5A-9240-A6EE-A0DC79A3985E}"/>
          </ac:grpSpMkLst>
        </pc:grpChg>
        <pc:grpChg chg="add mod">
          <ac:chgData name="Alex Pelan" userId="0f2803ee-6420-431a-8481-41eebae873c4" providerId="ADAL" clId="{412B1284-A773-444C-8E74-9257A5F02941}" dt="2021-06-03T12:02:12.093" v="4931" actId="1037"/>
          <ac:grpSpMkLst>
            <pc:docMk/>
            <pc:sldMk cId="1759830075" sldId="1731651355"/>
            <ac:grpSpMk id="31" creationId="{75E4118B-9F3B-B64F-8CDA-E7C40C11A1B7}"/>
          </ac:grpSpMkLst>
        </pc:grpChg>
        <pc:grpChg chg="add mod">
          <ac:chgData name="Alex Pelan" userId="0f2803ee-6420-431a-8481-41eebae873c4" providerId="ADAL" clId="{412B1284-A773-444C-8E74-9257A5F02941}" dt="2021-06-03T12:02:12.093" v="4931" actId="1037"/>
          <ac:grpSpMkLst>
            <pc:docMk/>
            <pc:sldMk cId="1759830075" sldId="1731651355"/>
            <ac:grpSpMk id="38" creationId="{C67DB709-3F12-C544-8FAC-7462147481AB}"/>
          </ac:grpSpMkLst>
        </pc:grpChg>
        <pc:grpChg chg="add del mod">
          <ac:chgData name="Alex Pelan" userId="0f2803ee-6420-431a-8481-41eebae873c4" providerId="ADAL" clId="{412B1284-A773-444C-8E74-9257A5F02941}" dt="2021-06-03T11:26:04.243" v="4409" actId="478"/>
          <ac:grpSpMkLst>
            <pc:docMk/>
            <pc:sldMk cId="1759830075" sldId="1731651355"/>
            <ac:grpSpMk id="45" creationId="{DD96F919-19ED-B845-BDAD-8239DFE22BF6}"/>
          </ac:grpSpMkLst>
        </pc:grpChg>
      </pc:sldChg>
      <pc:sldChg chg="modSp add del mod ord">
        <pc:chgData name="Alex Pelan" userId="0f2803ee-6420-431a-8481-41eebae873c4" providerId="ADAL" clId="{412B1284-A773-444C-8E74-9257A5F02941}" dt="2021-06-03T12:08:16.799" v="5088" actId="2696"/>
        <pc:sldMkLst>
          <pc:docMk/>
          <pc:sldMk cId="2598530384" sldId="1731651356"/>
        </pc:sldMkLst>
        <pc:spChg chg="mod">
          <ac:chgData name="Alex Pelan" userId="0f2803ee-6420-431a-8481-41eebae873c4" providerId="ADAL" clId="{412B1284-A773-444C-8E74-9257A5F02941}" dt="2021-06-03T10:05:39.563" v="3982" actId="20577"/>
          <ac:spMkLst>
            <pc:docMk/>
            <pc:sldMk cId="2598530384" sldId="1731651356"/>
            <ac:spMk id="9" creationId="{B727673D-FC84-884E-A645-2F30FEC6188C}"/>
          </ac:spMkLst>
        </pc:spChg>
      </pc:sldChg>
      <pc:sldChg chg="addSp delSp modSp add mod">
        <pc:chgData name="Alex Pelan" userId="0f2803ee-6420-431a-8481-41eebae873c4" providerId="ADAL" clId="{412B1284-A773-444C-8E74-9257A5F02941}" dt="2021-06-03T13:16:30.417" v="7112" actId="207"/>
        <pc:sldMkLst>
          <pc:docMk/>
          <pc:sldMk cId="4025965845" sldId="1731651357"/>
        </pc:sldMkLst>
        <pc:spChg chg="add del mod">
          <ac:chgData name="Alex Pelan" userId="0f2803ee-6420-431a-8481-41eebae873c4" providerId="ADAL" clId="{412B1284-A773-444C-8E74-9257A5F02941}" dt="2021-06-03T11:57:23.002" v="4855"/>
          <ac:spMkLst>
            <pc:docMk/>
            <pc:sldMk cId="4025965845" sldId="1731651357"/>
            <ac:spMk id="2" creationId="{585FB5FD-90F1-F745-9B72-AEB2E54C62DE}"/>
          </ac:spMkLst>
        </pc:spChg>
        <pc:spChg chg="mod">
          <ac:chgData name="Alex Pelan" userId="0f2803ee-6420-431a-8481-41eebae873c4" providerId="ADAL" clId="{412B1284-A773-444C-8E74-9257A5F02941}" dt="2021-06-03T13:16:30.417" v="7112" actId="207"/>
          <ac:spMkLst>
            <pc:docMk/>
            <pc:sldMk cId="4025965845" sldId="1731651357"/>
            <ac:spMk id="4" creationId="{14CC6718-B03B-E746-9C33-1C480698D64D}"/>
          </ac:spMkLst>
        </pc:spChg>
        <pc:spChg chg="mod">
          <ac:chgData name="Alex Pelan" userId="0f2803ee-6420-431a-8481-41eebae873c4" providerId="ADAL" clId="{412B1284-A773-444C-8E74-9257A5F02941}" dt="2021-06-03T11:55:22.508" v="4852" actId="20577"/>
          <ac:spMkLst>
            <pc:docMk/>
            <pc:sldMk cId="4025965845" sldId="1731651357"/>
            <ac:spMk id="5" creationId="{05582746-A7E2-7A4A-97B0-E499DFC29AA7}"/>
          </ac:spMkLst>
        </pc:spChg>
        <pc:spChg chg="add del mod">
          <ac:chgData name="Alex Pelan" userId="0f2803ee-6420-431a-8481-41eebae873c4" providerId="ADAL" clId="{412B1284-A773-444C-8E74-9257A5F02941}" dt="2021-06-03T12:02:59.513" v="4932" actId="478"/>
          <ac:spMkLst>
            <pc:docMk/>
            <pc:sldMk cId="4025965845" sldId="1731651357"/>
            <ac:spMk id="7" creationId="{53E1442A-A544-6743-B384-B6CBC9A40A5B}"/>
          </ac:spMkLst>
        </pc:spChg>
        <pc:spChg chg="add del mod">
          <ac:chgData name="Alex Pelan" userId="0f2803ee-6420-431a-8481-41eebae873c4" providerId="ADAL" clId="{412B1284-A773-444C-8E74-9257A5F02941}" dt="2021-06-03T11:58:28.505" v="4859" actId="478"/>
          <ac:spMkLst>
            <pc:docMk/>
            <pc:sldMk cId="4025965845" sldId="1731651357"/>
            <ac:spMk id="8" creationId="{7E4313CD-3670-B042-A125-DCCD4B1DD4F8}"/>
          </ac:spMkLst>
        </pc:spChg>
        <pc:spChg chg="mod">
          <ac:chgData name="Alex Pelan" userId="0f2803ee-6420-431a-8481-41eebae873c4" providerId="ADAL" clId="{412B1284-A773-444C-8E74-9257A5F02941}" dt="2021-06-03T12:34:24.846" v="5785" actId="20577"/>
          <ac:spMkLst>
            <pc:docMk/>
            <pc:sldMk cId="4025965845" sldId="1731651357"/>
            <ac:spMk id="9" creationId="{B727673D-FC84-884E-A645-2F30FEC6188C}"/>
          </ac:spMkLst>
        </pc:spChg>
        <pc:spChg chg="mod">
          <ac:chgData name="Alex Pelan" userId="0f2803ee-6420-431a-8481-41eebae873c4" providerId="ADAL" clId="{412B1284-A773-444C-8E74-9257A5F02941}" dt="2021-06-03T11:50:50.384" v="4717"/>
          <ac:spMkLst>
            <pc:docMk/>
            <pc:sldMk cId="4025965845" sldId="1731651357"/>
            <ac:spMk id="11" creationId="{8DF293F6-42C5-3B47-A124-B63A88DD4401}"/>
          </ac:spMkLst>
        </pc:spChg>
        <pc:spChg chg="mod">
          <ac:chgData name="Alex Pelan" userId="0f2803ee-6420-431a-8481-41eebae873c4" providerId="ADAL" clId="{412B1284-A773-444C-8E74-9257A5F02941}" dt="2021-06-03T11:50:50.384" v="4717"/>
          <ac:spMkLst>
            <pc:docMk/>
            <pc:sldMk cId="4025965845" sldId="1731651357"/>
            <ac:spMk id="12" creationId="{62E51A5F-46C8-F240-891F-E435D44B62EB}"/>
          </ac:spMkLst>
        </pc:spChg>
        <pc:spChg chg="mod">
          <ac:chgData name="Alex Pelan" userId="0f2803ee-6420-431a-8481-41eebae873c4" providerId="ADAL" clId="{412B1284-A773-444C-8E74-9257A5F02941}" dt="2021-06-03T11:50:56.849" v="4720" actId="20577"/>
          <ac:spMkLst>
            <pc:docMk/>
            <pc:sldMk cId="4025965845" sldId="1731651357"/>
            <ac:spMk id="13" creationId="{6395266D-44C4-0048-A6D3-09E6EFD8D855}"/>
          </ac:spMkLst>
        </pc:spChg>
        <pc:spChg chg="mod">
          <ac:chgData name="Alex Pelan" userId="0f2803ee-6420-431a-8481-41eebae873c4" providerId="ADAL" clId="{412B1284-A773-444C-8E74-9257A5F02941}" dt="2021-06-03T11:59:16.379" v="4899" actId="1076"/>
          <ac:spMkLst>
            <pc:docMk/>
            <pc:sldMk cId="4025965845" sldId="1731651357"/>
            <ac:spMk id="14" creationId="{A61F3A7A-217A-2C48-A222-6CCBF293EA66}"/>
          </ac:spMkLst>
        </pc:spChg>
        <pc:spChg chg="mod">
          <ac:chgData name="Alex Pelan" userId="0f2803ee-6420-431a-8481-41eebae873c4" providerId="ADAL" clId="{412B1284-A773-444C-8E74-9257A5F02941}" dt="2021-06-03T11:50:50.384" v="4717"/>
          <ac:spMkLst>
            <pc:docMk/>
            <pc:sldMk cId="4025965845" sldId="1731651357"/>
            <ac:spMk id="15" creationId="{6E7B8A10-415F-0B4F-8091-62479626871B}"/>
          </ac:spMkLst>
        </pc:spChg>
        <pc:spChg chg="del mod">
          <ac:chgData name="Alex Pelan" userId="0f2803ee-6420-431a-8481-41eebae873c4" providerId="ADAL" clId="{412B1284-A773-444C-8E74-9257A5F02941}" dt="2021-06-03T11:58:31.774" v="4860" actId="478"/>
          <ac:spMkLst>
            <pc:docMk/>
            <pc:sldMk cId="4025965845" sldId="1731651357"/>
            <ac:spMk id="16" creationId="{CA3CA36F-D72E-EB41-8A6B-3238F9F2394A}"/>
          </ac:spMkLst>
        </pc:spChg>
        <pc:spChg chg="mod">
          <ac:chgData name="Alex Pelan" userId="0f2803ee-6420-431a-8481-41eebae873c4" providerId="ADAL" clId="{412B1284-A773-444C-8E74-9257A5F02941}" dt="2021-06-03T11:50:50.384" v="4717"/>
          <ac:spMkLst>
            <pc:docMk/>
            <pc:sldMk cId="4025965845" sldId="1731651357"/>
            <ac:spMk id="18" creationId="{ABACBFC4-65F8-0244-A9F6-BB2577AB93A6}"/>
          </ac:spMkLst>
        </pc:spChg>
        <pc:spChg chg="mod">
          <ac:chgData name="Alex Pelan" userId="0f2803ee-6420-431a-8481-41eebae873c4" providerId="ADAL" clId="{412B1284-A773-444C-8E74-9257A5F02941}" dt="2021-06-03T11:50:50.384" v="4717"/>
          <ac:spMkLst>
            <pc:docMk/>
            <pc:sldMk cId="4025965845" sldId="1731651357"/>
            <ac:spMk id="19" creationId="{6238E573-B0A9-A146-8458-1EA89B81FA03}"/>
          </ac:spMkLst>
        </pc:spChg>
        <pc:spChg chg="mod">
          <ac:chgData name="Alex Pelan" userId="0f2803ee-6420-431a-8481-41eebae873c4" providerId="ADAL" clId="{412B1284-A773-444C-8E74-9257A5F02941}" dt="2021-06-03T11:50:59.972" v="4725" actId="20577"/>
          <ac:spMkLst>
            <pc:docMk/>
            <pc:sldMk cId="4025965845" sldId="1731651357"/>
            <ac:spMk id="20" creationId="{39097888-1A7B-C846-AE24-1D96B7D58540}"/>
          </ac:spMkLst>
        </pc:spChg>
        <pc:spChg chg="mod">
          <ac:chgData name="Alex Pelan" userId="0f2803ee-6420-431a-8481-41eebae873c4" providerId="ADAL" clId="{412B1284-A773-444C-8E74-9257A5F02941}" dt="2021-06-03T11:59:19.540" v="4900" actId="242"/>
          <ac:spMkLst>
            <pc:docMk/>
            <pc:sldMk cId="4025965845" sldId="1731651357"/>
            <ac:spMk id="21" creationId="{0DC497BD-1313-7640-B67D-9D1D94279419}"/>
          </ac:spMkLst>
        </pc:spChg>
        <pc:spChg chg="mod">
          <ac:chgData name="Alex Pelan" userId="0f2803ee-6420-431a-8481-41eebae873c4" providerId="ADAL" clId="{412B1284-A773-444C-8E74-9257A5F02941}" dt="2021-06-03T11:50:50.384" v="4717"/>
          <ac:spMkLst>
            <pc:docMk/>
            <pc:sldMk cId="4025965845" sldId="1731651357"/>
            <ac:spMk id="22" creationId="{F0463817-591C-6B46-8A47-3D687B350729}"/>
          </ac:spMkLst>
        </pc:spChg>
        <pc:spChg chg="del mod">
          <ac:chgData name="Alex Pelan" userId="0f2803ee-6420-431a-8481-41eebae873c4" providerId="ADAL" clId="{412B1284-A773-444C-8E74-9257A5F02941}" dt="2021-06-03T11:58:33.811" v="4861" actId="478"/>
          <ac:spMkLst>
            <pc:docMk/>
            <pc:sldMk cId="4025965845" sldId="1731651357"/>
            <ac:spMk id="23" creationId="{0DAE74A6-6EF0-8541-9E12-530CB7C0693E}"/>
          </ac:spMkLst>
        </pc:spChg>
        <pc:spChg chg="mod">
          <ac:chgData name="Alex Pelan" userId="0f2803ee-6420-431a-8481-41eebae873c4" providerId="ADAL" clId="{412B1284-A773-444C-8E74-9257A5F02941}" dt="2021-06-03T12:01:20.941" v="4911"/>
          <ac:spMkLst>
            <pc:docMk/>
            <pc:sldMk cId="4025965845" sldId="1731651357"/>
            <ac:spMk id="25" creationId="{E2FF3FC6-83FD-8344-98FD-28E780BFF498}"/>
          </ac:spMkLst>
        </pc:spChg>
        <pc:spChg chg="mod">
          <ac:chgData name="Alex Pelan" userId="0f2803ee-6420-431a-8481-41eebae873c4" providerId="ADAL" clId="{412B1284-A773-444C-8E74-9257A5F02941}" dt="2021-06-03T12:01:20.941" v="4911"/>
          <ac:spMkLst>
            <pc:docMk/>
            <pc:sldMk cId="4025965845" sldId="1731651357"/>
            <ac:spMk id="26" creationId="{C8AA74E4-AC5B-DD4C-93D7-6FB9E1E53212}"/>
          </ac:spMkLst>
        </pc:spChg>
        <pc:spChg chg="mod">
          <ac:chgData name="Alex Pelan" userId="0f2803ee-6420-431a-8481-41eebae873c4" providerId="ADAL" clId="{412B1284-A773-444C-8E74-9257A5F02941}" dt="2021-06-03T12:01:20.941" v="4911"/>
          <ac:spMkLst>
            <pc:docMk/>
            <pc:sldMk cId="4025965845" sldId="1731651357"/>
            <ac:spMk id="27" creationId="{0FB8E3EB-C5B2-C149-98B8-89DE49067769}"/>
          </ac:spMkLst>
        </pc:spChg>
        <pc:spChg chg="mod">
          <ac:chgData name="Alex Pelan" userId="0f2803ee-6420-431a-8481-41eebae873c4" providerId="ADAL" clId="{412B1284-A773-444C-8E74-9257A5F02941}" dt="2021-06-03T12:01:27.767" v="4916" actId="20577"/>
          <ac:spMkLst>
            <pc:docMk/>
            <pc:sldMk cId="4025965845" sldId="1731651357"/>
            <ac:spMk id="28" creationId="{CBF80649-C912-2345-BC2C-6B09F156A7A4}"/>
          </ac:spMkLst>
        </pc:spChg>
        <pc:spChg chg="mod">
          <ac:chgData name="Alex Pelan" userId="0f2803ee-6420-431a-8481-41eebae873c4" providerId="ADAL" clId="{412B1284-A773-444C-8E74-9257A5F02941}" dt="2021-06-03T12:01:20.941" v="4911"/>
          <ac:spMkLst>
            <pc:docMk/>
            <pc:sldMk cId="4025965845" sldId="1731651357"/>
            <ac:spMk id="29" creationId="{0EBD1664-6133-994E-845E-2ED478E9804D}"/>
          </ac:spMkLst>
        </pc:spChg>
        <pc:spChg chg="del mod">
          <ac:chgData name="Alex Pelan" userId="0f2803ee-6420-431a-8481-41eebae873c4" providerId="ADAL" clId="{412B1284-A773-444C-8E74-9257A5F02941}" dt="2021-06-03T11:58:35.646" v="4863" actId="478"/>
          <ac:spMkLst>
            <pc:docMk/>
            <pc:sldMk cId="4025965845" sldId="1731651357"/>
            <ac:spMk id="30" creationId="{1290C6AF-98FE-064A-924F-2C6C89308700}"/>
          </ac:spMkLst>
        </pc:spChg>
        <pc:spChg chg="add del mod">
          <ac:chgData name="Alex Pelan" userId="0f2803ee-6420-431a-8481-41eebae873c4" providerId="ADAL" clId="{412B1284-A773-444C-8E74-9257A5F02941}" dt="2021-06-03T12:01:47.063" v="4917" actId="478"/>
          <ac:spMkLst>
            <pc:docMk/>
            <pc:sldMk cId="4025965845" sldId="1731651357"/>
            <ac:spMk id="31" creationId="{D1AC5EAA-8301-7D43-9DBB-991BAD2852D9}"/>
          </ac:spMkLst>
        </pc:spChg>
        <pc:spChg chg="add del mod">
          <ac:chgData name="Alex Pelan" userId="0f2803ee-6420-431a-8481-41eebae873c4" providerId="ADAL" clId="{412B1284-A773-444C-8E74-9257A5F02941}" dt="2021-06-03T12:00:32.222" v="4903"/>
          <ac:spMkLst>
            <pc:docMk/>
            <pc:sldMk cId="4025965845" sldId="1731651357"/>
            <ac:spMk id="32" creationId="{34ECA8FA-DD5D-AE4D-A1FD-7D9705C5A002}"/>
          </ac:spMkLst>
        </pc:spChg>
        <pc:spChg chg="add mod">
          <ac:chgData name="Alex Pelan" userId="0f2803ee-6420-431a-8481-41eebae873c4" providerId="ADAL" clId="{412B1284-A773-444C-8E74-9257A5F02941}" dt="2021-06-03T12:03:00.858" v="4933"/>
          <ac:spMkLst>
            <pc:docMk/>
            <pc:sldMk cId="4025965845" sldId="1731651357"/>
            <ac:spMk id="35" creationId="{1DE1D23F-5054-F743-B791-E0B10E0D416B}"/>
          </ac:spMkLst>
        </pc:spChg>
        <pc:spChg chg="add del mod">
          <ac:chgData name="Alex Pelan" userId="0f2803ee-6420-431a-8481-41eebae873c4" providerId="ADAL" clId="{412B1284-A773-444C-8E74-9257A5F02941}" dt="2021-06-03T12:03:25.847" v="4947" actId="478"/>
          <ac:spMkLst>
            <pc:docMk/>
            <pc:sldMk cId="4025965845" sldId="1731651357"/>
            <ac:spMk id="36" creationId="{3C9DBB60-C692-2D46-A0FA-1CE4B6D72FF1}"/>
          </ac:spMkLst>
        </pc:spChg>
        <pc:spChg chg="mod">
          <ac:chgData name="Alex Pelan" userId="0f2803ee-6420-431a-8481-41eebae873c4" providerId="ADAL" clId="{412B1284-A773-444C-8E74-9257A5F02941}" dt="2021-06-03T13:05:24.501" v="7063" actId="207"/>
          <ac:spMkLst>
            <pc:docMk/>
            <pc:sldMk cId="4025965845" sldId="1731651357"/>
            <ac:spMk id="38" creationId="{04230DA3-6F15-114F-8766-4223052DAB37}"/>
          </ac:spMkLst>
        </pc:spChg>
        <pc:spChg chg="mod">
          <ac:chgData name="Alex Pelan" userId="0f2803ee-6420-431a-8481-41eebae873c4" providerId="ADAL" clId="{412B1284-A773-444C-8E74-9257A5F02941}" dt="2021-06-03T13:05:39.451" v="7064" actId="207"/>
          <ac:spMkLst>
            <pc:docMk/>
            <pc:sldMk cId="4025965845" sldId="1731651357"/>
            <ac:spMk id="39" creationId="{ACF7AE95-0582-A44A-8F65-C2FBD741BCBE}"/>
          </ac:spMkLst>
        </pc:spChg>
        <pc:spChg chg="mod">
          <ac:chgData name="Alex Pelan" userId="0f2803ee-6420-431a-8481-41eebae873c4" providerId="ADAL" clId="{412B1284-A773-444C-8E74-9257A5F02941}" dt="2021-06-03T12:44:00.417" v="5848"/>
          <ac:spMkLst>
            <pc:docMk/>
            <pc:sldMk cId="4025965845" sldId="1731651357"/>
            <ac:spMk id="40" creationId="{003E41CB-06D9-364F-A8D3-963A95AC3841}"/>
          </ac:spMkLst>
        </pc:spChg>
        <pc:spChg chg="mod">
          <ac:chgData name="Alex Pelan" userId="0f2803ee-6420-431a-8481-41eebae873c4" providerId="ADAL" clId="{412B1284-A773-444C-8E74-9257A5F02941}" dt="2021-06-03T12:44:00.417" v="5848"/>
          <ac:spMkLst>
            <pc:docMk/>
            <pc:sldMk cId="4025965845" sldId="1731651357"/>
            <ac:spMk id="41" creationId="{949EDC85-A4E1-2342-8F97-3C50926CA536}"/>
          </ac:spMkLst>
        </pc:spChg>
        <pc:spChg chg="mod">
          <ac:chgData name="Alex Pelan" userId="0f2803ee-6420-431a-8481-41eebae873c4" providerId="ADAL" clId="{412B1284-A773-444C-8E74-9257A5F02941}" dt="2021-06-03T13:05:39.451" v="7064" actId="207"/>
          <ac:spMkLst>
            <pc:docMk/>
            <pc:sldMk cId="4025965845" sldId="1731651357"/>
            <ac:spMk id="42" creationId="{C591E91E-F0DA-2C47-872B-E93A50861BC1}"/>
          </ac:spMkLst>
        </pc:spChg>
        <pc:spChg chg="mod">
          <ac:chgData name="Alex Pelan" userId="0f2803ee-6420-431a-8481-41eebae873c4" providerId="ADAL" clId="{412B1284-A773-444C-8E74-9257A5F02941}" dt="2021-06-03T12:49:53.303" v="6250" actId="242"/>
          <ac:spMkLst>
            <pc:docMk/>
            <pc:sldMk cId="4025965845" sldId="1731651357"/>
            <ac:spMk id="43" creationId="{10809E34-2020-AC4E-ABDE-929D8639456F}"/>
          </ac:spMkLst>
        </pc:spChg>
        <pc:spChg chg="mod">
          <ac:chgData name="Alex Pelan" userId="0f2803ee-6420-431a-8481-41eebae873c4" providerId="ADAL" clId="{412B1284-A773-444C-8E74-9257A5F02941}" dt="2021-06-03T13:05:59.601" v="7067" actId="207"/>
          <ac:spMkLst>
            <pc:docMk/>
            <pc:sldMk cId="4025965845" sldId="1731651357"/>
            <ac:spMk id="45" creationId="{38CCAB89-507F-6946-B26A-300E1D0CBFCC}"/>
          </ac:spMkLst>
        </pc:spChg>
        <pc:spChg chg="mod">
          <ac:chgData name="Alex Pelan" userId="0f2803ee-6420-431a-8481-41eebae873c4" providerId="ADAL" clId="{412B1284-A773-444C-8E74-9257A5F02941}" dt="2021-06-03T13:05:48.610" v="7065" actId="207"/>
          <ac:spMkLst>
            <pc:docMk/>
            <pc:sldMk cId="4025965845" sldId="1731651357"/>
            <ac:spMk id="46" creationId="{CE126B25-15C5-B449-90D5-4FB55AF12075}"/>
          </ac:spMkLst>
        </pc:spChg>
        <pc:spChg chg="mod">
          <ac:chgData name="Alex Pelan" userId="0f2803ee-6420-431a-8481-41eebae873c4" providerId="ADAL" clId="{412B1284-A773-444C-8E74-9257A5F02941}" dt="2021-06-03T12:47:51.105" v="6096"/>
          <ac:spMkLst>
            <pc:docMk/>
            <pc:sldMk cId="4025965845" sldId="1731651357"/>
            <ac:spMk id="47" creationId="{F7E4F438-6DAF-C243-9B7B-75162DE0E7F7}"/>
          </ac:spMkLst>
        </pc:spChg>
        <pc:spChg chg="mod">
          <ac:chgData name="Alex Pelan" userId="0f2803ee-6420-431a-8481-41eebae873c4" providerId="ADAL" clId="{412B1284-A773-444C-8E74-9257A5F02941}" dt="2021-06-03T12:51:17.011" v="6365" actId="20577"/>
          <ac:spMkLst>
            <pc:docMk/>
            <pc:sldMk cId="4025965845" sldId="1731651357"/>
            <ac:spMk id="48" creationId="{52D69503-2A06-FA46-960F-99A3B5A32275}"/>
          </ac:spMkLst>
        </pc:spChg>
        <pc:spChg chg="mod">
          <ac:chgData name="Alex Pelan" userId="0f2803ee-6420-431a-8481-41eebae873c4" providerId="ADAL" clId="{412B1284-A773-444C-8E74-9257A5F02941}" dt="2021-06-03T13:05:48.610" v="7065" actId="207"/>
          <ac:spMkLst>
            <pc:docMk/>
            <pc:sldMk cId="4025965845" sldId="1731651357"/>
            <ac:spMk id="49" creationId="{7B44F19E-11E8-1449-A535-F88FC2FAD608}"/>
          </ac:spMkLst>
        </pc:spChg>
        <pc:spChg chg="mod">
          <ac:chgData name="Alex Pelan" userId="0f2803ee-6420-431a-8481-41eebae873c4" providerId="ADAL" clId="{412B1284-A773-444C-8E74-9257A5F02941}" dt="2021-06-03T12:56:00.752" v="6549" actId="20577"/>
          <ac:spMkLst>
            <pc:docMk/>
            <pc:sldMk cId="4025965845" sldId="1731651357"/>
            <ac:spMk id="50" creationId="{720D67A5-66AA-E343-A5B9-C3EF2CBC87EB}"/>
          </ac:spMkLst>
        </pc:spChg>
        <pc:spChg chg="mod">
          <ac:chgData name="Alex Pelan" userId="0f2803ee-6420-431a-8481-41eebae873c4" providerId="ADAL" clId="{412B1284-A773-444C-8E74-9257A5F02941}" dt="2021-06-03T13:06:11.951" v="7068" actId="207"/>
          <ac:spMkLst>
            <pc:docMk/>
            <pc:sldMk cId="4025965845" sldId="1731651357"/>
            <ac:spMk id="52" creationId="{607AAC7E-FF23-F34A-A565-3C985F9A9A40}"/>
          </ac:spMkLst>
        </pc:spChg>
        <pc:spChg chg="mod">
          <ac:chgData name="Alex Pelan" userId="0f2803ee-6420-431a-8481-41eebae873c4" providerId="ADAL" clId="{412B1284-A773-444C-8E74-9257A5F02941}" dt="2021-06-03T13:05:54.901" v="7066" actId="207"/>
          <ac:spMkLst>
            <pc:docMk/>
            <pc:sldMk cId="4025965845" sldId="1731651357"/>
            <ac:spMk id="53" creationId="{520D9F4C-37C0-7C40-BC65-FA42A4CE2481}"/>
          </ac:spMkLst>
        </pc:spChg>
        <pc:spChg chg="mod">
          <ac:chgData name="Alex Pelan" userId="0f2803ee-6420-431a-8481-41eebae873c4" providerId="ADAL" clId="{412B1284-A773-444C-8E74-9257A5F02941}" dt="2021-06-03T12:03:16.194" v="4946" actId="20577"/>
          <ac:spMkLst>
            <pc:docMk/>
            <pc:sldMk cId="4025965845" sldId="1731651357"/>
            <ac:spMk id="54" creationId="{4CFCE7CD-47A0-9947-B3AC-C2C37D9F8194}"/>
          </ac:spMkLst>
        </pc:spChg>
        <pc:spChg chg="mod">
          <ac:chgData name="Alex Pelan" userId="0f2803ee-6420-431a-8481-41eebae873c4" providerId="ADAL" clId="{412B1284-A773-444C-8E74-9257A5F02941}" dt="2021-06-03T12:05:29.958" v="5059" actId="20577"/>
          <ac:spMkLst>
            <pc:docMk/>
            <pc:sldMk cId="4025965845" sldId="1731651357"/>
            <ac:spMk id="55" creationId="{B17C7CD4-EA16-D447-AF88-AD60D4ADC311}"/>
          </ac:spMkLst>
        </pc:spChg>
        <pc:spChg chg="mod">
          <ac:chgData name="Alex Pelan" userId="0f2803ee-6420-431a-8481-41eebae873c4" providerId="ADAL" clId="{412B1284-A773-444C-8E74-9257A5F02941}" dt="2021-06-03T13:05:54.901" v="7066" actId="207"/>
          <ac:spMkLst>
            <pc:docMk/>
            <pc:sldMk cId="4025965845" sldId="1731651357"/>
            <ac:spMk id="56" creationId="{AC96E8CC-90EC-3B4F-B987-5FA23A89A6C0}"/>
          </ac:spMkLst>
        </pc:spChg>
        <pc:spChg chg="mod">
          <ac:chgData name="Alex Pelan" userId="0f2803ee-6420-431a-8481-41eebae873c4" providerId="ADAL" clId="{412B1284-A773-444C-8E74-9257A5F02941}" dt="2021-06-03T12:50:57.040" v="6348" actId="20577"/>
          <ac:spMkLst>
            <pc:docMk/>
            <pc:sldMk cId="4025965845" sldId="1731651357"/>
            <ac:spMk id="57" creationId="{6E4B3B60-32B2-C94D-BEC8-7FF291023DB3}"/>
          </ac:spMkLst>
        </pc:spChg>
        <pc:grpChg chg="add del mod">
          <ac:chgData name="Alex Pelan" userId="0f2803ee-6420-431a-8481-41eebae873c4" providerId="ADAL" clId="{412B1284-A773-444C-8E74-9257A5F02941}" dt="2021-06-03T12:02:59.513" v="4932" actId="478"/>
          <ac:grpSpMkLst>
            <pc:docMk/>
            <pc:sldMk cId="4025965845" sldId="1731651357"/>
            <ac:grpSpMk id="10" creationId="{DFF6B39F-6A0B-1947-BF08-9737B80AFCB1}"/>
          </ac:grpSpMkLst>
        </pc:grpChg>
        <pc:grpChg chg="add del mod">
          <ac:chgData name="Alex Pelan" userId="0f2803ee-6420-431a-8481-41eebae873c4" providerId="ADAL" clId="{412B1284-A773-444C-8E74-9257A5F02941}" dt="2021-06-03T12:02:59.513" v="4932" actId="478"/>
          <ac:grpSpMkLst>
            <pc:docMk/>
            <pc:sldMk cId="4025965845" sldId="1731651357"/>
            <ac:grpSpMk id="17" creationId="{16D7925D-8CCE-5249-9627-886538A0E91C}"/>
          </ac:grpSpMkLst>
        </pc:grpChg>
        <pc:grpChg chg="add del mod">
          <ac:chgData name="Alex Pelan" userId="0f2803ee-6420-431a-8481-41eebae873c4" providerId="ADAL" clId="{412B1284-A773-444C-8E74-9257A5F02941}" dt="2021-06-03T12:02:59.513" v="4932" actId="478"/>
          <ac:grpSpMkLst>
            <pc:docMk/>
            <pc:sldMk cId="4025965845" sldId="1731651357"/>
            <ac:grpSpMk id="24" creationId="{7CAE35A6-1435-B34F-80C8-73633448AB14}"/>
          </ac:grpSpMkLst>
        </pc:grpChg>
        <pc:grpChg chg="add mod">
          <ac:chgData name="Alex Pelan" userId="0f2803ee-6420-431a-8481-41eebae873c4" providerId="ADAL" clId="{412B1284-A773-444C-8E74-9257A5F02941}" dt="2021-06-03T12:44:00.417" v="5848"/>
          <ac:grpSpMkLst>
            <pc:docMk/>
            <pc:sldMk cId="4025965845" sldId="1731651357"/>
            <ac:grpSpMk id="37" creationId="{008BE396-75EB-194C-B8E4-EA7987641DC5}"/>
          </ac:grpSpMkLst>
        </pc:grpChg>
        <pc:grpChg chg="add mod">
          <ac:chgData name="Alex Pelan" userId="0f2803ee-6420-431a-8481-41eebae873c4" providerId="ADAL" clId="{412B1284-A773-444C-8E74-9257A5F02941}" dt="2021-06-03T12:47:51.105" v="6096"/>
          <ac:grpSpMkLst>
            <pc:docMk/>
            <pc:sldMk cId="4025965845" sldId="1731651357"/>
            <ac:grpSpMk id="44" creationId="{8A3B0DB3-F104-EB4E-AD40-D16F3167D7EB}"/>
          </ac:grpSpMkLst>
        </pc:grpChg>
        <pc:grpChg chg="add mod">
          <ac:chgData name="Alex Pelan" userId="0f2803ee-6420-431a-8481-41eebae873c4" providerId="ADAL" clId="{412B1284-A773-444C-8E74-9257A5F02941}" dt="2021-06-03T12:03:00.858" v="4933"/>
          <ac:grpSpMkLst>
            <pc:docMk/>
            <pc:sldMk cId="4025965845" sldId="1731651357"/>
            <ac:grpSpMk id="51" creationId="{CB4CA7C0-2E9A-B047-8085-DBA095D1982D}"/>
          </ac:grpSpMkLst>
        </pc:grpChg>
        <pc:graphicFrameChg chg="add del mod">
          <ac:chgData name="Alex Pelan" userId="0f2803ee-6420-431a-8481-41eebae873c4" providerId="ADAL" clId="{412B1284-A773-444C-8E74-9257A5F02941}" dt="2021-06-03T12:00:32.222" v="4903"/>
          <ac:graphicFrameMkLst>
            <pc:docMk/>
            <pc:sldMk cId="4025965845" sldId="1731651357"/>
            <ac:graphicFrameMk id="33" creationId="{03A74E26-C8B8-8045-9EEE-171BF1EB5C91}"/>
          </ac:graphicFrameMkLst>
        </pc:graphicFrameChg>
        <pc:graphicFrameChg chg="add del mod">
          <ac:chgData name="Alex Pelan" userId="0f2803ee-6420-431a-8481-41eebae873c4" providerId="ADAL" clId="{412B1284-A773-444C-8E74-9257A5F02941}" dt="2021-06-03T12:00:32.222" v="4903"/>
          <ac:graphicFrameMkLst>
            <pc:docMk/>
            <pc:sldMk cId="4025965845" sldId="1731651357"/>
            <ac:graphicFrameMk id="34" creationId="{EC150A09-9E25-C146-9627-F692D4EECCB3}"/>
          </ac:graphicFrameMkLst>
        </pc:graphicFrameChg>
        <pc:picChg chg="add del mod">
          <ac:chgData name="Alex Pelan" userId="0f2803ee-6420-431a-8481-41eebae873c4" providerId="ADAL" clId="{412B1284-A773-444C-8E74-9257A5F02941}" dt="2021-06-03T12:00:55.813" v="4907" actId="478"/>
          <ac:picMkLst>
            <pc:docMk/>
            <pc:sldMk cId="4025965845" sldId="1731651357"/>
            <ac:picMk id="3" creationId="{0CCB4134-7A15-A14B-9938-9CC949EEAA06}"/>
          </ac:picMkLst>
        </pc:picChg>
      </pc:sldChg>
      <pc:sldChg chg="addSp modSp add mod">
        <pc:chgData name="Alex Pelan" userId="0f2803ee-6420-431a-8481-41eebae873c4" providerId="ADAL" clId="{412B1284-A773-444C-8E74-9257A5F02941}" dt="2021-06-03T13:16:12.101" v="7110" actId="20577"/>
        <pc:sldMkLst>
          <pc:docMk/>
          <pc:sldMk cId="640864386" sldId="1731651358"/>
        </pc:sldMkLst>
        <pc:spChg chg="add mod">
          <ac:chgData name="Alex Pelan" userId="0f2803ee-6420-431a-8481-41eebae873c4" providerId="ADAL" clId="{412B1284-A773-444C-8E74-9257A5F02941}" dt="2021-06-03T12:32:33.037" v="5702" actId="207"/>
          <ac:spMkLst>
            <pc:docMk/>
            <pc:sldMk cId="640864386" sldId="1731651358"/>
            <ac:spMk id="2" creationId="{24A45A13-B22D-D54F-BD69-468A4BEA5811}"/>
          </ac:spMkLst>
        </pc:spChg>
        <pc:spChg chg="mod">
          <ac:chgData name="Alex Pelan" userId="0f2803ee-6420-431a-8481-41eebae873c4" providerId="ADAL" clId="{412B1284-A773-444C-8E74-9257A5F02941}" dt="2021-06-03T13:16:12.101" v="7110" actId="20577"/>
          <ac:spMkLst>
            <pc:docMk/>
            <pc:sldMk cId="640864386" sldId="1731651358"/>
            <ac:spMk id="4" creationId="{14CC6718-B03B-E746-9C33-1C480698D64D}"/>
          </ac:spMkLst>
        </pc:spChg>
        <pc:spChg chg="mod">
          <ac:chgData name="Alex Pelan" userId="0f2803ee-6420-431a-8481-41eebae873c4" providerId="ADAL" clId="{412B1284-A773-444C-8E74-9257A5F02941}" dt="2021-06-03T12:30:22.686" v="5544" actId="20577"/>
          <ac:spMkLst>
            <pc:docMk/>
            <pc:sldMk cId="640864386" sldId="1731651358"/>
            <ac:spMk id="5" creationId="{05582746-A7E2-7A4A-97B0-E499DFC29AA7}"/>
          </ac:spMkLst>
        </pc:spChg>
        <pc:spChg chg="mod">
          <ac:chgData name="Alex Pelan" userId="0f2803ee-6420-431a-8481-41eebae873c4" providerId="ADAL" clId="{412B1284-A773-444C-8E74-9257A5F02941}" dt="2021-06-03T12:31:54.792" v="5679" actId="20577"/>
          <ac:spMkLst>
            <pc:docMk/>
            <pc:sldMk cId="640864386" sldId="1731651358"/>
            <ac:spMk id="9" creationId="{B727673D-FC84-884E-A645-2F30FEC6188C}"/>
          </ac:spMkLst>
        </pc:spChg>
      </pc:sldChg>
      <pc:sldChg chg="delSp modSp add mod">
        <pc:chgData name="Alex Pelan" userId="0f2803ee-6420-431a-8481-41eebae873c4" providerId="ADAL" clId="{412B1284-A773-444C-8E74-9257A5F02941}" dt="2021-06-03T13:16:37.273" v="7114" actId="20577"/>
        <pc:sldMkLst>
          <pc:docMk/>
          <pc:sldMk cId="2568239716" sldId="1731651359"/>
        </pc:sldMkLst>
        <pc:spChg chg="mod">
          <ac:chgData name="Alex Pelan" userId="0f2803ee-6420-431a-8481-41eebae873c4" providerId="ADAL" clId="{412B1284-A773-444C-8E74-9257A5F02941}" dt="2021-06-03T13:16:37.273" v="7114" actId="20577"/>
          <ac:spMkLst>
            <pc:docMk/>
            <pc:sldMk cId="2568239716" sldId="1731651359"/>
            <ac:spMk id="4" creationId="{14CC6718-B03B-E746-9C33-1C480698D64D}"/>
          </ac:spMkLst>
        </pc:spChg>
        <pc:spChg chg="del">
          <ac:chgData name="Alex Pelan" userId="0f2803ee-6420-431a-8481-41eebae873c4" providerId="ADAL" clId="{412B1284-A773-444C-8E74-9257A5F02941}" dt="2021-06-03T12:06:04.543" v="5061" actId="478"/>
          <ac:spMkLst>
            <pc:docMk/>
            <pc:sldMk cId="2568239716" sldId="1731651359"/>
            <ac:spMk id="6" creationId="{1A3C9E16-5127-5648-B989-8F186D828067}"/>
          </ac:spMkLst>
        </pc:spChg>
        <pc:spChg chg="mod">
          <ac:chgData name="Alex Pelan" userId="0f2803ee-6420-431a-8481-41eebae873c4" providerId="ADAL" clId="{412B1284-A773-444C-8E74-9257A5F02941}" dt="2021-06-03T12:07:57.957" v="5087" actId="20577"/>
          <ac:spMkLst>
            <pc:docMk/>
            <pc:sldMk cId="2568239716" sldId="1731651359"/>
            <ac:spMk id="9" creationId="{B727673D-FC84-884E-A645-2F30FEC6188C}"/>
          </ac:spMkLst>
        </pc:spChg>
        <pc:spChg chg="mod">
          <ac:chgData name="Alex Pelan" userId="0f2803ee-6420-431a-8481-41eebae873c4" providerId="ADAL" clId="{412B1284-A773-444C-8E74-9257A5F02941}" dt="2021-06-03T13:06:22.008" v="7069" actId="207"/>
          <ac:spMkLst>
            <pc:docMk/>
            <pc:sldMk cId="2568239716" sldId="1731651359"/>
            <ac:spMk id="10" creationId="{95BBE831-A83D-0C44-AA8F-6E3164F59709}"/>
          </ac:spMkLst>
        </pc:spChg>
        <pc:spChg chg="mod">
          <ac:chgData name="Alex Pelan" userId="0f2803ee-6420-431a-8481-41eebae873c4" providerId="ADAL" clId="{412B1284-A773-444C-8E74-9257A5F02941}" dt="2021-06-03T13:06:44.951" v="7072" actId="207"/>
          <ac:spMkLst>
            <pc:docMk/>
            <pc:sldMk cId="2568239716" sldId="1731651359"/>
            <ac:spMk id="11" creationId="{3DCF829C-5259-8443-B161-94CAD010B4F7}"/>
          </ac:spMkLst>
        </pc:spChg>
        <pc:spChg chg="mod">
          <ac:chgData name="Alex Pelan" userId="0f2803ee-6420-431a-8481-41eebae873c4" providerId="ADAL" clId="{412B1284-A773-444C-8E74-9257A5F02941}" dt="2021-06-03T12:06:10.265" v="5064" actId="20577"/>
          <ac:spMkLst>
            <pc:docMk/>
            <pc:sldMk cId="2568239716" sldId="1731651359"/>
            <ac:spMk id="12" creationId="{71D34AE1-38B4-EB41-ADDD-2C74AB8F49A2}"/>
          </ac:spMkLst>
        </pc:spChg>
        <pc:spChg chg="mod">
          <ac:chgData name="Alex Pelan" userId="0f2803ee-6420-431a-8481-41eebae873c4" providerId="ADAL" clId="{412B1284-A773-444C-8E74-9257A5F02941}" dt="2021-06-03T12:59:50.251" v="6692" actId="1076"/>
          <ac:spMkLst>
            <pc:docMk/>
            <pc:sldMk cId="2568239716" sldId="1731651359"/>
            <ac:spMk id="13" creationId="{B2F0DE5B-835B-4649-808B-49F1E36DB328}"/>
          </ac:spMkLst>
        </pc:spChg>
        <pc:spChg chg="mod">
          <ac:chgData name="Alex Pelan" userId="0f2803ee-6420-431a-8481-41eebae873c4" providerId="ADAL" clId="{412B1284-A773-444C-8E74-9257A5F02941}" dt="2021-06-03T13:06:44.951" v="7072" actId="207"/>
          <ac:spMkLst>
            <pc:docMk/>
            <pc:sldMk cId="2568239716" sldId="1731651359"/>
            <ac:spMk id="14" creationId="{636E9794-6C1B-D04F-89F0-37996FFA0791}"/>
          </ac:spMkLst>
        </pc:spChg>
        <pc:spChg chg="mod">
          <ac:chgData name="Alex Pelan" userId="0f2803ee-6420-431a-8481-41eebae873c4" providerId="ADAL" clId="{412B1284-A773-444C-8E74-9257A5F02941}" dt="2021-06-03T13:00:48.203" v="6853" actId="20577"/>
          <ac:spMkLst>
            <pc:docMk/>
            <pc:sldMk cId="2568239716" sldId="1731651359"/>
            <ac:spMk id="15" creationId="{6E3533B8-C086-7F4C-BEF5-AE73C3BCD745}"/>
          </ac:spMkLst>
        </pc:spChg>
        <pc:spChg chg="mod">
          <ac:chgData name="Alex Pelan" userId="0f2803ee-6420-431a-8481-41eebae873c4" providerId="ADAL" clId="{412B1284-A773-444C-8E74-9257A5F02941}" dt="2021-06-03T13:06:28.251" v="7070" actId="207"/>
          <ac:spMkLst>
            <pc:docMk/>
            <pc:sldMk cId="2568239716" sldId="1731651359"/>
            <ac:spMk id="32" creationId="{1ADF25D5-5040-A84E-8877-76F74F12873A}"/>
          </ac:spMkLst>
        </pc:spChg>
        <pc:spChg chg="mod">
          <ac:chgData name="Alex Pelan" userId="0f2803ee-6420-431a-8481-41eebae873c4" providerId="ADAL" clId="{412B1284-A773-444C-8E74-9257A5F02941}" dt="2021-06-03T13:06:51.416" v="7073" actId="207"/>
          <ac:spMkLst>
            <pc:docMk/>
            <pc:sldMk cId="2568239716" sldId="1731651359"/>
            <ac:spMk id="33" creationId="{A1BF0088-619A-8A45-8034-1361F6656DEB}"/>
          </ac:spMkLst>
        </pc:spChg>
        <pc:spChg chg="mod">
          <ac:chgData name="Alex Pelan" userId="0f2803ee-6420-431a-8481-41eebae873c4" providerId="ADAL" clId="{412B1284-A773-444C-8E74-9257A5F02941}" dt="2021-06-03T12:06:13.340" v="5069" actId="20577"/>
          <ac:spMkLst>
            <pc:docMk/>
            <pc:sldMk cId="2568239716" sldId="1731651359"/>
            <ac:spMk id="34" creationId="{7ADA4ED6-F0F6-1E40-B565-D1AEE009A16F}"/>
          </ac:spMkLst>
        </pc:spChg>
        <pc:spChg chg="mod">
          <ac:chgData name="Alex Pelan" userId="0f2803ee-6420-431a-8481-41eebae873c4" providerId="ADAL" clId="{412B1284-A773-444C-8E74-9257A5F02941}" dt="2021-06-03T12:59:21.002" v="6673" actId="20577"/>
          <ac:spMkLst>
            <pc:docMk/>
            <pc:sldMk cId="2568239716" sldId="1731651359"/>
            <ac:spMk id="35" creationId="{61840969-F319-A345-8113-E75703FF69C5}"/>
          </ac:spMkLst>
        </pc:spChg>
        <pc:spChg chg="mod">
          <ac:chgData name="Alex Pelan" userId="0f2803ee-6420-431a-8481-41eebae873c4" providerId="ADAL" clId="{412B1284-A773-444C-8E74-9257A5F02941}" dt="2021-06-03T13:06:51.416" v="7073" actId="207"/>
          <ac:spMkLst>
            <pc:docMk/>
            <pc:sldMk cId="2568239716" sldId="1731651359"/>
            <ac:spMk id="36" creationId="{7467B90E-135F-FF47-92D8-FD0FAB209997}"/>
          </ac:spMkLst>
        </pc:spChg>
        <pc:spChg chg="mod">
          <ac:chgData name="Alex Pelan" userId="0f2803ee-6420-431a-8481-41eebae873c4" providerId="ADAL" clId="{412B1284-A773-444C-8E74-9257A5F02941}" dt="2021-06-03T13:03:06.714" v="7062" actId="20577"/>
          <ac:spMkLst>
            <pc:docMk/>
            <pc:sldMk cId="2568239716" sldId="1731651359"/>
            <ac:spMk id="37" creationId="{E818AD78-5423-3441-946C-287D1458B6D1}"/>
          </ac:spMkLst>
        </pc:spChg>
        <pc:spChg chg="mod">
          <ac:chgData name="Alex Pelan" userId="0f2803ee-6420-431a-8481-41eebae873c4" providerId="ADAL" clId="{412B1284-A773-444C-8E74-9257A5F02941}" dt="2021-06-03T13:06:31.254" v="7071" actId="207"/>
          <ac:spMkLst>
            <pc:docMk/>
            <pc:sldMk cId="2568239716" sldId="1731651359"/>
            <ac:spMk id="39" creationId="{CF2A22A6-EDBC-5348-B1FA-39214947B4EF}"/>
          </ac:spMkLst>
        </pc:spChg>
        <pc:spChg chg="mod">
          <ac:chgData name="Alex Pelan" userId="0f2803ee-6420-431a-8481-41eebae873c4" providerId="ADAL" clId="{412B1284-A773-444C-8E74-9257A5F02941}" dt="2021-06-03T13:06:57.651" v="7074" actId="207"/>
          <ac:spMkLst>
            <pc:docMk/>
            <pc:sldMk cId="2568239716" sldId="1731651359"/>
            <ac:spMk id="40" creationId="{2AB0F3A3-40EA-1742-834C-D3CFE29723CD}"/>
          </ac:spMkLst>
        </pc:spChg>
        <pc:spChg chg="mod">
          <ac:chgData name="Alex Pelan" userId="0f2803ee-6420-431a-8481-41eebae873c4" providerId="ADAL" clId="{412B1284-A773-444C-8E74-9257A5F02941}" dt="2021-06-03T12:06:16.948" v="5074" actId="20577"/>
          <ac:spMkLst>
            <pc:docMk/>
            <pc:sldMk cId="2568239716" sldId="1731651359"/>
            <ac:spMk id="41" creationId="{3B62CF4B-737B-8647-AE07-993A92735CEE}"/>
          </ac:spMkLst>
        </pc:spChg>
        <pc:spChg chg="mod">
          <ac:chgData name="Alex Pelan" userId="0f2803ee-6420-431a-8481-41eebae873c4" providerId="ADAL" clId="{412B1284-A773-444C-8E74-9257A5F02941}" dt="2021-06-03T12:59:41.927" v="6691" actId="20577"/>
          <ac:spMkLst>
            <pc:docMk/>
            <pc:sldMk cId="2568239716" sldId="1731651359"/>
            <ac:spMk id="42" creationId="{CB81A5F9-C759-2B45-AE43-CBD44BC3EE13}"/>
          </ac:spMkLst>
        </pc:spChg>
        <pc:spChg chg="mod">
          <ac:chgData name="Alex Pelan" userId="0f2803ee-6420-431a-8481-41eebae873c4" providerId="ADAL" clId="{412B1284-A773-444C-8E74-9257A5F02941}" dt="2021-06-03T13:06:57.651" v="7074" actId="207"/>
          <ac:spMkLst>
            <pc:docMk/>
            <pc:sldMk cId="2568239716" sldId="1731651359"/>
            <ac:spMk id="43" creationId="{984837CE-11B8-1847-BBF9-ACDB204D24B5}"/>
          </ac:spMkLst>
        </pc:spChg>
        <pc:spChg chg="mod">
          <ac:chgData name="Alex Pelan" userId="0f2803ee-6420-431a-8481-41eebae873c4" providerId="ADAL" clId="{412B1284-A773-444C-8E74-9257A5F02941}" dt="2021-06-03T13:02:34.751" v="7013" actId="1076"/>
          <ac:spMkLst>
            <pc:docMk/>
            <pc:sldMk cId="2568239716" sldId="1731651359"/>
            <ac:spMk id="44" creationId="{A93C00F0-68D6-7F4E-9665-4F1D1A6DF829}"/>
          </ac:spMkLst>
        </pc:spChg>
      </pc:sldChg>
      <pc:sldChg chg="add del">
        <pc:chgData name="Alex Pelan" userId="0f2803ee-6420-431a-8481-41eebae873c4" providerId="ADAL" clId="{412B1284-A773-444C-8E74-9257A5F02941}" dt="2021-06-03T13:19:08.738" v="7121" actId="2696"/>
        <pc:sldMkLst>
          <pc:docMk/>
          <pc:sldMk cId="1231794695" sldId="1731651360"/>
        </pc:sldMkLst>
      </pc:sldChg>
      <pc:sldChg chg="add del">
        <pc:chgData name="Alex Pelan" userId="0f2803ee-6420-431a-8481-41eebae873c4" providerId="ADAL" clId="{412B1284-A773-444C-8E74-9257A5F02941}" dt="2021-06-03T13:19:08.738" v="7121" actId="2696"/>
        <pc:sldMkLst>
          <pc:docMk/>
          <pc:sldMk cId="3835059773" sldId="1731651361"/>
        </pc:sldMkLst>
      </pc:sldChg>
      <pc:sldChg chg="modSp add mod">
        <pc:chgData name="Alex Pelan" userId="0f2803ee-6420-431a-8481-41eebae873c4" providerId="ADAL" clId="{412B1284-A773-444C-8E74-9257A5F02941}" dt="2021-06-03T13:19:43.332" v="7194" actId="20577"/>
        <pc:sldMkLst>
          <pc:docMk/>
          <pc:sldMk cId="1186708767" sldId="1731651362"/>
        </pc:sldMkLst>
        <pc:spChg chg="mod">
          <ac:chgData name="Alex Pelan" userId="0f2803ee-6420-431a-8481-41eebae873c4" providerId="ADAL" clId="{412B1284-A773-444C-8E74-9257A5F02941}" dt="2021-06-03T13:19:43.332" v="7194" actId="20577"/>
          <ac:spMkLst>
            <pc:docMk/>
            <pc:sldMk cId="1186708767" sldId="1731651362"/>
            <ac:spMk id="78" creationId="{7DF80794-3E8F-6247-B10E-86B868CCFD4E}"/>
          </ac:spMkLst>
        </pc:spChg>
      </pc:sldChg>
      <pc:sldChg chg="add del">
        <pc:chgData name="Alex Pelan" userId="0f2803ee-6420-431a-8481-41eebae873c4" providerId="ADAL" clId="{412B1284-A773-444C-8E74-9257A5F02941}" dt="2021-06-03T13:19:02.450" v="7119"/>
        <pc:sldMkLst>
          <pc:docMk/>
          <pc:sldMk cId="1194076516" sldId="1731651362"/>
        </pc:sldMkLst>
      </pc:sldChg>
      <pc:sldChg chg="add del">
        <pc:chgData name="Alex Pelan" userId="0f2803ee-6420-431a-8481-41eebae873c4" providerId="ADAL" clId="{412B1284-A773-444C-8E74-9257A5F02941}" dt="2021-06-03T13:18:23.150" v="7117"/>
        <pc:sldMkLst>
          <pc:docMk/>
          <pc:sldMk cId="1644043269" sldId="1731651362"/>
        </pc:sldMkLst>
      </pc:sldChg>
      <pc:sldChg chg="modSp add">
        <pc:chgData name="Alex Pelan" userId="0f2803ee-6420-431a-8481-41eebae873c4" providerId="ADAL" clId="{412B1284-A773-444C-8E74-9257A5F02941}" dt="2021-06-03T13:20:04.032" v="7195"/>
        <pc:sldMkLst>
          <pc:docMk/>
          <pc:sldMk cId="1230082682" sldId="1731651363"/>
        </pc:sldMkLst>
        <pc:spChg chg="mod">
          <ac:chgData name="Alex Pelan" userId="0f2803ee-6420-431a-8481-41eebae873c4" providerId="ADAL" clId="{412B1284-A773-444C-8E74-9257A5F02941}" dt="2021-06-03T13:20:04.032" v="7195"/>
          <ac:spMkLst>
            <pc:docMk/>
            <pc:sldMk cId="1230082682" sldId="1731651363"/>
            <ac:spMk id="78" creationId="{7DF80794-3E8F-6247-B10E-86B868CCFD4E}"/>
          </ac:spMkLst>
        </pc:spChg>
      </pc:sldChg>
      <pc:sldChg chg="add del">
        <pc:chgData name="Alex Pelan" userId="0f2803ee-6420-431a-8481-41eebae873c4" providerId="ADAL" clId="{412B1284-A773-444C-8E74-9257A5F02941}" dt="2021-06-03T13:19:02.450" v="7119"/>
        <pc:sldMkLst>
          <pc:docMk/>
          <pc:sldMk cId="3775803653" sldId="1731651363"/>
        </pc:sldMkLst>
      </pc:sldChg>
      <pc:sldChg chg="addSp delSp modSp add mod">
        <pc:chgData name="Alex Pelan" userId="0f2803ee-6420-431a-8481-41eebae873c4" providerId="ADAL" clId="{412B1284-A773-444C-8E74-9257A5F02941}" dt="2021-06-04T11:07:19.730" v="8010" actId="20577"/>
        <pc:sldMkLst>
          <pc:docMk/>
          <pc:sldMk cId="1084763228" sldId="1731651364"/>
        </pc:sldMkLst>
        <pc:spChg chg="add mod">
          <ac:chgData name="Alex Pelan" userId="0f2803ee-6420-431a-8481-41eebae873c4" providerId="ADAL" clId="{412B1284-A773-444C-8E74-9257A5F02941}" dt="2021-06-03T13:38:24.153" v="7765" actId="1076"/>
          <ac:spMkLst>
            <pc:docMk/>
            <pc:sldMk cId="1084763228" sldId="1731651364"/>
            <ac:spMk id="11" creationId="{2B94BE23-3B2B-5845-BC35-B2CB6420518D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13" creationId="{FDF21220-4952-1C4C-9783-2DE32A514A50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14" creationId="{D5666E1F-4473-784C-9DAD-B0FA207A15E5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15" creationId="{6B211A9D-49AE-CD4C-9517-DEBF33364666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16" creationId="{558DE961-BB9A-A449-B907-46A7500590C9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17" creationId="{054BAE7E-EBE7-DC40-99AE-85AE843FE8A4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22" creationId="{5434348C-EF94-5A4D-B299-727F2CDCB45A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37" creationId="{4D385C64-F9E2-3A4E-ABE1-0CA557EBCD49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41" creationId="{3BB70405-2F39-0E49-8932-BB14FED72CE0}"/>
          </ac:spMkLst>
        </pc:spChg>
        <pc:spChg chg="del">
          <ac:chgData name="Alex Pelan" userId="0f2803ee-6420-431a-8481-41eebae873c4" providerId="ADAL" clId="{412B1284-A773-444C-8E74-9257A5F02941}" dt="2021-06-03T13:20:28.701" v="7199" actId="478"/>
          <ac:spMkLst>
            <pc:docMk/>
            <pc:sldMk cId="1084763228" sldId="1731651364"/>
            <ac:spMk id="42" creationId="{D9A65784-D5D2-4249-B30D-E1990495489A}"/>
          </ac:spMkLst>
        </pc:spChg>
        <pc:spChg chg="del">
          <ac:chgData name="Alex Pelan" userId="0f2803ee-6420-431a-8481-41eebae873c4" providerId="ADAL" clId="{412B1284-A773-444C-8E74-9257A5F02941}" dt="2021-06-03T13:21:13.401" v="7281" actId="478"/>
          <ac:spMkLst>
            <pc:docMk/>
            <pc:sldMk cId="1084763228" sldId="1731651364"/>
            <ac:spMk id="56" creationId="{6BD9E9AF-8989-5049-8D0A-31B5F06367A9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67" creationId="{BDDA7F4C-9E5C-684A-ABDC-1FB1CCEE94A5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72" creationId="{47DFEA32-CC1E-9C43-81FF-794538457754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74" creationId="{76B5E401-7E37-DE4B-98DD-8C277DE1BECD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75" creationId="{E399BD62-A29C-F94D-A784-6D2228E10CC3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76" creationId="{C2F28303-2D22-3844-8A4A-EE1A1C288F41}"/>
          </ac:spMkLst>
        </pc:spChg>
        <pc:spChg chg="mod">
          <ac:chgData name="Alex Pelan" userId="0f2803ee-6420-431a-8481-41eebae873c4" providerId="ADAL" clId="{412B1284-A773-444C-8E74-9257A5F02941}" dt="2021-06-03T13:21:08.663" v="7280" actId="20577"/>
          <ac:spMkLst>
            <pc:docMk/>
            <pc:sldMk cId="1084763228" sldId="1731651364"/>
            <ac:spMk id="78" creationId="{7DF80794-3E8F-6247-B10E-86B868CCFD4E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79" creationId="{4C4B5A22-9A01-BE43-B855-D2861B8C194C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80" creationId="{6BC39605-8FCD-F840-92CC-79A7ECE603FA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82" creationId="{B68397F8-3154-184C-BA2C-8B7852F3ED8C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83" creationId="{162EE0C5-D708-1444-93E5-82352AB8DE6F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84" creationId="{C55B6566-A569-C845-AF7B-C9320D64D64D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85" creationId="{12D609B5-1B78-744D-A0E2-40ACDD70D09E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86" creationId="{907A428C-789D-9B4C-94C1-6CA92307E6D9}"/>
          </ac:spMkLst>
        </pc:spChg>
        <pc:spChg chg="del">
          <ac:chgData name="Alex Pelan" userId="0f2803ee-6420-431a-8481-41eebae873c4" providerId="ADAL" clId="{412B1284-A773-444C-8E74-9257A5F02941}" dt="2021-06-03T13:20:24.412" v="7198" actId="478"/>
          <ac:spMkLst>
            <pc:docMk/>
            <pc:sldMk cId="1084763228" sldId="1731651364"/>
            <ac:spMk id="88" creationId="{E61066C0-5250-6640-A072-C6FC8C04B401}"/>
          </ac:spMkLst>
        </pc:spChg>
        <pc:grpChg chg="del">
          <ac:chgData name="Alex Pelan" userId="0f2803ee-6420-431a-8481-41eebae873c4" providerId="ADAL" clId="{412B1284-A773-444C-8E74-9257A5F02941}" dt="2021-06-03T13:20:24.412" v="7198" actId="478"/>
          <ac:grpSpMkLst>
            <pc:docMk/>
            <pc:sldMk cId="1084763228" sldId="1731651364"/>
            <ac:grpSpMk id="2" creationId="{FF27DD90-9F6B-5C41-BACD-EA28198D8143}"/>
          </ac:grpSpMkLst>
        </pc:grpChg>
        <pc:grpChg chg="del">
          <ac:chgData name="Alex Pelan" userId="0f2803ee-6420-431a-8481-41eebae873c4" providerId="ADAL" clId="{412B1284-A773-444C-8E74-9257A5F02941}" dt="2021-06-03T13:20:24.412" v="7198" actId="478"/>
          <ac:grpSpMkLst>
            <pc:docMk/>
            <pc:sldMk cId="1084763228" sldId="1731651364"/>
            <ac:grpSpMk id="3" creationId="{4AE1C406-EB42-8248-9A39-943CB63B839B}"/>
          </ac:grpSpMkLst>
        </pc:grpChg>
        <pc:grpChg chg="del">
          <ac:chgData name="Alex Pelan" userId="0f2803ee-6420-431a-8481-41eebae873c4" providerId="ADAL" clId="{412B1284-A773-444C-8E74-9257A5F02941}" dt="2021-06-03T13:20:24.412" v="7198" actId="478"/>
          <ac:grpSpMkLst>
            <pc:docMk/>
            <pc:sldMk cId="1084763228" sldId="1731651364"/>
            <ac:grpSpMk id="4" creationId="{EE53A8CB-F293-0148-9789-1C49C5733922}"/>
          </ac:grpSpMkLst>
        </pc:grpChg>
        <pc:grpChg chg="del">
          <ac:chgData name="Alex Pelan" userId="0f2803ee-6420-431a-8481-41eebae873c4" providerId="ADAL" clId="{412B1284-A773-444C-8E74-9257A5F02941}" dt="2021-06-03T13:20:24.412" v="7198" actId="478"/>
          <ac:grpSpMkLst>
            <pc:docMk/>
            <pc:sldMk cId="1084763228" sldId="1731651364"/>
            <ac:grpSpMk id="6" creationId="{0C44429C-0B16-6A42-93B0-0E6962FEA52E}"/>
          </ac:grpSpMkLst>
        </pc:grpChg>
        <pc:grpChg chg="del">
          <ac:chgData name="Alex Pelan" userId="0f2803ee-6420-431a-8481-41eebae873c4" providerId="ADAL" clId="{412B1284-A773-444C-8E74-9257A5F02941}" dt="2021-06-03T13:20:24.412" v="7198" actId="478"/>
          <ac:grpSpMkLst>
            <pc:docMk/>
            <pc:sldMk cId="1084763228" sldId="1731651364"/>
            <ac:grpSpMk id="9" creationId="{F4B0D580-93A8-4C48-BF95-CAF50D91C21E}"/>
          </ac:grpSpMkLst>
        </pc:grpChg>
        <pc:graphicFrameChg chg="add mod modGraphic">
          <ac:chgData name="Alex Pelan" userId="0f2803ee-6420-431a-8481-41eebae873c4" providerId="ADAL" clId="{412B1284-A773-444C-8E74-9257A5F02941}" dt="2021-06-04T11:07:19.730" v="8010" actId="20577"/>
          <ac:graphicFrameMkLst>
            <pc:docMk/>
            <pc:sldMk cId="1084763228" sldId="1731651364"/>
            <ac:graphicFrameMk id="10" creationId="{55B60E79-0E08-9641-B0B0-288C9EFF07A3}"/>
          </ac:graphicFrameMkLst>
        </pc:graphicFrameChg>
        <pc:cxnChg chg="del">
          <ac:chgData name="Alex Pelan" userId="0f2803ee-6420-431a-8481-41eebae873c4" providerId="ADAL" clId="{412B1284-A773-444C-8E74-9257A5F02941}" dt="2021-06-03T13:20:24.412" v="7198" actId="478"/>
          <ac:cxnSpMkLst>
            <pc:docMk/>
            <pc:sldMk cId="1084763228" sldId="1731651364"/>
            <ac:cxnSpMk id="18" creationId="{546D0C69-5645-6D4F-93C5-1072A9AA3C5A}"/>
          </ac:cxnSpMkLst>
        </pc:cxnChg>
        <pc:cxnChg chg="del">
          <ac:chgData name="Alex Pelan" userId="0f2803ee-6420-431a-8481-41eebae873c4" providerId="ADAL" clId="{412B1284-A773-444C-8E74-9257A5F02941}" dt="2021-06-03T13:20:24.412" v="7198" actId="478"/>
          <ac:cxnSpMkLst>
            <pc:docMk/>
            <pc:sldMk cId="1084763228" sldId="1731651364"/>
            <ac:cxnSpMk id="19" creationId="{317D3DD6-7960-004B-9480-E59940688021}"/>
          </ac:cxnSpMkLst>
        </pc:cxnChg>
      </pc:sldChg>
      <pc:sldChg chg="addSp delSp modSp add mod modShow">
        <pc:chgData name="Alex Pelan" userId="0f2803ee-6420-431a-8481-41eebae873c4" providerId="ADAL" clId="{412B1284-A773-444C-8E74-9257A5F02941}" dt="2021-06-04T11:16:15.458" v="8020" actId="729"/>
        <pc:sldMkLst>
          <pc:docMk/>
          <pc:sldMk cId="1540674858" sldId="1731651365"/>
        </pc:sldMkLst>
        <pc:spChg chg="mod">
          <ac:chgData name="Alex Pelan" userId="0f2803ee-6420-431a-8481-41eebae873c4" providerId="ADAL" clId="{412B1284-A773-444C-8E74-9257A5F02941}" dt="2021-06-04T07:56:48.791" v="7769" actId="27636"/>
          <ac:spMkLst>
            <pc:docMk/>
            <pc:sldMk cId="1540674858" sldId="1731651365"/>
            <ac:spMk id="2" creationId="{15840884-2B48-864A-9AFE-A0D66147E81E}"/>
          </ac:spMkLst>
        </pc:spChg>
        <pc:spChg chg="mod">
          <ac:chgData name="Alex Pelan" userId="0f2803ee-6420-431a-8481-41eebae873c4" providerId="ADAL" clId="{412B1284-A773-444C-8E74-9257A5F02941}" dt="2021-06-04T11:11:42.064" v="8019" actId="20577"/>
          <ac:spMkLst>
            <pc:docMk/>
            <pc:sldMk cId="1540674858" sldId="1731651365"/>
            <ac:spMk id="4" creationId="{97BBE5ED-6D6E-7845-A284-8053C9CAF4FE}"/>
          </ac:spMkLst>
        </pc:spChg>
        <pc:spChg chg="add del mod">
          <ac:chgData name="Alex Pelan" userId="0f2803ee-6420-431a-8481-41eebae873c4" providerId="ADAL" clId="{412B1284-A773-444C-8E74-9257A5F02941}" dt="2021-06-04T07:57:13.709" v="7775" actId="478"/>
          <ac:spMkLst>
            <pc:docMk/>
            <pc:sldMk cId="1540674858" sldId="1731651365"/>
            <ac:spMk id="5" creationId="{5E370E07-C2C4-B644-B0F2-65E111D70A2D}"/>
          </ac:spMkLst>
        </pc:spChg>
        <pc:spChg chg="add mod">
          <ac:chgData name="Alex Pelan" userId="0f2803ee-6420-431a-8481-41eebae873c4" providerId="ADAL" clId="{412B1284-A773-444C-8E74-9257A5F02941}" dt="2021-06-04T07:58:05.214" v="7785" actId="1076"/>
          <ac:spMkLst>
            <pc:docMk/>
            <pc:sldMk cId="1540674858" sldId="1731651365"/>
            <ac:spMk id="7" creationId="{B33C2002-320B-0A46-8AE7-283123718FFA}"/>
          </ac:spMkLst>
        </pc:spChg>
        <pc:picChg chg="del">
          <ac:chgData name="Alex Pelan" userId="0f2803ee-6420-431a-8481-41eebae873c4" providerId="ADAL" clId="{412B1284-A773-444C-8E74-9257A5F02941}" dt="2021-06-04T07:57:10.252" v="7774" actId="478"/>
          <ac:picMkLst>
            <pc:docMk/>
            <pc:sldMk cId="1540674858" sldId="1731651365"/>
            <ac:picMk id="8" creationId="{EC4AAB52-41D1-F046-8BE8-40FB9692EF2F}"/>
          </ac:picMkLst>
        </pc:picChg>
      </pc:sldChg>
      <pc:sldChg chg="delSp modSp add mod">
        <pc:chgData name="Alex Pelan" userId="0f2803ee-6420-431a-8481-41eebae873c4" providerId="ADAL" clId="{412B1284-A773-444C-8E74-9257A5F02941}" dt="2021-06-04T09:30:07.449" v="7984" actId="20577"/>
        <pc:sldMkLst>
          <pc:docMk/>
          <pc:sldMk cId="61848503" sldId="1731651366"/>
        </pc:sldMkLst>
        <pc:spChg chg="del">
          <ac:chgData name="Alex Pelan" userId="0f2803ee-6420-431a-8481-41eebae873c4" providerId="ADAL" clId="{412B1284-A773-444C-8E74-9257A5F02941}" dt="2021-06-04T09:28:13.861" v="7904" actId="478"/>
          <ac:spMkLst>
            <pc:docMk/>
            <pc:sldMk cId="61848503" sldId="1731651366"/>
            <ac:spMk id="4" creationId="{14CC6718-B03B-E746-9C33-1C480698D64D}"/>
          </ac:spMkLst>
        </pc:spChg>
        <pc:spChg chg="del">
          <ac:chgData name="Alex Pelan" userId="0f2803ee-6420-431a-8481-41eebae873c4" providerId="ADAL" clId="{412B1284-A773-444C-8E74-9257A5F02941}" dt="2021-06-04T09:28:20.028" v="7906" actId="478"/>
          <ac:spMkLst>
            <pc:docMk/>
            <pc:sldMk cId="61848503" sldId="1731651366"/>
            <ac:spMk id="5" creationId="{05582746-A7E2-7A4A-97B0-E499DFC29AA7}"/>
          </ac:spMkLst>
        </pc:spChg>
        <pc:spChg chg="del">
          <ac:chgData name="Alex Pelan" userId="0f2803ee-6420-431a-8481-41eebae873c4" providerId="ADAL" clId="{412B1284-A773-444C-8E74-9257A5F02941}" dt="2021-06-04T09:28:15.744" v="7905" actId="478"/>
          <ac:spMkLst>
            <pc:docMk/>
            <pc:sldMk cId="61848503" sldId="1731651366"/>
            <ac:spMk id="21" creationId="{6C1AA41C-43C8-9D45-809E-2615701305EC}"/>
          </ac:spMkLst>
        </pc:spChg>
        <pc:spChg chg="del">
          <ac:chgData name="Alex Pelan" userId="0f2803ee-6420-431a-8481-41eebae873c4" providerId="ADAL" clId="{412B1284-A773-444C-8E74-9257A5F02941}" dt="2021-06-04T09:28:20.028" v="7906" actId="478"/>
          <ac:spMkLst>
            <pc:docMk/>
            <pc:sldMk cId="61848503" sldId="1731651366"/>
            <ac:spMk id="23" creationId="{DC7AE197-5357-6A43-89BC-A37140414A04}"/>
          </ac:spMkLst>
        </pc:spChg>
        <pc:spChg chg="mod">
          <ac:chgData name="Alex Pelan" userId="0f2803ee-6420-431a-8481-41eebae873c4" providerId="ADAL" clId="{412B1284-A773-444C-8E74-9257A5F02941}" dt="2021-06-04T09:30:07.449" v="7984" actId="20577"/>
          <ac:spMkLst>
            <pc:docMk/>
            <pc:sldMk cId="61848503" sldId="1731651366"/>
            <ac:spMk id="30" creationId="{ECA301ED-2E4D-D84E-BAA1-4EB48F371250}"/>
          </ac:spMkLst>
        </pc:spChg>
        <pc:picChg chg="del">
          <ac:chgData name="Alex Pelan" userId="0f2803ee-6420-431a-8481-41eebae873c4" providerId="ADAL" clId="{412B1284-A773-444C-8E74-9257A5F02941}" dt="2021-06-04T09:28:20.028" v="7906" actId="478"/>
          <ac:picMkLst>
            <pc:docMk/>
            <pc:sldMk cId="61848503" sldId="1731651366"/>
            <ac:picMk id="24" creationId="{F398283B-6D95-E446-AE6A-30914A16C4A8}"/>
          </ac:picMkLst>
        </pc:picChg>
        <pc:picChg chg="del">
          <ac:chgData name="Alex Pelan" userId="0f2803ee-6420-431a-8481-41eebae873c4" providerId="ADAL" clId="{412B1284-A773-444C-8E74-9257A5F02941}" dt="2021-06-04T09:28:20.028" v="7906" actId="478"/>
          <ac:picMkLst>
            <pc:docMk/>
            <pc:sldMk cId="61848503" sldId="1731651366"/>
            <ac:picMk id="25" creationId="{68C8C7AD-A122-374B-8D0C-B71F142B6042}"/>
          </ac:picMkLst>
        </pc:picChg>
      </pc:sldChg>
      <pc:sldChg chg="add">
        <pc:chgData name="Alex Pelan" userId="0f2803ee-6420-431a-8481-41eebae873c4" providerId="ADAL" clId="{412B1284-A773-444C-8E74-9257A5F02941}" dt="2021-06-04T09:30:40.806" v="7985"/>
        <pc:sldMkLst>
          <pc:docMk/>
          <pc:sldMk cId="4240458172" sldId="1731651367"/>
        </pc:sldMkLst>
      </pc:sldChg>
      <pc:sldMasterChg chg="delSldLayout">
        <pc:chgData name="Alex Pelan" userId="0f2803ee-6420-431a-8481-41eebae873c4" providerId="ADAL" clId="{412B1284-A773-444C-8E74-9257A5F02941}" dt="2021-06-04T07:58:44.108" v="7792" actId="2696"/>
        <pc:sldMasterMkLst>
          <pc:docMk/>
          <pc:sldMasterMk cId="2794322147" sldId="2147483660"/>
        </pc:sldMasterMkLst>
        <pc:sldLayoutChg chg="del">
          <pc:chgData name="Alex Pelan" userId="0f2803ee-6420-431a-8481-41eebae873c4" providerId="ADAL" clId="{412B1284-A773-444C-8E74-9257A5F02941}" dt="2021-06-04T07:58:44.108" v="7792" actId="2696"/>
          <pc:sldLayoutMkLst>
            <pc:docMk/>
            <pc:sldMasterMk cId="2794322147" sldId="2147483660"/>
            <pc:sldLayoutMk cId="3543587321" sldId="2147483785"/>
          </pc:sldLayoutMkLst>
        </pc:sldLayoutChg>
        <pc:sldLayoutChg chg="del">
          <pc:chgData name="Alex Pelan" userId="0f2803ee-6420-431a-8481-41eebae873c4" providerId="ADAL" clId="{412B1284-A773-444C-8E74-9257A5F02941}" dt="2021-06-03T13:19:08.738" v="7121" actId="2696"/>
          <pc:sldLayoutMkLst>
            <pc:docMk/>
            <pc:sldMasterMk cId="2794322147" sldId="2147483660"/>
            <pc:sldLayoutMk cId="1110191806" sldId="2147483787"/>
          </pc:sldLayoutMkLst>
        </pc:sldLayoutChg>
      </pc:sldMasterChg>
    </pc:docChg>
  </pc:docChgLst>
  <pc:docChgLst>
    <pc:chgData name="Øivind Urdal" userId="a519fee0-b56b-489a-8ee4-66b2d8616237" providerId="ADAL" clId="{78B0EAF7-0B84-485E-95BF-561438E554F1}"/>
    <pc:docChg chg="undo custSel modSld">
      <pc:chgData name="Øivind Urdal" userId="a519fee0-b56b-489a-8ee4-66b2d8616237" providerId="ADAL" clId="{78B0EAF7-0B84-485E-95BF-561438E554F1}" dt="2022-03-29T17:49:00.721" v="45" actId="20577"/>
      <pc:docMkLst>
        <pc:docMk/>
      </pc:docMkLst>
      <pc:sldChg chg="delSp modSp mod">
        <pc:chgData name="Øivind Urdal" userId="a519fee0-b56b-489a-8ee4-66b2d8616237" providerId="ADAL" clId="{78B0EAF7-0B84-485E-95BF-561438E554F1}" dt="2022-03-29T17:49:00.721" v="45" actId="20577"/>
        <pc:sldMkLst>
          <pc:docMk/>
          <pc:sldMk cId="1186708767" sldId="1731651362"/>
        </pc:sldMkLst>
        <pc:spChg chg="mod">
          <ac:chgData name="Øivind Urdal" userId="a519fee0-b56b-489a-8ee4-66b2d8616237" providerId="ADAL" clId="{78B0EAF7-0B84-485E-95BF-561438E554F1}" dt="2022-03-29T17:49:00.721" v="45" actId="20577"/>
          <ac:spMkLst>
            <pc:docMk/>
            <pc:sldMk cId="1186708767" sldId="1731651362"/>
            <ac:spMk id="88" creationId="{E61066C0-5250-6640-A072-C6FC8C04B401}"/>
          </ac:spMkLst>
        </pc:spChg>
        <pc:grpChg chg="del">
          <ac:chgData name="Øivind Urdal" userId="a519fee0-b56b-489a-8ee4-66b2d8616237" providerId="ADAL" clId="{78B0EAF7-0B84-485E-95BF-561438E554F1}" dt="2022-03-29T17:41:38.742" v="0" actId="478"/>
          <ac:grpSpMkLst>
            <pc:docMk/>
            <pc:sldMk cId="1186708767" sldId="1731651362"/>
            <ac:grpSpMk id="2" creationId="{FF27DD90-9F6B-5C41-BACD-EA28198D8143}"/>
          </ac:grpSpMkLst>
        </pc:grpChg>
        <pc:grpChg chg="del">
          <ac:chgData name="Øivind Urdal" userId="a519fee0-b56b-489a-8ee4-66b2d8616237" providerId="ADAL" clId="{78B0EAF7-0B84-485E-95BF-561438E554F1}" dt="2022-03-29T17:41:42.907" v="1" actId="478"/>
          <ac:grpSpMkLst>
            <pc:docMk/>
            <pc:sldMk cId="1186708767" sldId="1731651362"/>
            <ac:grpSpMk id="9" creationId="{F4B0D580-93A8-4C48-BF95-CAF50D91C21E}"/>
          </ac:grpSpMkLst>
        </pc:grpChg>
      </pc:sldChg>
    </pc:docChg>
  </pc:docChgLst>
  <pc:docChgLst>
    <pc:chgData name="Øivind Urdal" userId="a519fee0-b56b-489a-8ee4-66b2d8616237" providerId="ADAL" clId="{FD7380B5-1C3F-4E0E-9CE3-5175320317A2}"/>
    <pc:docChg chg="custSel modSld sldOrd">
      <pc:chgData name="Øivind Urdal" userId="a519fee0-b56b-489a-8ee4-66b2d8616237" providerId="ADAL" clId="{FD7380B5-1C3F-4E0E-9CE3-5175320317A2}" dt="2021-06-03T12:33:00.323" v="92" actId="208"/>
      <pc:docMkLst>
        <pc:docMk/>
      </pc:docMkLst>
      <pc:sldChg chg="modSp mod">
        <pc:chgData name="Øivind Urdal" userId="a519fee0-b56b-489a-8ee4-66b2d8616237" providerId="ADAL" clId="{FD7380B5-1C3F-4E0E-9CE3-5175320317A2}" dt="2021-06-03T07:27:13.707" v="17" actId="20577"/>
        <pc:sldMkLst>
          <pc:docMk/>
          <pc:sldMk cId="3943942891" sldId="267"/>
        </pc:sldMkLst>
        <pc:spChg chg="mod">
          <ac:chgData name="Øivind Urdal" userId="a519fee0-b56b-489a-8ee4-66b2d8616237" providerId="ADAL" clId="{FD7380B5-1C3F-4E0E-9CE3-5175320317A2}" dt="2021-06-03T07:27:13.707" v="17" actId="20577"/>
          <ac:spMkLst>
            <pc:docMk/>
            <pc:sldMk cId="3943942891" sldId="267"/>
            <ac:spMk id="2" creationId="{15840884-2B48-864A-9AFE-A0D66147E81E}"/>
          </ac:spMkLst>
        </pc:spChg>
      </pc:sldChg>
      <pc:sldChg chg="modSp mod">
        <pc:chgData name="Øivind Urdal" userId="a519fee0-b56b-489a-8ee4-66b2d8616237" providerId="ADAL" clId="{FD7380B5-1C3F-4E0E-9CE3-5175320317A2}" dt="2021-06-03T07:38:02.656" v="83" actId="207"/>
        <pc:sldMkLst>
          <pc:docMk/>
          <pc:sldMk cId="275587682" sldId="1731651289"/>
        </pc:sldMkLst>
        <pc:spChg chg="mod">
          <ac:chgData name="Øivind Urdal" userId="a519fee0-b56b-489a-8ee4-66b2d8616237" providerId="ADAL" clId="{FD7380B5-1C3F-4E0E-9CE3-5175320317A2}" dt="2021-06-03T07:38:02.656" v="83" actId="207"/>
          <ac:spMkLst>
            <pc:docMk/>
            <pc:sldMk cId="275587682" sldId="1731651289"/>
            <ac:spMk id="2" creationId="{8FCE5CC1-A615-A34D-8268-97B9060CA33F}"/>
          </ac:spMkLst>
        </pc:spChg>
      </pc:sldChg>
      <pc:sldChg chg="delSp modSp mod">
        <pc:chgData name="Øivind Urdal" userId="a519fee0-b56b-489a-8ee4-66b2d8616237" providerId="ADAL" clId="{FD7380B5-1C3F-4E0E-9CE3-5175320317A2}" dt="2021-06-03T12:32:54.222" v="90" actId="208"/>
        <pc:sldMkLst>
          <pc:docMk/>
          <pc:sldMk cId="1189516596" sldId="1731651303"/>
        </pc:sldMkLst>
        <pc:spChg chg="del">
          <ac:chgData name="Øivind Urdal" userId="a519fee0-b56b-489a-8ee4-66b2d8616237" providerId="ADAL" clId="{FD7380B5-1C3F-4E0E-9CE3-5175320317A2}" dt="2021-06-03T07:29:52.027" v="33" actId="478"/>
          <ac:spMkLst>
            <pc:docMk/>
            <pc:sldMk cId="1189516596" sldId="1731651303"/>
            <ac:spMk id="38" creationId="{C52FEEFA-52F1-1147-A811-33896E8B08F4}"/>
          </ac:spMkLst>
        </pc:spChg>
        <pc:spChg chg="del">
          <ac:chgData name="Øivind Urdal" userId="a519fee0-b56b-489a-8ee4-66b2d8616237" providerId="ADAL" clId="{FD7380B5-1C3F-4E0E-9CE3-5175320317A2}" dt="2021-06-03T07:29:52.027" v="33" actId="478"/>
          <ac:spMkLst>
            <pc:docMk/>
            <pc:sldMk cId="1189516596" sldId="1731651303"/>
            <ac:spMk id="39" creationId="{48B8A08F-FFFC-C040-BF0D-DD7BD375ECB2}"/>
          </ac:spMkLst>
        </pc:spChg>
        <pc:spChg chg="del">
          <ac:chgData name="Øivind Urdal" userId="a519fee0-b56b-489a-8ee4-66b2d8616237" providerId="ADAL" clId="{FD7380B5-1C3F-4E0E-9CE3-5175320317A2}" dt="2021-06-03T07:29:52.027" v="33" actId="478"/>
          <ac:spMkLst>
            <pc:docMk/>
            <pc:sldMk cId="1189516596" sldId="1731651303"/>
            <ac:spMk id="40" creationId="{20A039D4-42BE-E84C-9617-D02B83D412AD}"/>
          </ac:spMkLst>
        </pc:spChg>
        <pc:spChg chg="del">
          <ac:chgData name="Øivind Urdal" userId="a519fee0-b56b-489a-8ee4-66b2d8616237" providerId="ADAL" clId="{FD7380B5-1C3F-4E0E-9CE3-5175320317A2}" dt="2021-06-03T07:29:52.027" v="33" actId="478"/>
          <ac:spMkLst>
            <pc:docMk/>
            <pc:sldMk cId="1189516596" sldId="1731651303"/>
            <ac:spMk id="41" creationId="{827A65D7-DF54-3F41-8772-CD19F72E0EDC}"/>
          </ac:spMkLst>
        </pc:spChg>
        <pc:spChg chg="del">
          <ac:chgData name="Øivind Urdal" userId="a519fee0-b56b-489a-8ee4-66b2d8616237" providerId="ADAL" clId="{FD7380B5-1C3F-4E0E-9CE3-5175320317A2}" dt="2021-06-03T07:29:52.027" v="33" actId="478"/>
          <ac:spMkLst>
            <pc:docMk/>
            <pc:sldMk cId="1189516596" sldId="1731651303"/>
            <ac:spMk id="43" creationId="{D64F5FC7-A77F-8740-8F88-230E9B3294C5}"/>
          </ac:spMkLst>
        </pc:spChg>
        <pc:spChg chg="del">
          <ac:chgData name="Øivind Urdal" userId="a519fee0-b56b-489a-8ee4-66b2d8616237" providerId="ADAL" clId="{FD7380B5-1C3F-4E0E-9CE3-5175320317A2}" dt="2021-06-03T07:29:52.027" v="33" actId="478"/>
          <ac:spMkLst>
            <pc:docMk/>
            <pc:sldMk cId="1189516596" sldId="1731651303"/>
            <ac:spMk id="44" creationId="{89553682-F568-904C-A175-022D8872516B}"/>
          </ac:spMkLst>
        </pc:spChg>
        <pc:spChg chg="del">
          <ac:chgData name="Øivind Urdal" userId="a519fee0-b56b-489a-8ee4-66b2d8616237" providerId="ADAL" clId="{FD7380B5-1C3F-4E0E-9CE3-5175320317A2}" dt="2021-06-03T07:29:52.027" v="33" actId="478"/>
          <ac:spMkLst>
            <pc:docMk/>
            <pc:sldMk cId="1189516596" sldId="1731651303"/>
            <ac:spMk id="45" creationId="{C9640D86-7C3A-7746-928E-D8C81701153D}"/>
          </ac:spMkLst>
        </pc:spChg>
        <pc:spChg chg="mod">
          <ac:chgData name="Øivind Urdal" userId="a519fee0-b56b-489a-8ee4-66b2d8616237" providerId="ADAL" clId="{FD7380B5-1C3F-4E0E-9CE3-5175320317A2}" dt="2021-06-03T07:30:27.901" v="44" actId="20577"/>
          <ac:spMkLst>
            <pc:docMk/>
            <pc:sldMk cId="1189516596" sldId="1731651303"/>
            <ac:spMk id="72" creationId="{47DFEA32-CC1E-9C43-81FF-794538457754}"/>
          </ac:spMkLst>
        </pc:spChg>
        <pc:spChg chg="mod">
          <ac:chgData name="Øivind Urdal" userId="a519fee0-b56b-489a-8ee4-66b2d8616237" providerId="ADAL" clId="{FD7380B5-1C3F-4E0E-9CE3-5175320317A2}" dt="2021-06-03T07:31:37.568" v="57" actId="20577"/>
          <ac:spMkLst>
            <pc:docMk/>
            <pc:sldMk cId="1189516596" sldId="1731651303"/>
            <ac:spMk id="76" creationId="{C2F28303-2D22-3844-8A4A-EE1A1C288F41}"/>
          </ac:spMkLst>
        </pc:spChg>
        <pc:spChg chg="mod">
          <ac:chgData name="Øivind Urdal" userId="a519fee0-b56b-489a-8ee4-66b2d8616237" providerId="ADAL" clId="{FD7380B5-1C3F-4E0E-9CE3-5175320317A2}" dt="2021-06-03T12:32:54.222" v="90" actId="208"/>
          <ac:spMkLst>
            <pc:docMk/>
            <pc:sldMk cId="1189516596" sldId="1731651303"/>
            <ac:spMk id="88" creationId="{E61066C0-5250-6640-A072-C6FC8C04B401}"/>
          </ac:spMkLst>
        </pc:spChg>
      </pc:sldChg>
      <pc:sldChg chg="modSp mod">
        <pc:chgData name="Øivind Urdal" userId="a519fee0-b56b-489a-8ee4-66b2d8616237" providerId="ADAL" clId="{FD7380B5-1C3F-4E0E-9CE3-5175320317A2}" dt="2021-06-03T07:28:53.634" v="32" actId="20577"/>
        <pc:sldMkLst>
          <pc:docMk/>
          <pc:sldMk cId="2432692729" sldId="1731651326"/>
        </pc:sldMkLst>
        <pc:spChg chg="mod">
          <ac:chgData name="Øivind Urdal" userId="a519fee0-b56b-489a-8ee4-66b2d8616237" providerId="ADAL" clId="{FD7380B5-1C3F-4E0E-9CE3-5175320317A2}" dt="2021-06-03T07:28:53.634" v="32" actId="20577"/>
          <ac:spMkLst>
            <pc:docMk/>
            <pc:sldMk cId="2432692729" sldId="1731651326"/>
            <ac:spMk id="19" creationId="{174B1B5F-B9DD-EB4E-A2DF-D7D9D0526E21}"/>
          </ac:spMkLst>
        </pc:spChg>
      </pc:sldChg>
      <pc:sldChg chg="ord">
        <pc:chgData name="Øivind Urdal" userId="a519fee0-b56b-489a-8ee4-66b2d8616237" providerId="ADAL" clId="{FD7380B5-1C3F-4E0E-9CE3-5175320317A2}" dt="2021-06-03T08:06:18.763" v="88"/>
        <pc:sldMkLst>
          <pc:docMk/>
          <pc:sldMk cId="1484235840" sldId="1731651330"/>
        </pc:sldMkLst>
      </pc:sldChg>
      <pc:sldChg chg="modSp mod">
        <pc:chgData name="Øivind Urdal" userId="a519fee0-b56b-489a-8ee4-66b2d8616237" providerId="ADAL" clId="{FD7380B5-1C3F-4E0E-9CE3-5175320317A2}" dt="2021-06-03T07:38:34.258" v="86" actId="20577"/>
        <pc:sldMkLst>
          <pc:docMk/>
          <pc:sldMk cId="3428344118" sldId="1731651333"/>
        </pc:sldMkLst>
        <pc:spChg chg="mod">
          <ac:chgData name="Øivind Urdal" userId="a519fee0-b56b-489a-8ee4-66b2d8616237" providerId="ADAL" clId="{FD7380B5-1C3F-4E0E-9CE3-5175320317A2}" dt="2021-06-03T07:38:34.258" v="86" actId="20577"/>
          <ac:spMkLst>
            <pc:docMk/>
            <pc:sldMk cId="3428344118" sldId="1731651333"/>
            <ac:spMk id="52" creationId="{93717B48-ABBF-B042-AAA3-430F9D62CB27}"/>
          </ac:spMkLst>
        </pc:spChg>
      </pc:sldChg>
      <pc:sldChg chg="modSp mod">
        <pc:chgData name="Øivind Urdal" userId="a519fee0-b56b-489a-8ee4-66b2d8616237" providerId="ADAL" clId="{FD7380B5-1C3F-4E0E-9CE3-5175320317A2}" dt="2021-06-03T07:36:22.869" v="82" actId="20577"/>
        <pc:sldMkLst>
          <pc:docMk/>
          <pc:sldMk cId="3380997314" sldId="1731651346"/>
        </pc:sldMkLst>
        <pc:spChg chg="mod">
          <ac:chgData name="Øivind Urdal" userId="a519fee0-b56b-489a-8ee4-66b2d8616237" providerId="ADAL" clId="{FD7380B5-1C3F-4E0E-9CE3-5175320317A2}" dt="2021-06-03T07:36:22.869" v="82" actId="20577"/>
          <ac:spMkLst>
            <pc:docMk/>
            <pc:sldMk cId="3380997314" sldId="1731651346"/>
            <ac:spMk id="12" creationId="{48BFA33A-90CD-1B41-807D-85764F1894C5}"/>
          </ac:spMkLst>
        </pc:spChg>
      </pc:sldChg>
      <pc:sldChg chg="modSp mod">
        <pc:chgData name="Øivind Urdal" userId="a519fee0-b56b-489a-8ee4-66b2d8616237" providerId="ADAL" clId="{FD7380B5-1C3F-4E0E-9CE3-5175320317A2}" dt="2021-06-03T07:35:34.479" v="68" actId="20577"/>
        <pc:sldMkLst>
          <pc:docMk/>
          <pc:sldMk cId="1285493316" sldId="1731651349"/>
        </pc:sldMkLst>
        <pc:spChg chg="mod">
          <ac:chgData name="Øivind Urdal" userId="a519fee0-b56b-489a-8ee4-66b2d8616237" providerId="ADAL" clId="{FD7380B5-1C3F-4E0E-9CE3-5175320317A2}" dt="2021-06-03T07:35:34.479" v="68" actId="20577"/>
          <ac:spMkLst>
            <pc:docMk/>
            <pc:sldMk cId="1285493316" sldId="1731651349"/>
            <ac:spMk id="30" creationId="{ECA301ED-2E4D-D84E-BAA1-4EB48F371250}"/>
          </ac:spMkLst>
        </pc:spChg>
      </pc:sldChg>
      <pc:sldChg chg="modSp mod">
        <pc:chgData name="Øivind Urdal" userId="a519fee0-b56b-489a-8ee4-66b2d8616237" providerId="ADAL" clId="{FD7380B5-1C3F-4E0E-9CE3-5175320317A2}" dt="2021-06-03T12:33:00.323" v="92" actId="208"/>
        <pc:sldMkLst>
          <pc:docMk/>
          <pc:sldMk cId="1721487330" sldId="1731651352"/>
        </pc:sldMkLst>
        <pc:spChg chg="mod">
          <ac:chgData name="Øivind Urdal" userId="a519fee0-b56b-489a-8ee4-66b2d8616237" providerId="ADAL" clId="{FD7380B5-1C3F-4E0E-9CE3-5175320317A2}" dt="2021-06-03T12:33:00.323" v="92" actId="208"/>
          <ac:spMkLst>
            <pc:docMk/>
            <pc:sldMk cId="1721487330" sldId="1731651352"/>
            <ac:spMk id="88" creationId="{E61066C0-5250-6640-A072-C6FC8C04B40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SuperOffice</c:v>
                </c:pt>
              </c:strCache>
            </c:strRef>
          </c:tx>
          <c:spPr>
            <a:solidFill>
              <a:schemeClr val="accent1"/>
            </a:solidFill>
            <a:ln w="41275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Initiate</c:v>
                </c:pt>
                <c:pt idx="1">
                  <c:v>Design &amp; Implementation</c:v>
                </c:pt>
                <c:pt idx="2">
                  <c:v>Onboarding</c:v>
                </c:pt>
                <c:pt idx="3">
                  <c:v>Produksjonssetting</c:v>
                </c:pt>
                <c:pt idx="4">
                  <c:v>Etter implementering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80</c:v>
                </c:pt>
                <c:pt idx="2">
                  <c:v>50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C-5247-94DA-52A154571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Kunde</c:v>
                </c:pt>
              </c:strCache>
            </c:strRef>
          </c:tx>
          <c:spPr>
            <a:solidFill>
              <a:schemeClr val="accent6">
                <a:alpha val="83000"/>
              </a:schemeClr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Initiate</c:v>
                </c:pt>
                <c:pt idx="1">
                  <c:v>Design &amp; Implementation</c:v>
                </c:pt>
                <c:pt idx="2">
                  <c:v>Onboarding</c:v>
                </c:pt>
                <c:pt idx="3">
                  <c:v>Produksjonssetting</c:v>
                </c:pt>
                <c:pt idx="4">
                  <c:v>Etter implementering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50</c:v>
                </c:pt>
                <c:pt idx="2">
                  <c:v>80</c:v>
                </c:pt>
                <c:pt idx="3">
                  <c:v>95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C-5247-94DA-52A154571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1641775"/>
        <c:axId val="1888570255"/>
      </c:areaChart>
      <c:catAx>
        <c:axId val="19216417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88570255"/>
        <c:crosses val="autoZero"/>
        <c:auto val="1"/>
        <c:lblAlgn val="ctr"/>
        <c:lblOffset val="100"/>
        <c:noMultiLvlLbl val="0"/>
      </c:catAx>
      <c:valAx>
        <c:axId val="1888570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216417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F0AE1-10F1-4C0D-8DFF-0F26A89FDE7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F07F-6153-404E-98ED-6685930F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2290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488C6-FFEA-49E1-B33D-95995609E4B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0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8003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488C6-FFEA-49E1-B33D-95995609E4B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79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911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5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FF07F-6153-404E-98ED-6685930F9A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2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2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432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5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304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32804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0550270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342102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5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241013-09E9-4FB7-92BC-4BD691F68DEB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19" name="Picture 1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290B82D-8F20-4E02-99F3-67BF38D6A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213CEB-FDE4-4926-8E22-60D318EF1406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E472C-7914-4202-8454-381AA9D209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025224A-05DB-4E8F-A555-C733F2B07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719A2D-6955-4790-9C8B-EFD16C3DA05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15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4373F2-90E6-479D-A7A5-3005884754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B7C855F-9B88-445C-9EE1-9B789F2B8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33E561-F2A1-46EE-B340-6B784314A281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99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E8CC10-5180-4FF2-BF54-F779ED73368E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31" name="Picture 30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9A667A5B-DFB9-4FFE-A19E-03C80FF0A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C593C1-BD16-4770-841A-4CD4B37F5BF8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4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3003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3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424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521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0986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8366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8938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9085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66440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0374BB-1776-4C3A-AEC1-41101EA85645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3D600EF-E64E-4ADF-8DDA-DF4DAE01E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FB6E7C-CE8C-4AC5-83DF-8185F9688BFA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187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69337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5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4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0415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168829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2869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4184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3674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1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6154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443577-A007-493D-9810-75704FCCABF8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75A022F9-EADB-4D87-9579-EA166CE16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5562BF-C9B4-4F4E-91A0-E95897CD98A5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228508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63900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33704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3530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838200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7148973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27098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27098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081044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081044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D3B17D-BB3D-41FD-90BB-0BF0DB7B50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79149" y="275502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CBD3DF-AF59-4750-A5A8-837F3D647F8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379149" y="358458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53090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85470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774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0599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430611" y="2454213"/>
            <a:ext cx="277646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190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190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3294273" y="2454213"/>
            <a:ext cx="277646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7852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7852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6153118" y="2454213"/>
            <a:ext cx="277646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6697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6697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E918D-9BF0-4A9D-A686-9487E3B264AB}"/>
              </a:ext>
            </a:extLst>
          </p:cNvPr>
          <p:cNvSpPr/>
          <p:nvPr userDrawn="1"/>
        </p:nvSpPr>
        <p:spPr>
          <a:xfrm>
            <a:off x="9016062" y="2454213"/>
            <a:ext cx="2776469" cy="318516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8A15A4-1A47-463B-827B-C71C8332C5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9641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3FFBBF-2AD8-411B-A845-07C9C5CBD3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9641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533279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366371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62B895-0B1F-41D1-A30F-A671CFEDD12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7" name="Picture 6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B0601423-38B2-43C5-9124-A9A51ED65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F9F52E-DE22-4376-B332-A1FE606FBC0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722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99094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8664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2313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00993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054670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5796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09916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61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25538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8862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D09878-DD1B-4941-9187-3672BB65D03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6DC820BC-68ED-4D90-AB94-55760B2BD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50BC78-D2C3-4FE4-958D-7ECB08B67213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431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19311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729205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09968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504115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294832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8767" y="2862081"/>
            <a:ext cx="5180686" cy="49491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52548" y="658814"/>
            <a:ext cx="5188625" cy="5076825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icon and inset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714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on who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7999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on icon to add image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335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5655021" y="6475478"/>
            <a:ext cx="881960" cy="261225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3">
                <a:solidFill>
                  <a:srgbClr val="003C37"/>
                </a:solidFill>
                <a:latin typeface="Roobert" panose="00000500000000000000" pitchFamily="50" charset="0"/>
              </a:defRPr>
            </a:lvl1pPr>
          </a:lstStyle>
          <a:p>
            <a:fld id="{CA33E492-B2FC-2F46-87E8-F1B7043700E9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51F653-51A2-4A34-A8BC-1AEF59ACFC44}"/>
              </a:ext>
            </a:extLst>
          </p:cNvPr>
          <p:cNvGrpSpPr/>
          <p:nvPr userDrawn="1"/>
        </p:nvGrpSpPr>
        <p:grpSpPr>
          <a:xfrm>
            <a:off x="10315333" y="6385264"/>
            <a:ext cx="1495353" cy="393931"/>
            <a:chOff x="9386635" y="6253539"/>
            <a:chExt cx="1860664" cy="517227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3862" y="6512152"/>
              <a:ext cx="1343437" cy="178519"/>
            </a:xfrm>
            <a:prstGeom prst="rect">
              <a:avLst/>
            </a:prstGeom>
          </p:spPr>
        </p:pic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6635" y="6253539"/>
              <a:ext cx="517227" cy="517227"/>
            </a:xfrm>
            <a:prstGeom prst="rect">
              <a:avLst/>
            </a:prstGeom>
          </p:spPr>
        </p:pic>
      </p:grpSp>
      <p:cxnSp>
        <p:nvCxnSpPr>
          <p:cNvPr id="18" name="Lige forbindelse 17"/>
          <p:cNvCxnSpPr>
            <a:cxnSpLocks/>
          </p:cNvCxnSpPr>
          <p:nvPr userDrawn="1"/>
        </p:nvCxnSpPr>
        <p:spPr>
          <a:xfrm>
            <a:off x="346039" y="6307254"/>
            <a:ext cx="1146464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6346E3A5-DAE6-4A64-B5BC-D54D4A296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658" y="1037971"/>
            <a:ext cx="11459028" cy="5113897"/>
          </a:xfrm>
        </p:spPr>
        <p:txBody>
          <a:bodyPr/>
          <a:lstStyle>
            <a:lvl1pPr>
              <a:defRPr>
                <a:latin typeface="Roobert" panose="00000500000000000000" pitchFamily="50" charset="0"/>
              </a:defRPr>
            </a:lvl1pPr>
            <a:lvl2pPr>
              <a:defRPr>
                <a:latin typeface="Roobert" panose="00000500000000000000" pitchFamily="50" charset="0"/>
              </a:defRPr>
            </a:lvl2pPr>
            <a:lvl3pPr>
              <a:defRPr>
                <a:latin typeface="Roobert" panose="00000500000000000000" pitchFamily="50" charset="0"/>
              </a:defRPr>
            </a:lvl3pPr>
            <a:lvl4pPr>
              <a:defRPr>
                <a:latin typeface="Roobert" panose="00000500000000000000" pitchFamily="50" charset="0"/>
              </a:defRPr>
            </a:lvl4pPr>
            <a:lvl5pPr>
              <a:defRPr>
                <a:latin typeface="Roobert" panose="00000500000000000000" pitchFamily="50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988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2" pos="206">
          <p15:clr>
            <a:srgbClr val="FBAE40"/>
          </p15:clr>
        </p15:guide>
        <p15:guide id="3" pos="703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/>
              <a:t>Your ema</a:t>
            </a:r>
            <a:r>
              <a:rPr lang="en-US" noProof="0" err="1"/>
              <a:t>il</a:t>
            </a:r>
            <a:r>
              <a:rPr lang="en-US" noProof="0"/>
              <a:t> </a:t>
            </a:r>
            <a:r>
              <a:rPr lang="en-US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1570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17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072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10928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30091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332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2583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90068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265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93052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465142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12172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7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4150191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7456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48240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992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689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504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40730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576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41763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98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215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283428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364984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0137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79896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19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392788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172429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752014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40205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3A5F9A-4CEE-4B1F-A656-A4C2E3E6B5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560562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73" imgH="473" progId="TCLayout.ActiveDocument.1">
                  <p:embed/>
                </p:oleObj>
              </mc:Choice>
              <mc:Fallback>
                <p:oleObj name="think-cell Slide" r:id="rId18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3A5F9A-4CEE-4B1F-A656-A4C2E3E6B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E497075-7F49-44F8-AA86-3D733AF50757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3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3" r:id="rId11"/>
    <p:sldLayoutId id="2147483675" r:id="rId12"/>
    <p:sldLayoutId id="2147483676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61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68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9" r:id="rId36"/>
    <p:sldLayoutId id="2147483751" r:id="rId37"/>
    <p:sldLayoutId id="2147483786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2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33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1.svg"/><Relationship Id="rId11" Type="http://schemas.openxmlformats.org/officeDocument/2006/relationships/image" Target="../media/image44.png"/><Relationship Id="rId5" Type="http://schemas.openxmlformats.org/officeDocument/2006/relationships/image" Target="../media/image30.png"/><Relationship Id="rId10" Type="http://schemas.openxmlformats.org/officeDocument/2006/relationships/image" Target="../media/image43.svg"/><Relationship Id="rId4" Type="http://schemas.openxmlformats.org/officeDocument/2006/relationships/image" Target="../media/image29.sv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33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F414-56B9-5646-9FB2-67D62E13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60" y="2020084"/>
            <a:ext cx="7435721" cy="2271259"/>
          </a:xfrm>
        </p:spPr>
        <p:txBody>
          <a:bodyPr>
            <a:noAutofit/>
          </a:bodyPr>
          <a:lstStyle/>
          <a:p>
            <a:r>
              <a:rPr lang="nb-NO" sz="6000">
                <a:latin typeface="Arial"/>
                <a:cs typeface="Arial"/>
              </a:rPr>
              <a:t>ONBOARDING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32B-89EB-CA4E-8148-46AF72B3DFB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4760" y="4753854"/>
            <a:ext cx="4141528" cy="551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>
                <a:solidFill>
                  <a:srgbClr val="FC8B5F"/>
                </a:solidFill>
              </a:rPr>
              <a:t>OSLO, </a:t>
            </a:r>
            <a:fld id="{4DCC35D1-4F93-9F4B-BEC1-FC6328942D15}" type="datetime4">
              <a:rPr lang="nb-NO" sz="1600" b="1" smtClean="0">
                <a:solidFill>
                  <a:srgbClr val="FC8B5F"/>
                </a:solidFill>
              </a:rPr>
              <a:pPr marL="0" indent="0">
                <a:buNone/>
              </a:pPr>
              <a:t>29. mars 2022</a:t>
            </a:fld>
            <a:endParaRPr lang="nb-NO" sz="1600" b="1">
              <a:solidFill>
                <a:srgbClr val="FC8B5F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42B9E3A-1F53-4750-BCCB-3F12AAA9C209}"/>
              </a:ext>
            </a:extLst>
          </p:cNvPr>
          <p:cNvSpPr txBox="1">
            <a:spLocks/>
          </p:cNvSpPr>
          <p:nvPr/>
        </p:nvSpPr>
        <p:spPr>
          <a:xfrm>
            <a:off x="226142" y="224025"/>
            <a:ext cx="7345912" cy="30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>
                <a:solidFill>
                  <a:schemeClr val="bg1"/>
                </a:solidFill>
              </a:rPr>
              <a:t>{NAME} </a:t>
            </a:r>
            <a:r>
              <a:rPr lang="nb-NO" sz="1400" b="1">
                <a:solidFill>
                  <a:schemeClr val="accent6"/>
                </a:solidFill>
              </a:rPr>
              <a:t>//</a:t>
            </a:r>
            <a:r>
              <a:rPr lang="nb-NO" sz="1400">
                <a:solidFill>
                  <a:schemeClr val="bg1"/>
                </a:solidFill>
              </a:rPr>
              <a:t> </a:t>
            </a:r>
            <a:r>
              <a:rPr lang="nb-NO" sz="1400" b="1">
                <a:solidFill>
                  <a:schemeClr val="bg1"/>
                </a:solidFill>
              </a:rPr>
              <a:t>{PNAM}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ACAD9-36C7-461B-AA72-3158660E1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86" b="40622"/>
          <a:stretch/>
        </p:blipFill>
        <p:spPr>
          <a:xfrm>
            <a:off x="10097589" y="126062"/>
            <a:ext cx="1868269" cy="45009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687CCB9-34C1-4E34-B13E-21D7BCCA5955}"/>
              </a:ext>
            </a:extLst>
          </p:cNvPr>
          <p:cNvSpPr txBox="1">
            <a:spLocks/>
          </p:cNvSpPr>
          <p:nvPr/>
        </p:nvSpPr>
        <p:spPr>
          <a:xfrm>
            <a:off x="0" y="949460"/>
            <a:ext cx="3864820" cy="786873"/>
          </a:xfrm>
          <a:prstGeom prst="rect">
            <a:avLst/>
          </a:prstGeom>
          <a:solidFill>
            <a:srgbClr val="FC8B5F"/>
          </a:solidFill>
        </p:spPr>
        <p:txBody>
          <a:bodyPr vert="horz" lIns="720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3600" b="1">
                <a:solidFill>
                  <a:schemeClr val="accent1"/>
                </a:solidFill>
                <a:latin typeface="Arial"/>
                <a:cs typeface="Arial"/>
              </a:rPr>
              <a:t>ON01</a:t>
            </a:r>
            <a:endParaRPr lang="nb-NO" sz="3600" b="1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8F21A-4A23-4911-A3B8-76F44F54D9A7}"/>
              </a:ext>
            </a:extLst>
          </p:cNvPr>
          <p:cNvSpPr/>
          <p:nvPr/>
        </p:nvSpPr>
        <p:spPr>
          <a:xfrm>
            <a:off x="8678238" y="5286054"/>
            <a:ext cx="3513762" cy="157194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673070F3-026A-4544-A76C-E072C1DA6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136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807C-8999-2F41-A81D-57D99C7A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3" y="3065685"/>
            <a:ext cx="7458362" cy="851941"/>
          </a:xfrm>
        </p:spPr>
        <p:txBody>
          <a:bodyPr>
            <a:normAutofit fontScale="90000"/>
          </a:bodyPr>
          <a:lstStyle/>
          <a:p>
            <a:r>
              <a:rPr lang="nb-NO" dirty="0"/>
              <a:t>Hvordan tenker dere at vi kan bruke dere under opplæringen?</a:t>
            </a:r>
          </a:p>
        </p:txBody>
      </p:sp>
    </p:spTree>
    <p:extLst>
      <p:ext uri="{BB962C8B-B14F-4D97-AF65-F5344CB8AC3E}">
        <p14:creationId xmlns:p14="http://schemas.microsoft.com/office/powerpoint/2010/main" val="148423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">
            <a:extLst>
              <a:ext uri="{FF2B5EF4-FFF2-40B4-BE49-F238E27FC236}">
                <a16:creationId xmlns:a16="http://schemas.microsoft.com/office/drawing/2014/main" id="{ECA301ED-2E4D-D84E-BAA1-4EB48F371250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34522"/>
            <a:r>
              <a:rPr lang="nb-NO">
                <a:solidFill>
                  <a:schemeClr val="accent1"/>
                </a:solidFill>
              </a:rPr>
              <a:t>Eierskap til løsningen over tid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322DD16-8D67-E34E-ABC5-5B35A86D2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556300"/>
              </p:ext>
            </p:extLst>
          </p:nvPr>
        </p:nvGraphicFramePr>
        <p:xfrm>
          <a:off x="838199" y="1705971"/>
          <a:ext cx="10515599" cy="432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95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">
            <a:extLst>
              <a:ext uri="{FF2B5EF4-FFF2-40B4-BE49-F238E27FC236}">
                <a16:creationId xmlns:a16="http://schemas.microsoft.com/office/drawing/2014/main" id="{ECA301ED-2E4D-D84E-BAA1-4EB48F371250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34522"/>
            <a:r>
              <a:rPr lang="nb-NO">
                <a:solidFill>
                  <a:schemeClr val="accent1"/>
                </a:solidFill>
              </a:rPr>
              <a:t>Når vi ruller ut til alle brukerne ønsker vi å bruke dere som en forlenget arm inn i avdelingene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C6718-B03B-E746-9C33-1C480698D64D}"/>
              </a:ext>
            </a:extLst>
          </p:cNvPr>
          <p:cNvSpPr/>
          <p:nvPr/>
        </p:nvSpPr>
        <p:spPr>
          <a:xfrm>
            <a:off x="1032511" y="1477621"/>
            <a:ext cx="5063489" cy="5063489"/>
          </a:xfrm>
          <a:prstGeom prst="ellipse">
            <a:avLst/>
          </a:prstGeom>
          <a:solidFill>
            <a:srgbClr val="005E5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b="1" dirty="0"/>
              <a:t>STRATEGISK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1AA41C-43C8-9D45-809E-2615701305EC}"/>
              </a:ext>
            </a:extLst>
          </p:cNvPr>
          <p:cNvSpPr/>
          <p:nvPr/>
        </p:nvSpPr>
        <p:spPr>
          <a:xfrm>
            <a:off x="5670121" y="1477621"/>
            <a:ext cx="5063489" cy="5063489"/>
          </a:xfrm>
          <a:prstGeom prst="ellipse">
            <a:avLst/>
          </a:prstGeom>
          <a:solidFill>
            <a:srgbClr val="30B39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b="1" dirty="0"/>
              <a:t>OPERASJONELT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2746-A7E2-7A4A-97B0-E499DFC29AA7}"/>
              </a:ext>
            </a:extLst>
          </p:cNvPr>
          <p:cNvSpPr txBox="1"/>
          <p:nvPr/>
        </p:nvSpPr>
        <p:spPr>
          <a:xfrm>
            <a:off x="1677053" y="4009365"/>
            <a:ext cx="37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accent2"/>
                </a:solidFill>
              </a:rPr>
              <a:t>Eksempler på aktiviteter: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accent2"/>
                </a:solidFill>
              </a:rPr>
              <a:t>Validere viktigste KPI på brukernivå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accent2"/>
                </a:solidFill>
              </a:rPr>
              <a:t>Validere og justere </a:t>
            </a:r>
            <a:r>
              <a:rPr lang="nb-NO" sz="1200" err="1">
                <a:solidFill>
                  <a:schemeClr val="accent2"/>
                </a:solidFill>
              </a:rPr>
              <a:t>workflows</a:t>
            </a:r>
            <a:endParaRPr lang="nb-NO" sz="120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accent2"/>
                </a:solidFill>
              </a:rPr>
              <a:t>Ferdigstille og justere konfigurasjon og brukeratferd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accent2"/>
                </a:solidFill>
              </a:rPr>
              <a:t>Ferdigstille og justere treningsopplegg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7AE197-5357-6A43-89BC-A37140414A04}"/>
              </a:ext>
            </a:extLst>
          </p:cNvPr>
          <p:cNvSpPr txBox="1"/>
          <p:nvPr/>
        </p:nvSpPr>
        <p:spPr>
          <a:xfrm>
            <a:off x="6314662" y="4009365"/>
            <a:ext cx="377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accent2"/>
                </a:solidFill>
              </a:rPr>
              <a:t>Eksempler på aktiviteter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accent2"/>
                </a:solidFill>
              </a:rPr>
              <a:t>Fungere som førstelinje på spørsmål fra brukerne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err="1">
                <a:solidFill>
                  <a:schemeClr val="accent2"/>
                </a:solidFill>
              </a:rPr>
              <a:t>Fasilitere</a:t>
            </a:r>
            <a:r>
              <a:rPr lang="nb-NO" sz="1200">
                <a:solidFill>
                  <a:schemeClr val="accent2"/>
                </a:solidFill>
              </a:rPr>
              <a:t> samlinger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accent2"/>
                </a:solidFill>
              </a:rPr>
              <a:t>Bidra aktivt på treninger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accent2"/>
                </a:solidFill>
              </a:rPr>
              <a:t>Drive ERFA grupper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accent2"/>
                </a:solidFill>
              </a:rPr>
              <a:t>Sikre at innspill fra organisasjonen når PL</a:t>
            </a:r>
          </a:p>
        </p:txBody>
      </p:sp>
      <p:pic>
        <p:nvPicPr>
          <p:cNvPr id="24" name="Graphic 23" descr="Connections with solid fill">
            <a:extLst>
              <a:ext uri="{FF2B5EF4-FFF2-40B4-BE49-F238E27FC236}">
                <a16:creationId xmlns:a16="http://schemas.microsoft.com/office/drawing/2014/main" id="{F398283B-6D95-E446-AE6A-30914A16C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4856" y="2610409"/>
            <a:ext cx="1200052" cy="1200052"/>
          </a:xfrm>
          <a:prstGeom prst="rect">
            <a:avLst/>
          </a:prstGeom>
        </p:spPr>
      </p:pic>
      <p:pic>
        <p:nvPicPr>
          <p:cNvPr id="25" name="Graphic 24" descr="Group brainstorm with solid fill">
            <a:extLst>
              <a:ext uri="{FF2B5EF4-FFF2-40B4-BE49-F238E27FC236}">
                <a16:creationId xmlns:a16="http://schemas.microsoft.com/office/drawing/2014/main" id="{68C8C7AD-A122-374B-8D0C-B71F142B6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0950" y="2608908"/>
            <a:ext cx="1201830" cy="120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9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E9E706-0CBE-4A17-BF87-61EB2ED859ED}"/>
              </a:ext>
            </a:extLst>
          </p:cNvPr>
          <p:cNvSpPr txBox="1"/>
          <p:nvPr/>
        </p:nvSpPr>
        <p:spPr>
          <a:xfrm>
            <a:off x="672614" y="338294"/>
            <a:ext cx="10555781" cy="66731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marL="0" marR="0" lvl="0" indent="0" algn="l" defTabSz="4345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81" b="1" i="0" u="none" strike="noStrike" kern="1200" cap="none" spc="0" normalizeH="0" baseline="0" noProof="0">
              <a:ln>
                <a:noFill/>
              </a:ln>
              <a:solidFill>
                <a:srgbClr val="003C37"/>
              </a:solidFill>
              <a:effectLst/>
              <a:uLnTx/>
              <a:uFillTx/>
              <a:latin typeface="Roobert" panose="00000500000000000000" pitchFamily="50" charset="0"/>
              <a:ea typeface="+mn-ea"/>
              <a:cs typeface="+mn-cs"/>
            </a:endParaRPr>
          </a:p>
        </p:txBody>
      </p:sp>
      <p:sp>
        <p:nvSpPr>
          <p:cNvPr id="64" name="TextBox 3">
            <a:extLst>
              <a:ext uri="{FF2B5EF4-FFF2-40B4-BE49-F238E27FC236}">
                <a16:creationId xmlns:a16="http://schemas.microsoft.com/office/drawing/2014/main" id="{AA5A6185-53BF-6C4C-9FA7-9932EC1EEF9F}"/>
              </a:ext>
            </a:extLst>
          </p:cNvPr>
          <p:cNvSpPr txBox="1"/>
          <p:nvPr/>
        </p:nvSpPr>
        <p:spPr>
          <a:xfrm>
            <a:off x="652176" y="301458"/>
            <a:ext cx="10859543" cy="92631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4345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Kompetanseutvikling skjer typisk best i et 70-20-10 perspektiv, hvor størstedelen av effekten kommer fra å praktisere i jobb</a:t>
            </a:r>
          </a:p>
        </p:txBody>
      </p:sp>
      <p:sp>
        <p:nvSpPr>
          <p:cNvPr id="56" name="Rectangle 21">
            <a:extLst>
              <a:ext uri="{FF2B5EF4-FFF2-40B4-BE49-F238E27FC236}">
                <a16:creationId xmlns:a16="http://schemas.microsoft.com/office/drawing/2014/main" id="{7FF403BA-C7F4-3843-8E9C-F54D2136D6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5902" y="3457637"/>
            <a:ext cx="4572099" cy="7848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10% gjennom klasseromsundervisning, kurs og kokebok</a:t>
            </a:r>
          </a:p>
        </p:txBody>
      </p:sp>
      <p:sp>
        <p:nvSpPr>
          <p:cNvPr id="71" name="Rectangle 22">
            <a:extLst>
              <a:ext uri="{FF2B5EF4-FFF2-40B4-BE49-F238E27FC236}">
                <a16:creationId xmlns:a16="http://schemas.microsoft.com/office/drawing/2014/main" id="{2D066D5A-CA07-AF4F-B8ED-78979613830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5902" y="2547507"/>
            <a:ext cx="4572099" cy="7848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20% gjennom trening,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coaching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veiledning</a:t>
            </a:r>
          </a:p>
        </p:txBody>
      </p:sp>
      <p:sp>
        <p:nvSpPr>
          <p:cNvPr id="73" name="Rectangle 23">
            <a:extLst>
              <a:ext uri="{FF2B5EF4-FFF2-40B4-BE49-F238E27FC236}">
                <a16:creationId xmlns:a16="http://schemas.microsoft.com/office/drawing/2014/main" id="{6FC59325-D09D-0740-A62C-A133B16DBA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5902" y="1637376"/>
            <a:ext cx="4572099" cy="7848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70% gjennom å praktisere i jobb</a:t>
            </a:r>
          </a:p>
        </p:txBody>
      </p:sp>
      <p:sp>
        <p:nvSpPr>
          <p:cNvPr id="76" name="Rectangle 25">
            <a:extLst>
              <a:ext uri="{FF2B5EF4-FFF2-40B4-BE49-F238E27FC236}">
                <a16:creationId xmlns:a16="http://schemas.microsoft.com/office/drawing/2014/main" id="{7C4152A2-B000-7D4D-ADCE-D3B2F50DB7B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95902" y="4367766"/>
            <a:ext cx="4572099" cy="78488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Medarbeider er ansvarlig for egen utvikling</a:t>
            </a:r>
          </a:p>
        </p:txBody>
      </p:sp>
      <p:sp>
        <p:nvSpPr>
          <p:cNvPr id="78" name="Rectangle 26">
            <a:extLst>
              <a:ext uri="{FF2B5EF4-FFF2-40B4-BE49-F238E27FC236}">
                <a16:creationId xmlns:a16="http://schemas.microsoft.com/office/drawing/2014/main" id="{EB1B2122-37C9-7D42-B9A7-7A33023DB1E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95902" y="5277897"/>
            <a:ext cx="4572099" cy="7879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Leder er ansvarlig for tilrettelegging og støtte</a:t>
            </a:r>
          </a:p>
        </p:txBody>
      </p:sp>
      <p:sp>
        <p:nvSpPr>
          <p:cNvPr id="79" name="Rectangle 12">
            <a:extLst>
              <a:ext uri="{FF2B5EF4-FFF2-40B4-BE49-F238E27FC236}">
                <a16:creationId xmlns:a16="http://schemas.microsoft.com/office/drawing/2014/main" id="{B6EFD202-78BB-A443-8547-3FB78FB15D31}"/>
              </a:ext>
            </a:extLst>
          </p:cNvPr>
          <p:cNvSpPr/>
          <p:nvPr/>
        </p:nvSpPr>
        <p:spPr>
          <a:xfrm>
            <a:off x="652177" y="6001024"/>
            <a:ext cx="4056451" cy="2880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A6D3D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Kilde: Charles Jennings</a:t>
            </a:r>
          </a:p>
        </p:txBody>
      </p:sp>
      <p:sp>
        <p:nvSpPr>
          <p:cNvPr id="3" name="Bindepunkt 2">
            <a:extLst>
              <a:ext uri="{FF2B5EF4-FFF2-40B4-BE49-F238E27FC236}">
                <a16:creationId xmlns:a16="http://schemas.microsoft.com/office/drawing/2014/main" id="{4AF39234-DD4E-40BE-A230-255868F79449}"/>
              </a:ext>
            </a:extLst>
          </p:cNvPr>
          <p:cNvSpPr/>
          <p:nvPr/>
        </p:nvSpPr>
        <p:spPr>
          <a:xfrm>
            <a:off x="672613" y="1253893"/>
            <a:ext cx="5040000" cy="5040000"/>
          </a:xfrm>
          <a:prstGeom prst="flowChartConnector">
            <a:avLst/>
          </a:prstGeom>
          <a:solidFill>
            <a:schemeClr val="accent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Bindepunkt 12">
            <a:extLst>
              <a:ext uri="{FF2B5EF4-FFF2-40B4-BE49-F238E27FC236}">
                <a16:creationId xmlns:a16="http://schemas.microsoft.com/office/drawing/2014/main" id="{92848343-94D0-4B56-9CB4-F9D791FABDBB}"/>
              </a:ext>
            </a:extLst>
          </p:cNvPr>
          <p:cNvSpPr/>
          <p:nvPr/>
        </p:nvSpPr>
        <p:spPr>
          <a:xfrm>
            <a:off x="1285789" y="2478299"/>
            <a:ext cx="1548000" cy="1548228"/>
          </a:xfrm>
          <a:prstGeom prst="flowChartConnector">
            <a:avLst/>
          </a:prstGeom>
          <a:solidFill>
            <a:schemeClr val="accent6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70%</a:t>
            </a:r>
          </a:p>
        </p:txBody>
      </p:sp>
      <p:sp>
        <p:nvSpPr>
          <p:cNvPr id="14" name="Bindepunkt 13">
            <a:extLst>
              <a:ext uri="{FF2B5EF4-FFF2-40B4-BE49-F238E27FC236}">
                <a16:creationId xmlns:a16="http://schemas.microsoft.com/office/drawing/2014/main" id="{FBF43699-016C-45F7-87AB-08DB58168881}"/>
              </a:ext>
            </a:extLst>
          </p:cNvPr>
          <p:cNvSpPr/>
          <p:nvPr/>
        </p:nvSpPr>
        <p:spPr>
          <a:xfrm>
            <a:off x="1798000" y="3721303"/>
            <a:ext cx="1080000" cy="1080000"/>
          </a:xfrm>
          <a:prstGeom prst="flowChartConnector">
            <a:avLst/>
          </a:prstGeom>
          <a:solidFill>
            <a:schemeClr val="accent6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20%</a:t>
            </a:r>
          </a:p>
        </p:txBody>
      </p:sp>
      <p:sp>
        <p:nvSpPr>
          <p:cNvPr id="15" name="Bindepunkt 14">
            <a:extLst>
              <a:ext uri="{FF2B5EF4-FFF2-40B4-BE49-F238E27FC236}">
                <a16:creationId xmlns:a16="http://schemas.microsoft.com/office/drawing/2014/main" id="{0ADC3650-CA66-4F12-B92C-C0BE1ABE88B3}"/>
              </a:ext>
            </a:extLst>
          </p:cNvPr>
          <p:cNvSpPr/>
          <p:nvPr/>
        </p:nvSpPr>
        <p:spPr>
          <a:xfrm>
            <a:off x="1507320" y="4458803"/>
            <a:ext cx="756000" cy="754547"/>
          </a:xfrm>
          <a:prstGeom prst="flowChartConnector">
            <a:avLst/>
          </a:prstGeom>
          <a:solidFill>
            <a:schemeClr val="accent6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10%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ABEA001-6F47-4566-8252-D51A0B8515D5}"/>
              </a:ext>
            </a:extLst>
          </p:cNvPr>
          <p:cNvSpPr txBox="1"/>
          <p:nvPr/>
        </p:nvSpPr>
        <p:spPr>
          <a:xfrm>
            <a:off x="2919538" y="3015675"/>
            <a:ext cx="2872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Læring gjennom praktisering i jobb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41B3BCA-D09F-4799-8FDF-7A4EA5B48016}"/>
              </a:ext>
            </a:extLst>
          </p:cNvPr>
          <p:cNvSpPr txBox="1"/>
          <p:nvPr/>
        </p:nvSpPr>
        <p:spPr>
          <a:xfrm>
            <a:off x="2919538" y="3954441"/>
            <a:ext cx="2872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Læring gjennom </a:t>
            </a:r>
            <a:r>
              <a:rPr kumimoji="0" lang="nb-NO" sz="1600" b="1" i="0" u="none" strike="noStrike" kern="1200" cap="none" spc="0" normalizeH="0" baseline="0" noProof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coaching</a:t>
            </a: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veiledning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3904A18-B0FC-47EA-9DED-D5EE125595B1}"/>
              </a:ext>
            </a:extLst>
          </p:cNvPr>
          <p:cNvSpPr txBox="1"/>
          <p:nvPr/>
        </p:nvSpPr>
        <p:spPr>
          <a:xfrm>
            <a:off x="2497573" y="4722602"/>
            <a:ext cx="28727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Læring gjennom kurs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CD765315-36D9-4780-8B9C-767206C97C5D}"/>
              </a:ext>
            </a:extLst>
          </p:cNvPr>
          <p:cNvSpPr txBox="1"/>
          <p:nvPr/>
        </p:nvSpPr>
        <p:spPr>
          <a:xfrm>
            <a:off x="1983095" y="1536370"/>
            <a:ext cx="28727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>
                <a:ln>
                  <a:noFill/>
                </a:ln>
                <a:solidFill>
                  <a:srgbClr val="EF74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70:20:10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D6EAC9B7-65CD-49F9-BDBA-FEB163808653}"/>
              </a:ext>
            </a:extLst>
          </p:cNvPr>
          <p:cNvSpPr txBox="1"/>
          <p:nvPr/>
        </p:nvSpPr>
        <p:spPr>
          <a:xfrm>
            <a:off x="2182232" y="2123868"/>
            <a:ext cx="2020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LÆRINGSMODELL</a:t>
            </a:r>
          </a:p>
        </p:txBody>
      </p:sp>
    </p:spTree>
    <p:extLst>
      <p:ext uri="{BB962C8B-B14F-4D97-AF65-F5344CB8AC3E}">
        <p14:creationId xmlns:p14="http://schemas.microsoft.com/office/powerpoint/2010/main" val="424045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">
            <a:extLst>
              <a:ext uri="{FF2B5EF4-FFF2-40B4-BE49-F238E27FC236}">
                <a16:creationId xmlns:a16="http://schemas.microsoft.com/office/drawing/2014/main" id="{ECA301ED-2E4D-D84E-BAA1-4EB48F371250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34522"/>
            <a:r>
              <a:rPr lang="nb-NO" dirty="0">
                <a:solidFill>
                  <a:schemeClr val="accent1"/>
                </a:solidFill>
              </a:rPr>
              <a:t>ERFA gruppe - Vår erfaring</a:t>
            </a:r>
          </a:p>
          <a:p>
            <a:pPr defTabSz="434522"/>
            <a:br>
              <a:rPr lang="nb-NO" dirty="0">
                <a:solidFill>
                  <a:schemeClr val="accent1"/>
                </a:solidFill>
              </a:rPr>
            </a:br>
            <a:r>
              <a:rPr lang="nb-NO" dirty="0">
                <a:solidFill>
                  <a:schemeClr val="accent1"/>
                </a:solidFill>
              </a:rPr>
              <a:t>Bør kunden beslutte dette sammen med kunden her?</a:t>
            </a:r>
          </a:p>
        </p:txBody>
      </p:sp>
    </p:spTree>
    <p:extLst>
      <p:ext uri="{BB962C8B-B14F-4D97-AF65-F5344CB8AC3E}">
        <p14:creationId xmlns:p14="http://schemas.microsoft.com/office/powerpoint/2010/main" val="61848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HVORDAN FÅ </a:t>
            </a:r>
            <a:br>
              <a:rPr lang="nb-NO"/>
            </a:br>
            <a:r>
              <a:rPr lang="nb-NO"/>
              <a:t>CRM PÅ DAGSORDEN</a:t>
            </a:r>
          </a:p>
        </p:txBody>
      </p:sp>
    </p:spTree>
    <p:extLst>
      <p:ext uri="{BB962C8B-B14F-4D97-AF65-F5344CB8AC3E}">
        <p14:creationId xmlns:p14="http://schemas.microsoft.com/office/powerpoint/2010/main" val="19011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">
            <a:extLst>
              <a:ext uri="{FF2B5EF4-FFF2-40B4-BE49-F238E27FC236}">
                <a16:creationId xmlns:a16="http://schemas.microsoft.com/office/drawing/2014/main" id="{ECA301ED-2E4D-D84E-BAA1-4EB48F371250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34522"/>
            <a:r>
              <a:rPr lang="nb-NO">
                <a:solidFill>
                  <a:schemeClr val="accent1"/>
                </a:solidFill>
              </a:rPr>
              <a:t>Husk at det fortsatt handler om...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D9B77E2-5C58-1944-870C-6D206055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1342032"/>
            <a:ext cx="12413316" cy="57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8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6EA2-3BC5-4140-9CA5-C3B658B7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CRM må sees på som en helhet</a:t>
            </a:r>
            <a:br>
              <a:rPr lang="nb-NO"/>
            </a:br>
            <a:r>
              <a:rPr lang="nb-NO" sz="2700">
                <a:solidFill>
                  <a:srgbClr val="EF7545"/>
                </a:solidFill>
              </a:rPr>
              <a:t>ELEMENTENE HENGER SAMMEN OG PÅVIRKER HVERANDRE</a:t>
            </a:r>
            <a:endParaRPr lang="nb-NO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BF5780-1FF1-4C4D-89FA-C7A00204AB69}"/>
              </a:ext>
            </a:extLst>
          </p:cNvPr>
          <p:cNvGrpSpPr/>
          <p:nvPr/>
        </p:nvGrpSpPr>
        <p:grpSpPr>
          <a:xfrm>
            <a:off x="838199" y="4064555"/>
            <a:ext cx="3274418" cy="1997198"/>
            <a:chOff x="838200" y="1738779"/>
            <a:chExt cx="3274418" cy="199719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758379-A6B2-8749-8A1E-A1A76FDC680A}"/>
                </a:ext>
              </a:extLst>
            </p:cNvPr>
            <p:cNvGrpSpPr/>
            <p:nvPr/>
          </p:nvGrpSpPr>
          <p:grpSpPr>
            <a:xfrm>
              <a:off x="838200" y="1738779"/>
              <a:ext cx="3274418" cy="1997198"/>
              <a:chOff x="2488775" y="1879654"/>
              <a:chExt cx="2365797" cy="199719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A89060-210D-7546-98B8-0F444F34F148}"/>
                  </a:ext>
                </a:extLst>
              </p:cNvPr>
              <p:cNvSpPr/>
              <p:nvPr/>
            </p:nvSpPr>
            <p:spPr>
              <a:xfrm>
                <a:off x="2488775" y="1879654"/>
                <a:ext cx="2365797" cy="199719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CCCD152-5BF4-1E44-9AB0-228F12394E00}"/>
                  </a:ext>
                </a:extLst>
              </p:cNvPr>
              <p:cNvSpPr/>
              <p:nvPr/>
            </p:nvSpPr>
            <p:spPr>
              <a:xfrm>
                <a:off x="2643881" y="2281218"/>
                <a:ext cx="2048037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nb-NO" sz="1400" b="1">
                    <a:solidFill>
                      <a:srgbClr val="005E58"/>
                    </a:solidFill>
                  </a:rPr>
                  <a:t>2. MØTESTRUKTUR</a:t>
                </a:r>
                <a:endPara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3717B48-ABBF-B042-AAA3-430F9D62CB27}"/>
                  </a:ext>
                </a:extLst>
              </p:cNvPr>
              <p:cNvSpPr/>
              <p:nvPr/>
            </p:nvSpPr>
            <p:spPr>
              <a:xfrm>
                <a:off x="2828802" y="3132738"/>
                <a:ext cx="1709390" cy="600164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nb-NO" sz="1100" b="1" kern="0">
                    <a:solidFill>
                      <a:schemeClr val="accent1"/>
                    </a:solidFill>
                  </a:rPr>
                  <a:t>Møtestruktur for å etablere samtaler rundt aktiviteter i hverdagen</a:t>
                </a:r>
              </a:p>
            </p:txBody>
          </p:sp>
        </p:grpSp>
        <p:sp>
          <p:nvSpPr>
            <p:cNvPr id="31" name="Chevron 30">
              <a:extLst>
                <a:ext uri="{FF2B5EF4-FFF2-40B4-BE49-F238E27FC236}">
                  <a16:creationId xmlns:a16="http://schemas.microsoft.com/office/drawing/2014/main" id="{A8DFC512-67A1-B94F-9392-EC8885B7ADFA}"/>
                </a:ext>
              </a:extLst>
            </p:cNvPr>
            <p:cNvSpPr/>
            <p:nvPr/>
          </p:nvSpPr>
          <p:spPr>
            <a:xfrm rot="5400000">
              <a:off x="2415907" y="2533532"/>
              <a:ext cx="102351" cy="38422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6612426-177B-5F4A-B75F-C0F1AEEE213E}"/>
              </a:ext>
            </a:extLst>
          </p:cNvPr>
          <p:cNvGrpSpPr/>
          <p:nvPr/>
        </p:nvGrpSpPr>
        <p:grpSpPr>
          <a:xfrm>
            <a:off x="8079380" y="4052819"/>
            <a:ext cx="3274417" cy="1997198"/>
            <a:chOff x="4458792" y="1738779"/>
            <a:chExt cx="3274417" cy="199719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77F10EE-AF04-D24B-AD4C-3A1DC9369B69}"/>
                </a:ext>
              </a:extLst>
            </p:cNvPr>
            <p:cNvGrpSpPr/>
            <p:nvPr/>
          </p:nvGrpSpPr>
          <p:grpSpPr>
            <a:xfrm>
              <a:off x="4458792" y="1738779"/>
              <a:ext cx="3274417" cy="1997198"/>
              <a:chOff x="2488775" y="1879654"/>
              <a:chExt cx="2365797" cy="1997198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1ED1EDA-6C30-3643-AEE9-B02BB9C644D1}"/>
                  </a:ext>
                </a:extLst>
              </p:cNvPr>
              <p:cNvSpPr/>
              <p:nvPr/>
            </p:nvSpPr>
            <p:spPr>
              <a:xfrm>
                <a:off x="2488775" y="1879654"/>
                <a:ext cx="2365797" cy="199719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DF2C55C-1960-F042-B90A-BE9A5BA61D87}"/>
                  </a:ext>
                </a:extLst>
              </p:cNvPr>
              <p:cNvSpPr/>
              <p:nvPr/>
            </p:nvSpPr>
            <p:spPr>
              <a:xfrm>
                <a:off x="2652282" y="2173496"/>
                <a:ext cx="2039638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nb-NO" sz="1400" b="1">
                    <a:solidFill>
                      <a:srgbClr val="005E58"/>
                    </a:solidFill>
                  </a:rPr>
                  <a:t>4. MÅLEPUNKTER &amp; DASHBOARDS</a:t>
                </a:r>
                <a:endPara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CDC06DE-8E7A-2341-AB34-273E5E8A05E7}"/>
                  </a:ext>
                </a:extLst>
              </p:cNvPr>
              <p:cNvSpPr/>
              <p:nvPr/>
            </p:nvSpPr>
            <p:spPr>
              <a:xfrm>
                <a:off x="2817352" y="3132738"/>
                <a:ext cx="1696617" cy="600164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algn="ctr">
                  <a:defRPr/>
                </a:pPr>
                <a:r>
                  <a:rPr lang="nb-NO" sz="1100" b="1">
                    <a:solidFill>
                      <a:srgbClr val="005E58"/>
                    </a:solidFill>
                  </a:rPr>
                  <a:t>KPI og dashboards for å kunne ha målrettede samtaler rundt aktiviteter og måloppnåelse</a:t>
                </a:r>
              </a:p>
            </p:txBody>
          </p:sp>
        </p:grpSp>
        <p:sp>
          <p:nvSpPr>
            <p:cNvPr id="32" name="Chevron 31">
              <a:extLst>
                <a:ext uri="{FF2B5EF4-FFF2-40B4-BE49-F238E27FC236}">
                  <a16:creationId xmlns:a16="http://schemas.microsoft.com/office/drawing/2014/main" id="{77F91D7A-0059-CC4F-9353-4BDF5A4A83B5}"/>
                </a:ext>
              </a:extLst>
            </p:cNvPr>
            <p:cNvSpPr/>
            <p:nvPr/>
          </p:nvSpPr>
          <p:spPr>
            <a:xfrm rot="5400000">
              <a:off x="6036499" y="2535456"/>
              <a:ext cx="102351" cy="38422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412CB6-9B23-F949-AA1B-E1DABA9B2AF9}"/>
              </a:ext>
            </a:extLst>
          </p:cNvPr>
          <p:cNvGrpSpPr/>
          <p:nvPr/>
        </p:nvGrpSpPr>
        <p:grpSpPr>
          <a:xfrm>
            <a:off x="4454132" y="4052819"/>
            <a:ext cx="3274417" cy="1997198"/>
            <a:chOff x="8079383" y="1738779"/>
            <a:chExt cx="3274417" cy="199719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05C1595-C9A2-A34E-B89B-607397DD8C98}"/>
                </a:ext>
              </a:extLst>
            </p:cNvPr>
            <p:cNvGrpSpPr/>
            <p:nvPr/>
          </p:nvGrpSpPr>
          <p:grpSpPr>
            <a:xfrm>
              <a:off x="8079383" y="1738779"/>
              <a:ext cx="3274417" cy="1997198"/>
              <a:chOff x="2488775" y="1879654"/>
              <a:chExt cx="2365797" cy="199719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A24A77D-F355-E241-8898-5A11B052C867}"/>
                  </a:ext>
                </a:extLst>
              </p:cNvPr>
              <p:cNvSpPr/>
              <p:nvPr/>
            </p:nvSpPr>
            <p:spPr>
              <a:xfrm>
                <a:off x="2488775" y="1879654"/>
                <a:ext cx="2365797" cy="199719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0EC203F-2FDA-E44F-893E-1F4ABA8BCCAE}"/>
                  </a:ext>
                </a:extLst>
              </p:cNvPr>
              <p:cNvSpPr/>
              <p:nvPr/>
            </p:nvSpPr>
            <p:spPr>
              <a:xfrm>
                <a:off x="2645541" y="2281217"/>
                <a:ext cx="2059790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nb-N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5E58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3. STØTTEVERKTØY</a:t>
                </a:r>
                <a:endPara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3C330E2-AAFE-514F-9108-46AD37F92923}"/>
                  </a:ext>
                </a:extLst>
              </p:cNvPr>
              <p:cNvSpPr/>
              <p:nvPr/>
            </p:nvSpPr>
            <p:spPr>
              <a:xfrm>
                <a:off x="2817352" y="3132738"/>
                <a:ext cx="1696617" cy="430887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algn="ctr">
                  <a:defRPr/>
                </a:pPr>
                <a:r>
                  <a:rPr lang="nb-NO" sz="1100" b="1">
                    <a:solidFill>
                      <a:schemeClr val="accent1"/>
                    </a:solidFill>
                  </a:rPr>
                  <a:t>Støtteverktøy for å strukturere samtalene internt</a:t>
                </a:r>
              </a:p>
            </p:txBody>
          </p:sp>
        </p:grpSp>
        <p:sp>
          <p:nvSpPr>
            <p:cNvPr id="38" name="Chevron 37">
              <a:extLst>
                <a:ext uri="{FF2B5EF4-FFF2-40B4-BE49-F238E27FC236}">
                  <a16:creationId xmlns:a16="http://schemas.microsoft.com/office/drawing/2014/main" id="{FB409574-87F1-624B-AEF9-59EC466CEA94}"/>
                </a:ext>
              </a:extLst>
            </p:cNvPr>
            <p:cNvSpPr/>
            <p:nvPr/>
          </p:nvSpPr>
          <p:spPr>
            <a:xfrm rot="5400000">
              <a:off x="9657090" y="2533532"/>
              <a:ext cx="102351" cy="38422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4A2724-A900-284C-AAFC-B37498E55762}"/>
              </a:ext>
            </a:extLst>
          </p:cNvPr>
          <p:cNvGrpSpPr/>
          <p:nvPr/>
        </p:nvGrpSpPr>
        <p:grpSpPr>
          <a:xfrm>
            <a:off x="838200" y="1748603"/>
            <a:ext cx="10515599" cy="1924212"/>
            <a:chOff x="838199" y="4137541"/>
            <a:chExt cx="10515599" cy="192421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1639BA-5EAC-F14B-BEEF-99EA0D5E99FF}"/>
                </a:ext>
              </a:extLst>
            </p:cNvPr>
            <p:cNvGrpSpPr/>
            <p:nvPr/>
          </p:nvGrpSpPr>
          <p:grpSpPr>
            <a:xfrm>
              <a:off x="838199" y="4137541"/>
              <a:ext cx="10515599" cy="1924212"/>
              <a:chOff x="2488775" y="1879654"/>
              <a:chExt cx="2365797" cy="192421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70FF63F-4E1D-BA4F-ACAF-CC77AD34ECF3}"/>
                  </a:ext>
                </a:extLst>
              </p:cNvPr>
              <p:cNvSpPr/>
              <p:nvPr/>
            </p:nvSpPr>
            <p:spPr>
              <a:xfrm>
                <a:off x="2488775" y="1879654"/>
                <a:ext cx="2365797" cy="192421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4207540-77AD-4A45-96F5-A3EBB2BA7859}"/>
                  </a:ext>
                </a:extLst>
              </p:cNvPr>
              <p:cNvSpPr/>
              <p:nvPr/>
            </p:nvSpPr>
            <p:spPr>
              <a:xfrm>
                <a:off x="2652282" y="2281217"/>
                <a:ext cx="2039636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>
                  <a:defRPr/>
                </a:pPr>
                <a:r>
                  <a:rPr lang="nb-NO" sz="1400" b="1">
                    <a:solidFill>
                      <a:srgbClr val="005E58"/>
                    </a:solidFill>
                  </a:rPr>
                  <a:t>1. ARBEIDSMETODIKK IMPLEMENTERT I SUPEROFFICE</a:t>
                </a:r>
                <a:endPara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1C532B1-DA1E-964A-AD80-B39279162083}"/>
                  </a:ext>
                </a:extLst>
              </p:cNvPr>
              <p:cNvSpPr/>
              <p:nvPr/>
            </p:nvSpPr>
            <p:spPr>
              <a:xfrm>
                <a:off x="2809952" y="3035276"/>
                <a:ext cx="1711412" cy="430887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algn="ctr">
                  <a:defRPr/>
                </a:pPr>
                <a:r>
                  <a:rPr lang="nb-NO" sz="1100" b="1">
                    <a:solidFill>
                      <a:srgbClr val="005E58"/>
                    </a:solidFill>
                  </a:rPr>
                  <a:t>Deres viktigste aktiviteter, som vil gi verdi for kunden og ansatte, understøtter arbeidsmetodikken deres og er en del av SuperOffice løsningen.</a:t>
                </a:r>
              </a:p>
            </p:txBody>
          </p:sp>
        </p:grpSp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C954E76B-5D7D-C747-B0C9-FB93E8ADE671}"/>
                </a:ext>
              </a:extLst>
            </p:cNvPr>
            <p:cNvSpPr/>
            <p:nvPr/>
          </p:nvSpPr>
          <p:spPr>
            <a:xfrm rot="5400000">
              <a:off x="6018086" y="4929327"/>
              <a:ext cx="102351" cy="38422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DFDD56E1-802A-F145-900F-51D7B4B3732F}"/>
              </a:ext>
            </a:extLst>
          </p:cNvPr>
          <p:cNvSpPr/>
          <p:nvPr/>
        </p:nvSpPr>
        <p:spPr>
          <a:xfrm>
            <a:off x="2337450" y="3429000"/>
            <a:ext cx="275915" cy="895031"/>
          </a:xfrm>
          <a:prstGeom prst="up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Up-down Arrow 39">
            <a:extLst>
              <a:ext uri="{FF2B5EF4-FFF2-40B4-BE49-F238E27FC236}">
                <a16:creationId xmlns:a16="http://schemas.microsoft.com/office/drawing/2014/main" id="{3EA73B5D-4E9C-C74E-905A-32FEEC22E241}"/>
              </a:ext>
            </a:extLst>
          </p:cNvPr>
          <p:cNvSpPr/>
          <p:nvPr/>
        </p:nvSpPr>
        <p:spPr>
          <a:xfrm>
            <a:off x="5958041" y="3428377"/>
            <a:ext cx="275915" cy="895031"/>
          </a:xfrm>
          <a:prstGeom prst="up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Up-down Arrow 40">
            <a:extLst>
              <a:ext uri="{FF2B5EF4-FFF2-40B4-BE49-F238E27FC236}">
                <a16:creationId xmlns:a16="http://schemas.microsoft.com/office/drawing/2014/main" id="{CA39468D-2D36-BC41-B993-9BEEC000015F}"/>
              </a:ext>
            </a:extLst>
          </p:cNvPr>
          <p:cNvSpPr/>
          <p:nvPr/>
        </p:nvSpPr>
        <p:spPr>
          <a:xfrm>
            <a:off x="9569315" y="3425996"/>
            <a:ext cx="275915" cy="895031"/>
          </a:xfrm>
          <a:prstGeom prst="up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175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6718-B03B-E746-9C33-1C480698D64D}"/>
              </a:ext>
            </a:extLst>
          </p:cNvPr>
          <p:cNvSpPr/>
          <p:nvPr/>
        </p:nvSpPr>
        <p:spPr>
          <a:xfrm>
            <a:off x="10500360" y="602820"/>
            <a:ext cx="853440" cy="85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/>
              <a:t>1</a:t>
            </a:r>
            <a:endParaRPr lang="nb-NO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2746-A7E2-7A4A-97B0-E499DFC29AA7}"/>
              </a:ext>
            </a:extLst>
          </p:cNvPr>
          <p:cNvSpPr txBox="1"/>
          <p:nvPr/>
        </p:nvSpPr>
        <p:spPr>
          <a:xfrm>
            <a:off x="5212080" y="1668780"/>
            <a:ext cx="6141720" cy="43719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nb-NO" sz="1600"/>
              <a:t>Vi har definert en generisk arbeidsmetodikk med et sett med verdiskapende aktiviteter.</a:t>
            </a:r>
          </a:p>
        </p:txBody>
      </p:sp>
      <p:pic>
        <p:nvPicPr>
          <p:cNvPr id="24" name="Graphic 23" descr="Connections with solid fill">
            <a:extLst>
              <a:ext uri="{FF2B5EF4-FFF2-40B4-BE49-F238E27FC236}">
                <a16:creationId xmlns:a16="http://schemas.microsoft.com/office/drawing/2014/main" id="{F398283B-6D95-E446-AE6A-30914A16C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02820"/>
            <a:ext cx="1626030" cy="1626030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B727673D-FC84-884E-A645-2F30FEC6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030"/>
            <a:ext cx="4211320" cy="2564130"/>
          </a:xfrm>
        </p:spPr>
        <p:txBody>
          <a:bodyPr anchor="t">
            <a:noAutofit/>
          </a:bodyPr>
          <a:lstStyle/>
          <a:p>
            <a:r>
              <a:rPr lang="nb-NO" sz="3200" b="0">
                <a:solidFill>
                  <a:schemeClr val="accent6"/>
                </a:solidFill>
              </a:rPr>
              <a:t>SUPEROFFICE UNDERSTØTTER</a:t>
            </a:r>
            <a:br>
              <a:rPr lang="nb-NO" sz="3200" b="0">
                <a:solidFill>
                  <a:schemeClr val="accent6"/>
                </a:solidFill>
              </a:rPr>
            </a:br>
            <a:r>
              <a:rPr lang="nb-NO" sz="3200" b="0">
                <a:solidFill>
                  <a:schemeClr val="accent6"/>
                </a:solidFill>
              </a:rPr>
              <a:t>DERES</a:t>
            </a:r>
            <a:br>
              <a:rPr lang="nb-NO" sz="3200" b="0">
                <a:solidFill>
                  <a:schemeClr val="accent6"/>
                </a:solidFill>
              </a:rPr>
            </a:br>
            <a:r>
              <a:rPr lang="nb-NO" sz="3200"/>
              <a:t>ARBEIDSMETODIKK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A45A13-B22D-D54F-BD69-468A4BEA5811}"/>
              </a:ext>
            </a:extLst>
          </p:cNvPr>
          <p:cNvSpPr/>
          <p:nvPr/>
        </p:nvSpPr>
        <p:spPr>
          <a:xfrm>
            <a:off x="5212080" y="2526030"/>
            <a:ext cx="6141720" cy="321437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34994" sx="100891" sy="100891" algn="ctr" rotWithShape="0">
              <a:schemeClr val="tx1">
                <a:alpha val="18073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LIM INN ARBEIDSFLYT</a:t>
            </a:r>
          </a:p>
        </p:txBody>
      </p:sp>
    </p:spTree>
    <p:extLst>
      <p:ext uri="{BB962C8B-B14F-4D97-AF65-F5344CB8AC3E}">
        <p14:creationId xmlns:p14="http://schemas.microsoft.com/office/powerpoint/2010/main" val="640864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6718-B03B-E746-9C33-1C480698D64D}"/>
              </a:ext>
            </a:extLst>
          </p:cNvPr>
          <p:cNvSpPr/>
          <p:nvPr/>
        </p:nvSpPr>
        <p:spPr>
          <a:xfrm>
            <a:off x="10500360" y="602820"/>
            <a:ext cx="853440" cy="85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/>
              <a:t>2</a:t>
            </a:r>
            <a:endParaRPr lang="nb-NO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2746-A7E2-7A4A-97B0-E499DFC29AA7}"/>
              </a:ext>
            </a:extLst>
          </p:cNvPr>
          <p:cNvSpPr txBox="1"/>
          <p:nvPr/>
        </p:nvSpPr>
        <p:spPr>
          <a:xfrm>
            <a:off x="5212080" y="1668780"/>
            <a:ext cx="6141720" cy="43719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nb-NO" sz="1600"/>
              <a:t>Benytt eksisterende interne møtestrukturer eller etabler nye møtestrukturer for å </a:t>
            </a:r>
            <a:r>
              <a:rPr lang="nb-NO" sz="1600" err="1"/>
              <a:t>fasilitere</a:t>
            </a:r>
            <a:r>
              <a:rPr lang="nb-NO" sz="1600"/>
              <a:t> samtaler rundt de viktigste aktivitetene.</a:t>
            </a:r>
          </a:p>
        </p:txBody>
      </p:sp>
      <p:pic>
        <p:nvPicPr>
          <p:cNvPr id="24" name="Graphic 23" descr="Connections with solid fill">
            <a:extLst>
              <a:ext uri="{FF2B5EF4-FFF2-40B4-BE49-F238E27FC236}">
                <a16:creationId xmlns:a16="http://schemas.microsoft.com/office/drawing/2014/main" id="{F398283B-6D95-E446-AE6A-30914A16C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02820"/>
            <a:ext cx="1626030" cy="1626030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B727673D-FC84-884E-A645-2F30FEC6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030"/>
            <a:ext cx="3928110" cy="2564130"/>
          </a:xfrm>
        </p:spPr>
        <p:txBody>
          <a:bodyPr anchor="t">
            <a:noAutofit/>
          </a:bodyPr>
          <a:lstStyle/>
          <a:p>
            <a:r>
              <a:rPr lang="nb-NO" b="0">
                <a:solidFill>
                  <a:schemeClr val="accent6"/>
                </a:solidFill>
              </a:rPr>
              <a:t>ETABLER</a:t>
            </a:r>
            <a:br>
              <a:rPr lang="nb-NO" b="0">
                <a:solidFill>
                  <a:schemeClr val="accent6"/>
                </a:solidFill>
              </a:rPr>
            </a:br>
            <a:r>
              <a:rPr lang="nb-NO"/>
              <a:t>SAMTALER</a:t>
            </a:r>
            <a:br>
              <a:rPr lang="nb-NO"/>
            </a:br>
            <a:endParaRPr lang="nb-NO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1A3C9E16-5127-5648-B989-8F186D828067}"/>
              </a:ext>
            </a:extLst>
          </p:cNvPr>
          <p:cNvSpPr/>
          <p:nvPr/>
        </p:nvSpPr>
        <p:spPr>
          <a:xfrm>
            <a:off x="5288371" y="3466091"/>
            <a:ext cx="6065427" cy="1097407"/>
          </a:xfrm>
          <a:prstGeom prst="homePlate">
            <a:avLst>
              <a:gd name="adj" fmla="val 142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nb-NO" sz="800" b="1"/>
              <a:t>STRUKTUR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A535A063-D000-9848-9C13-07498B69A213}"/>
              </a:ext>
            </a:extLst>
          </p:cNvPr>
          <p:cNvSpPr/>
          <p:nvPr/>
        </p:nvSpPr>
        <p:spPr>
          <a:xfrm>
            <a:off x="5288370" y="4643672"/>
            <a:ext cx="6065428" cy="1097407"/>
          </a:xfrm>
          <a:prstGeom prst="homePlate">
            <a:avLst>
              <a:gd name="adj" fmla="val 142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nb-NO" sz="800" b="1"/>
              <a:t>DASBOARDS &amp; RRAPPORTER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D964B-AAEA-6C49-BAFC-6FD46DEC055F}"/>
              </a:ext>
            </a:extLst>
          </p:cNvPr>
          <p:cNvGrpSpPr/>
          <p:nvPr/>
        </p:nvGrpSpPr>
        <p:grpSpPr>
          <a:xfrm>
            <a:off x="5975159" y="2688590"/>
            <a:ext cx="1415628" cy="3223841"/>
            <a:chOff x="2488775" y="1879654"/>
            <a:chExt cx="2365797" cy="4206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BBE831-A83D-0C44-AA8F-6E3164F59709}"/>
                </a:ext>
              </a:extLst>
            </p:cNvPr>
            <p:cNvSpPr/>
            <p:nvPr/>
          </p:nvSpPr>
          <p:spPr>
            <a:xfrm>
              <a:off x="2488775" y="1879654"/>
              <a:ext cx="2365797" cy="42068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3DCF829C-5259-8443-B161-94CAD010B4F7}"/>
                </a:ext>
              </a:extLst>
            </p:cNvPr>
            <p:cNvSpPr/>
            <p:nvPr/>
          </p:nvSpPr>
          <p:spPr>
            <a:xfrm rot="5400000">
              <a:off x="3614484" y="2518083"/>
              <a:ext cx="102350" cy="439154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D34AE1-38B4-EB41-ADDD-2C74AB8F49A2}"/>
                </a:ext>
              </a:extLst>
            </p:cNvPr>
            <p:cNvSpPr/>
            <p:nvPr/>
          </p:nvSpPr>
          <p:spPr>
            <a:xfrm>
              <a:off x="2647851" y="2284495"/>
              <a:ext cx="2048500" cy="3012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LEDERMØTE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F0DE5B-835B-4649-808B-49F1E36DB328}"/>
                </a:ext>
              </a:extLst>
            </p:cNvPr>
            <p:cNvSpPr/>
            <p:nvPr/>
          </p:nvSpPr>
          <p:spPr>
            <a:xfrm>
              <a:off x="2637833" y="3293653"/>
              <a:ext cx="2048503" cy="62251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FØR</a:t>
              </a:r>
            </a:p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UNDER</a:t>
              </a:r>
            </a:p>
            <a:p>
              <a:pPr algn="ctr">
                <a:defRPr/>
              </a:pPr>
              <a:r>
                <a:rPr kumimoji="0" lang="nb-NO" sz="8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ETTER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636E9794-6C1B-D04F-89F0-37996FFA0791}"/>
                </a:ext>
              </a:extLst>
            </p:cNvPr>
            <p:cNvSpPr/>
            <p:nvPr/>
          </p:nvSpPr>
          <p:spPr>
            <a:xfrm rot="5400000">
              <a:off x="3614484" y="4147189"/>
              <a:ext cx="102350" cy="439154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3533B8-C086-7F4C-BEF5-AE73C3BCD745}"/>
                </a:ext>
              </a:extLst>
            </p:cNvPr>
            <p:cNvSpPr/>
            <p:nvPr/>
          </p:nvSpPr>
          <p:spPr>
            <a:xfrm>
              <a:off x="2647851" y="4989444"/>
              <a:ext cx="2048503" cy="31491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STØTTEVERKTØY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E4118B-9F3B-B64F-8CDA-E7C40C11A1B7}"/>
              </a:ext>
            </a:extLst>
          </p:cNvPr>
          <p:cNvGrpSpPr/>
          <p:nvPr/>
        </p:nvGrpSpPr>
        <p:grpSpPr>
          <a:xfrm>
            <a:off x="7626043" y="2688590"/>
            <a:ext cx="1415628" cy="3223841"/>
            <a:chOff x="2488775" y="1879654"/>
            <a:chExt cx="2365797" cy="42068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DF25D5-5040-A84E-8877-76F74F12873A}"/>
                </a:ext>
              </a:extLst>
            </p:cNvPr>
            <p:cNvSpPr/>
            <p:nvPr/>
          </p:nvSpPr>
          <p:spPr>
            <a:xfrm>
              <a:off x="2488775" y="1879654"/>
              <a:ext cx="2365797" cy="42068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A1BF0088-619A-8A45-8034-1361F6656DEB}"/>
                </a:ext>
              </a:extLst>
            </p:cNvPr>
            <p:cNvSpPr/>
            <p:nvPr/>
          </p:nvSpPr>
          <p:spPr>
            <a:xfrm rot="5400000">
              <a:off x="3614484" y="2518083"/>
              <a:ext cx="102350" cy="439154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DA4ED6-F0F6-1E40-B565-D1AEE009A16F}"/>
                </a:ext>
              </a:extLst>
            </p:cNvPr>
            <p:cNvSpPr/>
            <p:nvPr/>
          </p:nvSpPr>
          <p:spPr>
            <a:xfrm>
              <a:off x="2647851" y="2284496"/>
              <a:ext cx="2048500" cy="3012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AVDELINGSMØTE</a:t>
              </a:r>
              <a:endPara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1840969-F319-A345-8113-E75703FF69C5}"/>
                </a:ext>
              </a:extLst>
            </p:cNvPr>
            <p:cNvSpPr/>
            <p:nvPr/>
          </p:nvSpPr>
          <p:spPr>
            <a:xfrm>
              <a:off x="2647851" y="3298989"/>
              <a:ext cx="2048503" cy="62251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FØR</a:t>
              </a:r>
            </a:p>
            <a:p>
              <a:pPr algn="ctr">
                <a:defRPr/>
              </a:pPr>
              <a:r>
                <a:rPr kumimoji="0" lang="nb-NO" sz="8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UNDER</a:t>
              </a:r>
              <a:endParaRPr lang="nb-NO" sz="800" b="1">
                <a:solidFill>
                  <a:srgbClr val="005E58"/>
                </a:solidFill>
                <a:latin typeface="Arial" panose="020B0604020202020204"/>
              </a:endParaRPr>
            </a:p>
            <a:p>
              <a:pPr algn="ctr">
                <a:defRPr/>
              </a:pPr>
              <a:r>
                <a:rPr kumimoji="0" lang="nb-NO" sz="8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ETTER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7467B90E-135F-FF47-92D8-FD0FAB209997}"/>
                </a:ext>
              </a:extLst>
            </p:cNvPr>
            <p:cNvSpPr/>
            <p:nvPr/>
          </p:nvSpPr>
          <p:spPr>
            <a:xfrm rot="5400000">
              <a:off x="3614484" y="4147189"/>
              <a:ext cx="102350" cy="439154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18AD78-5423-3441-946C-287D1458B6D1}"/>
                </a:ext>
              </a:extLst>
            </p:cNvPr>
            <p:cNvSpPr/>
            <p:nvPr/>
          </p:nvSpPr>
          <p:spPr>
            <a:xfrm>
              <a:off x="2647851" y="4989444"/>
              <a:ext cx="2048503" cy="31491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STØTTEVERKTØY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7DB709-3F12-C544-8FAC-7462147481AB}"/>
              </a:ext>
            </a:extLst>
          </p:cNvPr>
          <p:cNvGrpSpPr/>
          <p:nvPr/>
        </p:nvGrpSpPr>
        <p:grpSpPr>
          <a:xfrm>
            <a:off x="9276928" y="2688591"/>
            <a:ext cx="1415628" cy="3223841"/>
            <a:chOff x="2488775" y="1879654"/>
            <a:chExt cx="2365797" cy="42068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F2A22A6-EDBC-5348-B1FA-39214947B4EF}"/>
                </a:ext>
              </a:extLst>
            </p:cNvPr>
            <p:cNvSpPr/>
            <p:nvPr/>
          </p:nvSpPr>
          <p:spPr>
            <a:xfrm>
              <a:off x="2488775" y="1879654"/>
              <a:ext cx="2365797" cy="42068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Chevron 39">
              <a:extLst>
                <a:ext uri="{FF2B5EF4-FFF2-40B4-BE49-F238E27FC236}">
                  <a16:creationId xmlns:a16="http://schemas.microsoft.com/office/drawing/2014/main" id="{2AB0F3A3-40EA-1742-834C-D3CFE29723CD}"/>
                </a:ext>
              </a:extLst>
            </p:cNvPr>
            <p:cNvSpPr/>
            <p:nvPr/>
          </p:nvSpPr>
          <p:spPr>
            <a:xfrm rot="5400000">
              <a:off x="3614484" y="2518083"/>
              <a:ext cx="102350" cy="439154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B62CF4B-737B-8647-AE07-993A92735CEE}"/>
                </a:ext>
              </a:extLst>
            </p:cNvPr>
            <p:cNvSpPr/>
            <p:nvPr/>
          </p:nvSpPr>
          <p:spPr>
            <a:xfrm>
              <a:off x="2647851" y="2284495"/>
              <a:ext cx="2048500" cy="3012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1:1 SAMTALER</a:t>
              </a:r>
              <a:endPara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81A5F9-C759-2B45-AE43-CBD44BC3EE13}"/>
                </a:ext>
              </a:extLst>
            </p:cNvPr>
            <p:cNvSpPr/>
            <p:nvPr/>
          </p:nvSpPr>
          <p:spPr>
            <a:xfrm>
              <a:off x="2647851" y="3298989"/>
              <a:ext cx="2048503" cy="62251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FØR</a:t>
              </a:r>
              <a:br>
                <a:rPr lang="nb-NO" sz="800" b="1">
                  <a:solidFill>
                    <a:srgbClr val="005E58"/>
                  </a:solidFill>
                </a:rPr>
              </a:br>
              <a:r>
                <a:rPr lang="nb-NO" sz="800" b="1">
                  <a:solidFill>
                    <a:srgbClr val="005E58"/>
                  </a:solidFill>
                </a:rPr>
                <a:t>UNDER</a:t>
              </a:r>
              <a:br>
                <a:rPr lang="nb-NO" sz="800" b="1">
                  <a:solidFill>
                    <a:srgbClr val="005E58"/>
                  </a:solidFill>
                </a:rPr>
              </a:br>
              <a:r>
                <a:rPr lang="nb-NO" sz="800" b="1">
                  <a:solidFill>
                    <a:srgbClr val="005E58"/>
                  </a:solidFill>
                </a:rPr>
                <a:t>ETTER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984837CE-11B8-1847-BBF9-ACDB204D24B5}"/>
                </a:ext>
              </a:extLst>
            </p:cNvPr>
            <p:cNvSpPr/>
            <p:nvPr/>
          </p:nvSpPr>
          <p:spPr>
            <a:xfrm rot="5400000">
              <a:off x="3614484" y="4147189"/>
              <a:ext cx="102350" cy="439154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3C00F0-68D6-7F4E-9665-4F1D1A6DF829}"/>
                </a:ext>
              </a:extLst>
            </p:cNvPr>
            <p:cNvSpPr/>
            <p:nvPr/>
          </p:nvSpPr>
          <p:spPr>
            <a:xfrm>
              <a:off x="2647851" y="4989444"/>
              <a:ext cx="2048503" cy="31491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STØTTEVERKTØY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83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4DFE-6C1B-234D-818E-3B707737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F889A1-938E-234F-B4E8-5E05AFAE3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428580"/>
              </p:ext>
            </p:extLst>
          </p:nvPr>
        </p:nvGraphicFramePr>
        <p:xfrm>
          <a:off x="961748" y="1612253"/>
          <a:ext cx="10392052" cy="4860000"/>
        </p:xfrm>
        <a:graphic>
          <a:graphicData uri="http://schemas.openxmlformats.org/drawingml/2006/table">
            <a:tbl>
              <a:tblPr bandRow="1">
                <a:effectLst/>
                <a:tableStyleId>{8A107856-5554-42FB-B03E-39F5DBC370BA}</a:tableStyleId>
              </a:tblPr>
              <a:tblGrid>
                <a:gridCol w="1701553">
                  <a:extLst>
                    <a:ext uri="{9D8B030D-6E8A-4147-A177-3AD203B41FA5}">
                      <a16:colId xmlns:a16="http://schemas.microsoft.com/office/drawing/2014/main" val="3228770511"/>
                    </a:ext>
                  </a:extLst>
                </a:gridCol>
                <a:gridCol w="8690499">
                  <a:extLst>
                    <a:ext uri="{9D8B030D-6E8A-4147-A177-3AD203B41FA5}">
                      <a16:colId xmlns:a16="http://schemas.microsoft.com/office/drawing/2014/main" val="208980014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09:00 – 09:15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/>
                        <a:t>Velkommen og introduksjon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6038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>
                          <a:solidFill>
                            <a:schemeClr val="accent3"/>
                          </a:solidFill>
                        </a:rPr>
                        <a:t>09:15 – 09:20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noProof="0" dirty="0"/>
                        <a:t>Ledere og kjerneteamets rolle i endringsreisen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89027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accent3"/>
                          </a:solidFill>
                        </a:rPr>
                        <a:t>09:20 – 09:30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Hvordan få CRM på dagsorden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6382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accent3"/>
                          </a:solidFill>
                        </a:rPr>
                        <a:t>09:30 – 09:40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noProof="0" dirty="0"/>
                        <a:t>Introdusere typiske årsaker til motstand i endringsprosesser</a:t>
                      </a:r>
                      <a:endParaRPr lang="nb-NO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524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accent3"/>
                          </a:solidFill>
                        </a:rPr>
                        <a:t>09:40 – 09:50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noProof="0"/>
                        <a:t>Presentere og ferdigstille treningsplanen sammen med kjerneteam</a:t>
                      </a:r>
                      <a:endParaRPr lang="nb-NO" sz="1600" noProof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3323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dirty="0">
                          <a:solidFill>
                            <a:schemeClr val="accent3"/>
                          </a:solidFill>
                        </a:rPr>
                        <a:t>09:50 – 10:00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/>
                        <a:t>Oppsummering og veien videre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9110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3044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1056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26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90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Hurdle with solid fill">
            <a:extLst>
              <a:ext uri="{FF2B5EF4-FFF2-40B4-BE49-F238E27FC236}">
                <a16:creationId xmlns:a16="http://schemas.microsoft.com/office/drawing/2014/main" id="{B1A667A8-AA30-3D4B-A5BC-023F95D1D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02820"/>
            <a:ext cx="1626030" cy="16260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CC6718-B03B-E746-9C33-1C480698D64D}"/>
              </a:ext>
            </a:extLst>
          </p:cNvPr>
          <p:cNvSpPr/>
          <p:nvPr/>
        </p:nvSpPr>
        <p:spPr>
          <a:xfrm>
            <a:off x="10500360" y="602820"/>
            <a:ext cx="853440" cy="85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/>
              <a:t>3</a:t>
            </a:r>
            <a:endParaRPr lang="nb-NO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2746-A7E2-7A4A-97B0-E499DFC29AA7}"/>
              </a:ext>
            </a:extLst>
          </p:cNvPr>
          <p:cNvSpPr txBox="1"/>
          <p:nvPr/>
        </p:nvSpPr>
        <p:spPr>
          <a:xfrm>
            <a:off x="5212080" y="1668780"/>
            <a:ext cx="6141720" cy="43719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nb-NO" sz="1600"/>
              <a:t>For hver av møtetypene benyttes dashboards som underlag og møtene forberedes og oppsummeres strukturert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B727673D-FC84-884E-A645-2F30FEC6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030"/>
            <a:ext cx="3928110" cy="2564130"/>
          </a:xfrm>
        </p:spPr>
        <p:txBody>
          <a:bodyPr anchor="t">
            <a:noAutofit/>
          </a:bodyPr>
          <a:lstStyle/>
          <a:p>
            <a:r>
              <a:rPr lang="nb-NO" b="0">
                <a:solidFill>
                  <a:schemeClr val="accent6"/>
                </a:solidFill>
              </a:rPr>
              <a:t>STRUKTURER</a:t>
            </a:r>
            <a:br>
              <a:rPr lang="nb-NO" b="0">
                <a:solidFill>
                  <a:schemeClr val="accent6"/>
                </a:solidFill>
              </a:rPr>
            </a:br>
            <a:r>
              <a:rPr lang="nb-NO"/>
              <a:t>SAMTALENE INTERNT</a:t>
            </a:r>
            <a:br>
              <a:rPr lang="nb-NO"/>
            </a:br>
            <a:br>
              <a:rPr lang="nb-NO"/>
            </a:br>
            <a:endParaRPr lang="nb-NO"/>
          </a:p>
        </p:txBody>
      </p:sp>
      <p:sp>
        <p:nvSpPr>
          <p:cNvPr id="35" name="Pentagon 34">
            <a:extLst>
              <a:ext uri="{FF2B5EF4-FFF2-40B4-BE49-F238E27FC236}">
                <a16:creationId xmlns:a16="http://schemas.microsoft.com/office/drawing/2014/main" id="{1DE1D23F-5054-F743-B791-E0B10E0D416B}"/>
              </a:ext>
            </a:extLst>
          </p:cNvPr>
          <p:cNvSpPr/>
          <p:nvPr/>
        </p:nvSpPr>
        <p:spPr>
          <a:xfrm>
            <a:off x="5288371" y="3466091"/>
            <a:ext cx="6065427" cy="1097407"/>
          </a:xfrm>
          <a:prstGeom prst="homePlate">
            <a:avLst>
              <a:gd name="adj" fmla="val 142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nb-NO" sz="800" b="1"/>
              <a:t>STRUKTUR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8BE396-75EB-194C-B8E4-EA7987641DC5}"/>
              </a:ext>
            </a:extLst>
          </p:cNvPr>
          <p:cNvGrpSpPr/>
          <p:nvPr/>
        </p:nvGrpSpPr>
        <p:grpSpPr>
          <a:xfrm>
            <a:off x="5975159" y="2688590"/>
            <a:ext cx="1415628" cy="3223841"/>
            <a:chOff x="2488775" y="1879654"/>
            <a:chExt cx="2365797" cy="420686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4230DA3-6F15-114F-8766-4223052DAB37}"/>
                </a:ext>
              </a:extLst>
            </p:cNvPr>
            <p:cNvSpPr/>
            <p:nvPr/>
          </p:nvSpPr>
          <p:spPr>
            <a:xfrm>
              <a:off x="2488775" y="1879654"/>
              <a:ext cx="2365797" cy="42068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ACF7AE95-0582-A44A-8F65-C2FBD741BCBE}"/>
                </a:ext>
              </a:extLst>
            </p:cNvPr>
            <p:cNvSpPr/>
            <p:nvPr/>
          </p:nvSpPr>
          <p:spPr>
            <a:xfrm rot="5400000">
              <a:off x="3614484" y="2518083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3E41CB-06D9-364F-A8D3-963A95AC3841}"/>
                </a:ext>
              </a:extLst>
            </p:cNvPr>
            <p:cNvSpPr/>
            <p:nvPr/>
          </p:nvSpPr>
          <p:spPr>
            <a:xfrm>
              <a:off x="2647851" y="2284495"/>
              <a:ext cx="2048500" cy="3012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FØR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9EDC85-A4E1-2342-8F97-3C50926CA536}"/>
                </a:ext>
              </a:extLst>
            </p:cNvPr>
            <p:cNvSpPr/>
            <p:nvPr/>
          </p:nvSpPr>
          <p:spPr>
            <a:xfrm>
              <a:off x="2637833" y="3464344"/>
              <a:ext cx="2048503" cy="28113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FORBEREDELSER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C591E91E-F0DA-2C47-872B-E93A50861BC1}"/>
                </a:ext>
              </a:extLst>
            </p:cNvPr>
            <p:cNvSpPr/>
            <p:nvPr/>
          </p:nvSpPr>
          <p:spPr>
            <a:xfrm rot="5400000">
              <a:off x="3614484" y="4147189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0809E34-2020-AC4E-ABDE-929D8639456F}"/>
                </a:ext>
              </a:extLst>
            </p:cNvPr>
            <p:cNvSpPr/>
            <p:nvPr/>
          </p:nvSpPr>
          <p:spPr>
            <a:xfrm>
              <a:off x="2626808" y="4507494"/>
              <a:ext cx="2048503" cy="14056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Se på resultater, prioriter det som er viktig og tenk igjennom hvilke utfordringer som har oppstått. Er det noe du ønsker å få svar på?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A3B0DB3-F104-EB4E-AD40-D16F3167D7EB}"/>
              </a:ext>
            </a:extLst>
          </p:cNvPr>
          <p:cNvGrpSpPr/>
          <p:nvPr/>
        </p:nvGrpSpPr>
        <p:grpSpPr>
          <a:xfrm>
            <a:off x="7626043" y="2688590"/>
            <a:ext cx="1415628" cy="3223841"/>
            <a:chOff x="2488775" y="1879654"/>
            <a:chExt cx="2365797" cy="42068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CCAB89-507F-6946-B26A-300E1D0CBFCC}"/>
                </a:ext>
              </a:extLst>
            </p:cNvPr>
            <p:cNvSpPr/>
            <p:nvPr/>
          </p:nvSpPr>
          <p:spPr>
            <a:xfrm>
              <a:off x="2488775" y="1879654"/>
              <a:ext cx="2365797" cy="42068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CE126B25-15C5-B449-90D5-4FB55AF12075}"/>
                </a:ext>
              </a:extLst>
            </p:cNvPr>
            <p:cNvSpPr/>
            <p:nvPr/>
          </p:nvSpPr>
          <p:spPr>
            <a:xfrm rot="5400000">
              <a:off x="3614484" y="2518083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E4F438-6DAF-C243-9B7B-75162DE0E7F7}"/>
                </a:ext>
              </a:extLst>
            </p:cNvPr>
            <p:cNvSpPr/>
            <p:nvPr/>
          </p:nvSpPr>
          <p:spPr>
            <a:xfrm>
              <a:off x="2647851" y="2284496"/>
              <a:ext cx="2048500" cy="3012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UNDER</a:t>
              </a:r>
              <a:endPara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D69503-2A06-FA46-960F-99A3B5A32275}"/>
                </a:ext>
              </a:extLst>
            </p:cNvPr>
            <p:cNvSpPr/>
            <p:nvPr/>
          </p:nvSpPr>
          <p:spPr>
            <a:xfrm>
              <a:off x="2647851" y="3469679"/>
              <a:ext cx="2048503" cy="28113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  <a:latin typeface="Arial" panose="020B0604020202020204"/>
                </a:rPr>
                <a:t>FAST AGENDA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Chevron 48">
              <a:extLst>
                <a:ext uri="{FF2B5EF4-FFF2-40B4-BE49-F238E27FC236}">
                  <a16:creationId xmlns:a16="http://schemas.microsoft.com/office/drawing/2014/main" id="{7B44F19E-11E8-1449-A535-F88FC2FAD608}"/>
                </a:ext>
              </a:extLst>
            </p:cNvPr>
            <p:cNvSpPr/>
            <p:nvPr/>
          </p:nvSpPr>
          <p:spPr>
            <a:xfrm rot="5400000">
              <a:off x="3614484" y="4147189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20D67A5-66AA-E343-A5B9-C3EF2CBC87EB}"/>
                </a:ext>
              </a:extLst>
            </p:cNvPr>
            <p:cNvSpPr/>
            <p:nvPr/>
          </p:nvSpPr>
          <p:spPr>
            <a:xfrm>
              <a:off x="2647848" y="4828794"/>
              <a:ext cx="2048503" cy="7630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Inkluder CRM på agenda og live dashboards og rapporter.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4CA7C0-2E9A-B047-8085-DBA095D1982D}"/>
              </a:ext>
            </a:extLst>
          </p:cNvPr>
          <p:cNvGrpSpPr/>
          <p:nvPr/>
        </p:nvGrpSpPr>
        <p:grpSpPr>
          <a:xfrm>
            <a:off x="9276928" y="2688591"/>
            <a:ext cx="1415628" cy="3223841"/>
            <a:chOff x="2488775" y="1879654"/>
            <a:chExt cx="2365797" cy="420686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07AAC7E-FF23-F34A-A565-3C985F9A9A40}"/>
                </a:ext>
              </a:extLst>
            </p:cNvPr>
            <p:cNvSpPr/>
            <p:nvPr/>
          </p:nvSpPr>
          <p:spPr>
            <a:xfrm>
              <a:off x="2488775" y="1879654"/>
              <a:ext cx="2365797" cy="42068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Chevron 52">
              <a:extLst>
                <a:ext uri="{FF2B5EF4-FFF2-40B4-BE49-F238E27FC236}">
                  <a16:creationId xmlns:a16="http://schemas.microsoft.com/office/drawing/2014/main" id="{520D9F4C-37C0-7C40-BC65-FA42A4CE2481}"/>
                </a:ext>
              </a:extLst>
            </p:cNvPr>
            <p:cNvSpPr/>
            <p:nvPr/>
          </p:nvSpPr>
          <p:spPr>
            <a:xfrm rot="5400000">
              <a:off x="3614484" y="2518083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CFCE7CD-47A0-9947-B3AC-C2C37D9F8194}"/>
                </a:ext>
              </a:extLst>
            </p:cNvPr>
            <p:cNvSpPr/>
            <p:nvPr/>
          </p:nvSpPr>
          <p:spPr>
            <a:xfrm>
              <a:off x="2647851" y="2284495"/>
              <a:ext cx="2048500" cy="3012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ETTER</a:t>
              </a:r>
              <a:endPara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17C7CD4-EA16-D447-AF88-AD60D4ADC311}"/>
                </a:ext>
              </a:extLst>
            </p:cNvPr>
            <p:cNvSpPr/>
            <p:nvPr/>
          </p:nvSpPr>
          <p:spPr>
            <a:xfrm>
              <a:off x="2647851" y="3389355"/>
              <a:ext cx="2048503" cy="4417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OPPSUMMERING &amp; AKSJONSPUNKTER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Chevron 55">
              <a:extLst>
                <a:ext uri="{FF2B5EF4-FFF2-40B4-BE49-F238E27FC236}">
                  <a16:creationId xmlns:a16="http://schemas.microsoft.com/office/drawing/2014/main" id="{AC96E8CC-90EC-3B4F-B987-5FA23A89A6C0}"/>
                </a:ext>
              </a:extLst>
            </p:cNvPr>
            <p:cNvSpPr/>
            <p:nvPr/>
          </p:nvSpPr>
          <p:spPr>
            <a:xfrm rot="5400000">
              <a:off x="3614484" y="4147189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E4B3B60-32B2-C94D-BEC8-7FF291023DB3}"/>
                </a:ext>
              </a:extLst>
            </p:cNvPr>
            <p:cNvSpPr/>
            <p:nvPr/>
          </p:nvSpPr>
          <p:spPr>
            <a:xfrm>
              <a:off x="2647851" y="4685034"/>
              <a:ext cx="2048503" cy="9237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Lag en oppsummering av møtet og definer klare aksjonspunkter og målsetninger.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96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E80A9CD-C64F-CF4A-AAFF-8A2C21AB8AE3}"/>
              </a:ext>
            </a:extLst>
          </p:cNvPr>
          <p:cNvSpPr/>
          <p:nvPr/>
        </p:nvSpPr>
        <p:spPr>
          <a:xfrm>
            <a:off x="4669968" y="5867400"/>
            <a:ext cx="305163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6FAAD94-5751-2745-94A2-9F4CA49018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168886"/>
            <a:ext cx="2345636" cy="427383"/>
          </a:xfrm>
          <a:prstGeom prst="rect">
            <a:avLst/>
          </a:prstGeom>
        </p:spPr>
      </p:pic>
      <p:pic>
        <p:nvPicPr>
          <p:cNvPr id="13" name="Billede 1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CAC9066-8EB7-DA45-A325-896B21D28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48" y="6019375"/>
            <a:ext cx="2650392" cy="726404"/>
          </a:xfrm>
          <a:prstGeom prst="rect">
            <a:avLst/>
          </a:prstGeom>
        </p:spPr>
      </p:pic>
      <p:pic>
        <p:nvPicPr>
          <p:cNvPr id="76" name="Picture 2" descr="DNB - B2B ARENA">
            <a:extLst>
              <a:ext uri="{FF2B5EF4-FFF2-40B4-BE49-F238E27FC236}">
                <a16:creationId xmlns:a16="http://schemas.microsoft.com/office/drawing/2014/main" id="{55B1C1A3-57B9-F24E-B8BB-5A6D22DA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028" y="6109779"/>
            <a:ext cx="1057511" cy="5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itle 3">
            <a:extLst>
              <a:ext uri="{FF2B5EF4-FFF2-40B4-BE49-F238E27FC236}">
                <a16:creationId xmlns:a16="http://schemas.microsoft.com/office/drawing/2014/main" id="{FD013081-D26D-D24D-972F-566E0B9CA7DC}"/>
              </a:ext>
            </a:extLst>
          </p:cNvPr>
          <p:cNvSpPr txBox="1">
            <a:spLocks/>
          </p:cNvSpPr>
          <p:nvPr/>
        </p:nvSpPr>
        <p:spPr>
          <a:xfrm>
            <a:off x="838200" y="780945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2800">
                <a:latin typeface="+mn-lt"/>
              </a:rPr>
              <a:t>	Møteforberedelsesskjema (Møte 2, 3 og 4)</a:t>
            </a:r>
          </a:p>
        </p:txBody>
      </p:sp>
      <p:cxnSp>
        <p:nvCxnSpPr>
          <p:cNvPr id="93" name="Lige forbindelse 92">
            <a:extLst>
              <a:ext uri="{FF2B5EF4-FFF2-40B4-BE49-F238E27FC236}">
                <a16:creationId xmlns:a16="http://schemas.microsoft.com/office/drawing/2014/main" id="{8C93B7FB-AE9F-B04B-836A-4A2822EE48A4}"/>
              </a:ext>
            </a:extLst>
          </p:cNvPr>
          <p:cNvCxnSpPr/>
          <p:nvPr/>
        </p:nvCxnSpPr>
        <p:spPr>
          <a:xfrm>
            <a:off x="838200" y="5924552"/>
            <a:ext cx="1063466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ge forbindelse 93">
            <a:extLst>
              <a:ext uri="{FF2B5EF4-FFF2-40B4-BE49-F238E27FC236}">
                <a16:creationId xmlns:a16="http://schemas.microsoft.com/office/drawing/2014/main" id="{770D2718-1FF6-9944-8A06-DF6954564242}"/>
              </a:ext>
            </a:extLst>
          </p:cNvPr>
          <p:cNvCxnSpPr>
            <a:cxnSpLocks/>
          </p:cNvCxnSpPr>
          <p:nvPr/>
        </p:nvCxnSpPr>
        <p:spPr>
          <a:xfrm>
            <a:off x="838200" y="1632886"/>
            <a:ext cx="1063466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0E6ACF66-4EEE-E048-816B-88A368042E81}"/>
              </a:ext>
            </a:extLst>
          </p:cNvPr>
          <p:cNvSpPr/>
          <p:nvPr/>
        </p:nvSpPr>
        <p:spPr>
          <a:xfrm>
            <a:off x="838199" y="61265"/>
            <a:ext cx="1608957" cy="6353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1. Introduksjon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1FD61C9B-3203-1844-A5F9-A841D8E9467C}"/>
              </a:ext>
            </a:extLst>
          </p:cNvPr>
          <p:cNvSpPr/>
          <p:nvPr/>
        </p:nvSpPr>
        <p:spPr>
          <a:xfrm>
            <a:off x="2643340" y="61265"/>
            <a:ext cx="1608957" cy="6353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2. Kundereisens viktigste aktiviteter i SO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F1719BF-A177-1040-8126-66275994AD49}"/>
              </a:ext>
            </a:extLst>
          </p:cNvPr>
          <p:cNvSpPr/>
          <p:nvPr/>
        </p:nvSpPr>
        <p:spPr>
          <a:xfrm>
            <a:off x="4448481" y="61265"/>
            <a:ext cx="1608957" cy="6353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3. Møtestruktur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239F380-4EA3-824E-89E9-B2EA5B979674}"/>
              </a:ext>
            </a:extLst>
          </p:cNvPr>
          <p:cNvSpPr/>
          <p:nvPr/>
        </p:nvSpPr>
        <p:spPr>
          <a:xfrm>
            <a:off x="6253622" y="61265"/>
            <a:ext cx="1608957" cy="6353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4. Målepunkter &amp;</a:t>
            </a:r>
            <a:br>
              <a:rPr lang="nb-NO" sz="1000">
                <a:solidFill>
                  <a:schemeClr val="tx1"/>
                </a:solidFill>
              </a:rPr>
            </a:br>
            <a:r>
              <a:rPr lang="nb-NO" sz="1000">
                <a:solidFill>
                  <a:schemeClr val="tx1"/>
                </a:solidFill>
              </a:rPr>
              <a:t>Dashboards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57B26AE-30C9-B647-B3EF-C2C8162F0F3C}"/>
              </a:ext>
            </a:extLst>
          </p:cNvPr>
          <p:cNvSpPr/>
          <p:nvPr/>
        </p:nvSpPr>
        <p:spPr>
          <a:xfrm>
            <a:off x="8058763" y="61265"/>
            <a:ext cx="1608957" cy="635305"/>
          </a:xfrm>
          <a:prstGeom prst="rect">
            <a:avLst/>
          </a:prstGeom>
          <a:solidFill>
            <a:srgbClr val="005E5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 b="1">
                <a:solidFill>
                  <a:schemeClr val="bg1"/>
                </a:solidFill>
              </a:rPr>
              <a:t>5. Støtteverktøy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02FDEFAA-746C-C949-BB85-5A1436A9DABB}"/>
              </a:ext>
            </a:extLst>
          </p:cNvPr>
          <p:cNvSpPr/>
          <p:nvPr/>
        </p:nvSpPr>
        <p:spPr>
          <a:xfrm>
            <a:off x="9863906" y="61265"/>
            <a:ext cx="1608957" cy="6353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6. Feedback</a:t>
            </a:r>
            <a:br>
              <a:rPr lang="nb-NO" sz="1000">
                <a:solidFill>
                  <a:schemeClr val="tx1"/>
                </a:solidFill>
              </a:rPr>
            </a:br>
            <a:r>
              <a:rPr lang="nb-NO" sz="1000">
                <a:solidFill>
                  <a:schemeClr val="tx1"/>
                </a:solidFill>
              </a:rPr>
              <a:t>rammeverk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071531CF-26C3-8F4A-AD75-878270A9E026}"/>
              </a:ext>
            </a:extLst>
          </p:cNvPr>
          <p:cNvSpPr/>
          <p:nvPr/>
        </p:nvSpPr>
        <p:spPr>
          <a:xfrm>
            <a:off x="838199" y="985039"/>
            <a:ext cx="443753" cy="443753"/>
          </a:xfrm>
          <a:prstGeom prst="ellips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da-DK" sz="800" b="1">
                <a:latin typeface="+mn-lt"/>
              </a:rPr>
              <a:t>1</a:t>
            </a: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558AE31D-CB2B-C944-B329-FB4493D683E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8198" y="1818112"/>
            <a:ext cx="10634663" cy="3939397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/>
          </a:p>
        </p:txBody>
      </p:sp>
      <p:graphicFrame>
        <p:nvGraphicFramePr>
          <p:cNvPr id="54" name="Table 4">
            <a:extLst>
              <a:ext uri="{FF2B5EF4-FFF2-40B4-BE49-F238E27FC236}">
                <a16:creationId xmlns:a16="http://schemas.microsoft.com/office/drawing/2014/main" id="{1FBF266F-852A-DA42-92AE-6D918D5D8CB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91900" y="3083441"/>
          <a:ext cx="10361900" cy="25361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1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5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50" b="1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Agendapunkt</a:t>
                      </a:r>
                      <a:endParaRPr lang="nb-NO" sz="1400" b="1" noProof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50" b="1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Kort beskrivelse / noter</a:t>
                      </a:r>
                      <a:endParaRPr lang="nb-NO" sz="1400" b="1" noProof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627">
                <a:tc>
                  <a:txBody>
                    <a:bodyPr/>
                    <a:lstStyle/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Hvordan vil jeg oppsummere resultatskapelsen?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0013" lvl="0" indent="-10001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30">
                <a:tc>
                  <a:txBody>
                    <a:bodyPr/>
                    <a:lstStyle/>
                    <a:p>
                      <a:pPr marL="100013" lvl="0" indent="-100013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Hva er møtets tre viktigste prioriteringer?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0013" lvl="0" indent="-10001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30">
                <a:tc>
                  <a:txBody>
                    <a:bodyPr/>
                    <a:lstStyle/>
                    <a:p>
                      <a:pPr marL="100013" lvl="0" indent="-100013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Hvilke utfordringer / innsikter ønsker jeg å dele?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0013" lvl="0" indent="-10001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530">
                <a:tc>
                  <a:txBody>
                    <a:bodyPr/>
                    <a:lstStyle/>
                    <a:p>
                      <a:pPr marL="100013" marR="0" lvl="0" indent="-1000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 Hva er de tre viktigste spørsmål jeg ønsker svar på?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0013" lvl="0" indent="-10001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530">
                <a:tc>
                  <a:txBody>
                    <a:bodyPr/>
                    <a:lstStyle/>
                    <a:p>
                      <a:pPr marL="100013" lvl="0" indent="-100013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 Evt.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0013" lvl="0" indent="-100013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5" name="Table 5">
            <a:extLst>
              <a:ext uri="{FF2B5EF4-FFF2-40B4-BE49-F238E27FC236}">
                <a16:creationId xmlns:a16="http://schemas.microsoft.com/office/drawing/2014/main" id="{855466B2-A346-884D-89A8-0782748C1197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91900" y="1953163"/>
          <a:ext cx="10361900" cy="10081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8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0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noProof="0">
                          <a:solidFill>
                            <a:schemeClr val="bg1"/>
                          </a:solidFill>
                          <a:effectLst/>
                        </a:rPr>
                        <a:t>Agenda</a:t>
                      </a:r>
                      <a:endParaRPr lang="nb-NO" sz="1200" noProof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noProof="0">
                          <a:solidFill>
                            <a:schemeClr val="tx1"/>
                          </a:solidFill>
                          <a:effectLst/>
                        </a:rPr>
                        <a:t>Møteansvarlig:</a:t>
                      </a:r>
                      <a:endParaRPr lang="nb-NO" sz="1200" noProof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noProof="0">
                          <a:solidFill>
                            <a:schemeClr val="tx1"/>
                          </a:solidFill>
                          <a:effectLst/>
                        </a:rPr>
                        <a:t>Dato:</a:t>
                      </a:r>
                      <a:endParaRPr lang="nb-NO" sz="1200" noProof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noProof="0">
                          <a:solidFill>
                            <a:schemeClr val="tx1"/>
                          </a:solidFill>
                          <a:effectLst/>
                        </a:rPr>
                        <a:t>Formål med møtet:  </a:t>
                      </a:r>
                      <a:endParaRPr lang="nb-NO" sz="1200" noProof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Dato for neste møte: </a:t>
                      </a:r>
                      <a:endParaRPr kumimoji="0" lang="nb-NO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B2929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274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E80A9CD-C64F-CF4A-AAFF-8A2C21AB8AE3}"/>
              </a:ext>
            </a:extLst>
          </p:cNvPr>
          <p:cNvSpPr/>
          <p:nvPr/>
        </p:nvSpPr>
        <p:spPr>
          <a:xfrm>
            <a:off x="4669968" y="5867400"/>
            <a:ext cx="305163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6FAAD94-5751-2745-94A2-9F4CA49018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168886"/>
            <a:ext cx="2345636" cy="427383"/>
          </a:xfrm>
          <a:prstGeom prst="rect">
            <a:avLst/>
          </a:prstGeom>
        </p:spPr>
      </p:pic>
      <p:pic>
        <p:nvPicPr>
          <p:cNvPr id="13" name="Billede 1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CAC9066-8EB7-DA45-A325-896B21D28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48" y="6019375"/>
            <a:ext cx="2650392" cy="726404"/>
          </a:xfrm>
          <a:prstGeom prst="rect">
            <a:avLst/>
          </a:prstGeom>
        </p:spPr>
      </p:pic>
      <p:pic>
        <p:nvPicPr>
          <p:cNvPr id="76" name="Picture 2" descr="DNB - B2B ARENA">
            <a:extLst>
              <a:ext uri="{FF2B5EF4-FFF2-40B4-BE49-F238E27FC236}">
                <a16:creationId xmlns:a16="http://schemas.microsoft.com/office/drawing/2014/main" id="{55B1C1A3-57B9-F24E-B8BB-5A6D22DA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028" y="6109779"/>
            <a:ext cx="1057511" cy="5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itle 3">
            <a:extLst>
              <a:ext uri="{FF2B5EF4-FFF2-40B4-BE49-F238E27FC236}">
                <a16:creationId xmlns:a16="http://schemas.microsoft.com/office/drawing/2014/main" id="{FD013081-D26D-D24D-972F-566E0B9CA7DC}"/>
              </a:ext>
            </a:extLst>
          </p:cNvPr>
          <p:cNvSpPr txBox="1">
            <a:spLocks/>
          </p:cNvSpPr>
          <p:nvPr/>
        </p:nvSpPr>
        <p:spPr>
          <a:xfrm>
            <a:off x="838200" y="780945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2800">
                <a:latin typeface="+mn-lt"/>
              </a:rPr>
              <a:t>	Oppsummering og aksjonspunkter </a:t>
            </a:r>
            <a:r>
              <a:rPr lang="nb-NO" sz="2800"/>
              <a:t> (Møte 2, 3 og 4)</a:t>
            </a:r>
          </a:p>
        </p:txBody>
      </p:sp>
      <p:cxnSp>
        <p:nvCxnSpPr>
          <p:cNvPr id="93" name="Lige forbindelse 92">
            <a:extLst>
              <a:ext uri="{FF2B5EF4-FFF2-40B4-BE49-F238E27FC236}">
                <a16:creationId xmlns:a16="http://schemas.microsoft.com/office/drawing/2014/main" id="{8C93B7FB-AE9F-B04B-836A-4A2822EE48A4}"/>
              </a:ext>
            </a:extLst>
          </p:cNvPr>
          <p:cNvCxnSpPr/>
          <p:nvPr/>
        </p:nvCxnSpPr>
        <p:spPr>
          <a:xfrm>
            <a:off x="838200" y="5924552"/>
            <a:ext cx="1063466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ge forbindelse 93">
            <a:extLst>
              <a:ext uri="{FF2B5EF4-FFF2-40B4-BE49-F238E27FC236}">
                <a16:creationId xmlns:a16="http://schemas.microsoft.com/office/drawing/2014/main" id="{770D2718-1FF6-9944-8A06-DF6954564242}"/>
              </a:ext>
            </a:extLst>
          </p:cNvPr>
          <p:cNvCxnSpPr>
            <a:cxnSpLocks/>
          </p:cNvCxnSpPr>
          <p:nvPr/>
        </p:nvCxnSpPr>
        <p:spPr>
          <a:xfrm>
            <a:off x="838200" y="1632886"/>
            <a:ext cx="1063466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0E6ACF66-4EEE-E048-816B-88A368042E81}"/>
              </a:ext>
            </a:extLst>
          </p:cNvPr>
          <p:cNvSpPr/>
          <p:nvPr/>
        </p:nvSpPr>
        <p:spPr>
          <a:xfrm>
            <a:off x="838199" y="61265"/>
            <a:ext cx="1608957" cy="6353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1. Introduksjon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1FD61C9B-3203-1844-A5F9-A841D8E9467C}"/>
              </a:ext>
            </a:extLst>
          </p:cNvPr>
          <p:cNvSpPr/>
          <p:nvPr/>
        </p:nvSpPr>
        <p:spPr>
          <a:xfrm>
            <a:off x="2643340" y="61265"/>
            <a:ext cx="1608957" cy="6353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2. Kundereisens viktigste aktiviteter i SO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F1719BF-A177-1040-8126-66275994AD49}"/>
              </a:ext>
            </a:extLst>
          </p:cNvPr>
          <p:cNvSpPr/>
          <p:nvPr/>
        </p:nvSpPr>
        <p:spPr>
          <a:xfrm>
            <a:off x="4448481" y="61265"/>
            <a:ext cx="1608957" cy="6353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3. Møtestruktur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239F380-4EA3-824E-89E9-B2EA5B979674}"/>
              </a:ext>
            </a:extLst>
          </p:cNvPr>
          <p:cNvSpPr/>
          <p:nvPr/>
        </p:nvSpPr>
        <p:spPr>
          <a:xfrm>
            <a:off x="6253622" y="61265"/>
            <a:ext cx="1608957" cy="6353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4. Målepunkter &amp;</a:t>
            </a:r>
            <a:br>
              <a:rPr lang="nb-NO" sz="1000">
                <a:solidFill>
                  <a:schemeClr val="tx1"/>
                </a:solidFill>
              </a:rPr>
            </a:br>
            <a:r>
              <a:rPr lang="nb-NO" sz="1000">
                <a:solidFill>
                  <a:schemeClr val="tx1"/>
                </a:solidFill>
              </a:rPr>
              <a:t>Dashboards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57B26AE-30C9-B647-B3EF-C2C8162F0F3C}"/>
              </a:ext>
            </a:extLst>
          </p:cNvPr>
          <p:cNvSpPr/>
          <p:nvPr/>
        </p:nvSpPr>
        <p:spPr>
          <a:xfrm>
            <a:off x="8058763" y="61265"/>
            <a:ext cx="1608957" cy="635305"/>
          </a:xfrm>
          <a:prstGeom prst="rect">
            <a:avLst/>
          </a:prstGeom>
          <a:solidFill>
            <a:srgbClr val="005E5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 b="1">
                <a:solidFill>
                  <a:schemeClr val="bg1"/>
                </a:solidFill>
              </a:rPr>
              <a:t>5. Støtteverktøy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02FDEFAA-746C-C949-BB85-5A1436A9DABB}"/>
              </a:ext>
            </a:extLst>
          </p:cNvPr>
          <p:cNvSpPr/>
          <p:nvPr/>
        </p:nvSpPr>
        <p:spPr>
          <a:xfrm>
            <a:off x="9863906" y="61265"/>
            <a:ext cx="1608957" cy="6353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nb-NO" sz="1000">
                <a:solidFill>
                  <a:schemeClr val="tx1"/>
                </a:solidFill>
              </a:rPr>
              <a:t>6. Feedback</a:t>
            </a:r>
            <a:br>
              <a:rPr lang="nb-NO" sz="1000">
                <a:solidFill>
                  <a:schemeClr val="tx1"/>
                </a:solidFill>
              </a:rPr>
            </a:br>
            <a:r>
              <a:rPr lang="nb-NO" sz="1000">
                <a:solidFill>
                  <a:schemeClr val="tx1"/>
                </a:solidFill>
              </a:rPr>
              <a:t>rammeverk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071531CF-26C3-8F4A-AD75-878270A9E026}"/>
              </a:ext>
            </a:extLst>
          </p:cNvPr>
          <p:cNvSpPr/>
          <p:nvPr/>
        </p:nvSpPr>
        <p:spPr>
          <a:xfrm>
            <a:off x="838199" y="985039"/>
            <a:ext cx="443753" cy="443753"/>
          </a:xfrm>
          <a:prstGeom prst="ellips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pPr algn="ctr"/>
            <a:r>
              <a:rPr lang="da-DK" sz="800" b="1">
                <a:latin typeface="+mn-lt"/>
              </a:rPr>
              <a:t>3</a:t>
            </a: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558AE31D-CB2B-C944-B329-FB4493D683E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8198" y="1818112"/>
            <a:ext cx="10634663" cy="3939397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/>
          </a:p>
        </p:txBody>
      </p:sp>
      <p:graphicFrame>
        <p:nvGraphicFramePr>
          <p:cNvPr id="54" name="Table 4">
            <a:extLst>
              <a:ext uri="{FF2B5EF4-FFF2-40B4-BE49-F238E27FC236}">
                <a16:creationId xmlns:a16="http://schemas.microsoft.com/office/drawing/2014/main" id="{1FBF266F-852A-DA42-92AE-6D918D5D8CB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91900" y="3083441"/>
          <a:ext cx="5121821" cy="25411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1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b="1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Oppsummering</a:t>
                      </a:r>
                      <a:endParaRPr lang="nb-NO" sz="1000" b="1" noProof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b="1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Aksjonspunkter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1771">
                <a:tc>
                  <a:txBody>
                    <a:bodyPr/>
                    <a:lstStyle/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A</a:t>
                      </a: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B</a:t>
                      </a: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C</a:t>
                      </a: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D</a:t>
                      </a: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A</a:t>
                      </a: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B</a:t>
                      </a: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C</a:t>
                      </a: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nb-NO" sz="1000" b="1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</a:rPr>
                        <a:t>D</a:t>
                      </a: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  <a:p>
                      <a:pPr marL="100013" lvl="0" indent="-88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nb-NO" sz="1000" b="1" noProof="0"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Table 5">
            <a:extLst>
              <a:ext uri="{FF2B5EF4-FFF2-40B4-BE49-F238E27FC236}">
                <a16:creationId xmlns:a16="http://schemas.microsoft.com/office/drawing/2014/main" id="{855466B2-A346-884D-89A8-0782748C1197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91900" y="1953163"/>
          <a:ext cx="10361900" cy="10081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8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0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noProof="0">
                          <a:solidFill>
                            <a:schemeClr val="bg1"/>
                          </a:solidFill>
                          <a:effectLst/>
                        </a:rPr>
                        <a:t>Agenda</a:t>
                      </a:r>
                      <a:endParaRPr lang="nb-NO" sz="1000" noProof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noProof="0">
                          <a:solidFill>
                            <a:schemeClr val="tx1"/>
                          </a:solidFill>
                          <a:effectLst/>
                        </a:rPr>
                        <a:t>Møteansvarlig:</a:t>
                      </a:r>
                      <a:endParaRPr lang="nb-NO" sz="1000" noProof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noProof="0">
                          <a:solidFill>
                            <a:schemeClr val="tx1"/>
                          </a:solidFill>
                          <a:effectLst/>
                        </a:rPr>
                        <a:t>Dato:</a:t>
                      </a:r>
                      <a:endParaRPr lang="nb-NO" sz="1000" noProof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000" noProof="0">
                          <a:solidFill>
                            <a:schemeClr val="tx1"/>
                          </a:solidFill>
                          <a:effectLst/>
                        </a:rPr>
                        <a:t>Formål med møtet:  </a:t>
                      </a:r>
                      <a:endParaRPr lang="nb-NO" sz="1000" noProof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Dato for neste møte: </a:t>
                      </a:r>
                      <a:endParaRPr kumimoji="0" lang="nb-NO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B2929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35">
            <a:extLst>
              <a:ext uri="{FF2B5EF4-FFF2-40B4-BE49-F238E27FC236}">
                <a16:creationId xmlns:a16="http://schemas.microsoft.com/office/drawing/2014/main" id="{739D5768-1287-2643-BF4C-073D5CF78596}"/>
              </a:ext>
            </a:extLst>
          </p:cNvPr>
          <p:cNvSpPr/>
          <p:nvPr/>
        </p:nvSpPr>
        <p:spPr bwMode="auto">
          <a:xfrm>
            <a:off x="9230191" y="3083440"/>
            <a:ext cx="2123610" cy="345559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Konkrete aktiviteter for å nå mål</a:t>
            </a:r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6E6268D3-8ABB-7B4C-9DCB-4301B04AB6DC}"/>
              </a:ext>
            </a:extLst>
          </p:cNvPr>
          <p:cNvSpPr/>
          <p:nvPr/>
        </p:nvSpPr>
        <p:spPr bwMode="auto">
          <a:xfrm>
            <a:off x="6759368" y="3083440"/>
            <a:ext cx="1534027" cy="345559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Mål</a:t>
            </a: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186DDC2F-B1DD-C445-AF68-5E478A271062}"/>
              </a:ext>
            </a:extLst>
          </p:cNvPr>
          <p:cNvSpPr/>
          <p:nvPr/>
        </p:nvSpPr>
        <p:spPr bwMode="auto">
          <a:xfrm>
            <a:off x="8360895" y="3083440"/>
            <a:ext cx="801795" cy="345559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Deadline</a:t>
            </a:r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3A282B94-50A7-6A4D-9C9C-B5A64CC73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933" y="3561672"/>
            <a:ext cx="288000" cy="288000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prstClr val="white"/>
                </a:solidFill>
                <a:latin typeface="+mj-lt"/>
              </a:rPr>
              <a:t>1</a:t>
            </a:r>
            <a:endParaRPr lang="nb-NO" sz="1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B2C2F436-EC28-5349-8BC7-CD4C9688F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931" y="4135405"/>
            <a:ext cx="288000" cy="288000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prstClr val="white"/>
                </a:solidFill>
                <a:latin typeface="+mj-lt"/>
              </a:rPr>
              <a:t>2</a:t>
            </a:r>
            <a:endParaRPr lang="nb-NO" sz="1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0142D5EC-264C-8140-BE47-19B6C5FE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931" y="4709138"/>
            <a:ext cx="288000" cy="288000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prstClr val="white"/>
                </a:solidFill>
                <a:latin typeface="+mj-lt"/>
              </a:rPr>
              <a:t>3</a:t>
            </a:r>
            <a:endParaRPr lang="nb-NO" sz="1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B0C40826-AAF7-0B42-9A67-EE26AEAA5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933" y="5282871"/>
            <a:ext cx="288000" cy="288000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prstClr val="white"/>
                </a:solidFill>
                <a:latin typeface="+mj-lt"/>
              </a:rPr>
              <a:t>4</a:t>
            </a:r>
            <a:endParaRPr lang="nb-NO" sz="1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F567F35A-FF38-8349-89B1-1FCEB43C90F1}"/>
              </a:ext>
            </a:extLst>
          </p:cNvPr>
          <p:cNvSpPr/>
          <p:nvPr/>
        </p:nvSpPr>
        <p:spPr bwMode="auto">
          <a:xfrm>
            <a:off x="9230191" y="3523821"/>
            <a:ext cx="2123610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Konkrete aktiviteter for å nå mål</a:t>
            </a: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80619697-340A-1543-9137-45EF12646C85}"/>
              </a:ext>
            </a:extLst>
          </p:cNvPr>
          <p:cNvSpPr/>
          <p:nvPr/>
        </p:nvSpPr>
        <p:spPr bwMode="auto">
          <a:xfrm>
            <a:off x="6759368" y="3523821"/>
            <a:ext cx="1534027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Mål</a:t>
            </a: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5F3345B9-D7CC-234E-B7AC-D22010F1CB0E}"/>
              </a:ext>
            </a:extLst>
          </p:cNvPr>
          <p:cNvSpPr/>
          <p:nvPr/>
        </p:nvSpPr>
        <p:spPr bwMode="auto">
          <a:xfrm>
            <a:off x="8360895" y="3523821"/>
            <a:ext cx="801795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Deadline</a:t>
            </a:r>
          </a:p>
        </p:txBody>
      </p:sp>
      <p:sp>
        <p:nvSpPr>
          <p:cNvPr id="48" name="Rectangle 35">
            <a:extLst>
              <a:ext uri="{FF2B5EF4-FFF2-40B4-BE49-F238E27FC236}">
                <a16:creationId xmlns:a16="http://schemas.microsoft.com/office/drawing/2014/main" id="{A8A6DE54-87D9-9B41-95C1-732C5B1223E8}"/>
              </a:ext>
            </a:extLst>
          </p:cNvPr>
          <p:cNvSpPr/>
          <p:nvPr/>
        </p:nvSpPr>
        <p:spPr bwMode="auto">
          <a:xfrm>
            <a:off x="9230190" y="5273771"/>
            <a:ext cx="2123610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Konkrete aktiviteter for å nå mål</a:t>
            </a:r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D33EC58B-A340-E845-BBD6-568BFE51A271}"/>
              </a:ext>
            </a:extLst>
          </p:cNvPr>
          <p:cNvSpPr/>
          <p:nvPr/>
        </p:nvSpPr>
        <p:spPr bwMode="auto">
          <a:xfrm>
            <a:off x="6759367" y="5273771"/>
            <a:ext cx="1534027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Mål</a:t>
            </a:r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88E66688-55AC-5841-83D9-F3995361CB1A}"/>
              </a:ext>
            </a:extLst>
          </p:cNvPr>
          <p:cNvSpPr/>
          <p:nvPr/>
        </p:nvSpPr>
        <p:spPr bwMode="auto">
          <a:xfrm>
            <a:off x="8360894" y="5273771"/>
            <a:ext cx="801795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Deadline</a:t>
            </a:r>
          </a:p>
        </p:txBody>
      </p:sp>
      <p:sp>
        <p:nvSpPr>
          <p:cNvPr id="52" name="Rectangle 35">
            <a:extLst>
              <a:ext uri="{FF2B5EF4-FFF2-40B4-BE49-F238E27FC236}">
                <a16:creationId xmlns:a16="http://schemas.microsoft.com/office/drawing/2014/main" id="{DA149308-82BA-BA44-8598-4590595D896B}"/>
              </a:ext>
            </a:extLst>
          </p:cNvPr>
          <p:cNvSpPr/>
          <p:nvPr/>
        </p:nvSpPr>
        <p:spPr bwMode="auto">
          <a:xfrm>
            <a:off x="9230190" y="4701868"/>
            <a:ext cx="2123610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Konkrete aktiviteter for å nå mål</a:t>
            </a:r>
          </a:p>
        </p:txBody>
      </p:sp>
      <p:sp>
        <p:nvSpPr>
          <p:cNvPr id="56" name="Rectangle 37">
            <a:extLst>
              <a:ext uri="{FF2B5EF4-FFF2-40B4-BE49-F238E27FC236}">
                <a16:creationId xmlns:a16="http://schemas.microsoft.com/office/drawing/2014/main" id="{B83C3283-8AC0-9D46-9514-31B120C1ABF3}"/>
              </a:ext>
            </a:extLst>
          </p:cNvPr>
          <p:cNvSpPr/>
          <p:nvPr/>
        </p:nvSpPr>
        <p:spPr bwMode="auto">
          <a:xfrm>
            <a:off x="6759367" y="4701868"/>
            <a:ext cx="1534027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Mål</a:t>
            </a:r>
          </a:p>
        </p:txBody>
      </p:sp>
      <p:sp>
        <p:nvSpPr>
          <p:cNvPr id="57" name="Rectangle 38">
            <a:extLst>
              <a:ext uri="{FF2B5EF4-FFF2-40B4-BE49-F238E27FC236}">
                <a16:creationId xmlns:a16="http://schemas.microsoft.com/office/drawing/2014/main" id="{F9997DAC-D83F-144C-B89D-14064DEA5826}"/>
              </a:ext>
            </a:extLst>
          </p:cNvPr>
          <p:cNvSpPr/>
          <p:nvPr/>
        </p:nvSpPr>
        <p:spPr bwMode="auto">
          <a:xfrm>
            <a:off x="8360894" y="4701868"/>
            <a:ext cx="801795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Deadline</a:t>
            </a:r>
          </a:p>
        </p:txBody>
      </p:sp>
      <p:sp>
        <p:nvSpPr>
          <p:cNvPr id="58" name="Rectangle 35">
            <a:extLst>
              <a:ext uri="{FF2B5EF4-FFF2-40B4-BE49-F238E27FC236}">
                <a16:creationId xmlns:a16="http://schemas.microsoft.com/office/drawing/2014/main" id="{ABD03824-00F9-4044-9663-858CE09DA4E5}"/>
              </a:ext>
            </a:extLst>
          </p:cNvPr>
          <p:cNvSpPr/>
          <p:nvPr/>
        </p:nvSpPr>
        <p:spPr bwMode="auto">
          <a:xfrm>
            <a:off x="9230190" y="4100008"/>
            <a:ext cx="2123610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Konkrete aktiviteter for å nå mål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DE3EEF5E-1755-694D-B9A4-5AE3A84609C4}"/>
              </a:ext>
            </a:extLst>
          </p:cNvPr>
          <p:cNvSpPr/>
          <p:nvPr/>
        </p:nvSpPr>
        <p:spPr bwMode="auto">
          <a:xfrm>
            <a:off x="6759367" y="4100008"/>
            <a:ext cx="1534027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Mål</a:t>
            </a:r>
          </a:p>
        </p:txBody>
      </p:sp>
      <p:sp>
        <p:nvSpPr>
          <p:cNvPr id="60" name="Rectangle 38">
            <a:extLst>
              <a:ext uri="{FF2B5EF4-FFF2-40B4-BE49-F238E27FC236}">
                <a16:creationId xmlns:a16="http://schemas.microsoft.com/office/drawing/2014/main" id="{29ECF06A-2376-614D-BC96-11154B2DAA79}"/>
              </a:ext>
            </a:extLst>
          </p:cNvPr>
          <p:cNvSpPr/>
          <p:nvPr/>
        </p:nvSpPr>
        <p:spPr bwMode="auto">
          <a:xfrm>
            <a:off x="8360894" y="4100008"/>
            <a:ext cx="801795" cy="34555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91" tIns="71991" rIns="71991" bIns="71991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</a:pPr>
            <a:r>
              <a:rPr lang="nb-NO" sz="1000" b="1">
                <a:solidFill>
                  <a:schemeClr val="bg1"/>
                </a:solidFill>
                <a:latin typeface="+mj-lt"/>
              </a:rPr>
              <a:t>Deadline</a:t>
            </a:r>
          </a:p>
        </p:txBody>
      </p:sp>
    </p:spTree>
    <p:extLst>
      <p:ext uri="{BB962C8B-B14F-4D97-AF65-F5344CB8AC3E}">
        <p14:creationId xmlns:p14="http://schemas.microsoft.com/office/powerpoint/2010/main" val="296569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6718-B03B-E746-9C33-1C480698D64D}"/>
              </a:ext>
            </a:extLst>
          </p:cNvPr>
          <p:cNvSpPr/>
          <p:nvPr/>
        </p:nvSpPr>
        <p:spPr>
          <a:xfrm>
            <a:off x="10500360" y="602820"/>
            <a:ext cx="853440" cy="85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/>
              <a:t>4</a:t>
            </a:r>
            <a:endParaRPr lang="nb-NO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2746-A7E2-7A4A-97B0-E499DFC29AA7}"/>
              </a:ext>
            </a:extLst>
          </p:cNvPr>
          <p:cNvSpPr txBox="1"/>
          <p:nvPr/>
        </p:nvSpPr>
        <p:spPr>
          <a:xfrm>
            <a:off x="5212080" y="1668780"/>
            <a:ext cx="6141720" cy="437197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nb-NO" sz="1600"/>
              <a:t>Benytt eksisterende interne møtestrukturer eller etabler nye møtestrukturer for å </a:t>
            </a:r>
            <a:r>
              <a:rPr lang="nb-NO" sz="1600" err="1"/>
              <a:t>fasilitere</a:t>
            </a:r>
            <a:r>
              <a:rPr lang="nb-NO" sz="1600"/>
              <a:t> samtaler rundt de viktigste aktivitetene.</a:t>
            </a:r>
          </a:p>
        </p:txBody>
      </p:sp>
      <p:pic>
        <p:nvPicPr>
          <p:cNvPr id="24" name="Graphic 23" descr="Connections with solid fill">
            <a:extLst>
              <a:ext uri="{FF2B5EF4-FFF2-40B4-BE49-F238E27FC236}">
                <a16:creationId xmlns:a16="http://schemas.microsoft.com/office/drawing/2014/main" id="{F398283B-6D95-E446-AE6A-30914A16C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02820"/>
            <a:ext cx="1626030" cy="1626030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B727673D-FC84-884E-A645-2F30FEC6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030"/>
            <a:ext cx="3928110" cy="2564130"/>
          </a:xfrm>
        </p:spPr>
        <p:txBody>
          <a:bodyPr anchor="t">
            <a:noAutofit/>
          </a:bodyPr>
          <a:lstStyle/>
          <a:p>
            <a:r>
              <a:rPr lang="nb-NO" b="0">
                <a:solidFill>
                  <a:schemeClr val="accent6"/>
                </a:solidFill>
              </a:rPr>
              <a:t>BENYTT</a:t>
            </a:r>
            <a:br>
              <a:rPr lang="nb-NO" b="0">
                <a:solidFill>
                  <a:schemeClr val="accent6"/>
                </a:solidFill>
              </a:rPr>
            </a:br>
            <a:r>
              <a:rPr lang="nb-NO"/>
              <a:t>INNSIKT</a:t>
            </a:r>
            <a:br>
              <a:rPr lang="nb-NO"/>
            </a:br>
            <a:endParaRPr lang="nb-NO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A535A063-D000-9848-9C13-07498B69A213}"/>
              </a:ext>
            </a:extLst>
          </p:cNvPr>
          <p:cNvSpPr/>
          <p:nvPr/>
        </p:nvSpPr>
        <p:spPr>
          <a:xfrm>
            <a:off x="5288370" y="4643672"/>
            <a:ext cx="6065428" cy="1097407"/>
          </a:xfrm>
          <a:prstGeom prst="homePlate">
            <a:avLst>
              <a:gd name="adj" fmla="val 142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nb-NO" sz="800" b="1"/>
              <a:t>DASBOARDS &amp; RRAPPORTER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D964B-AAEA-6C49-BAFC-6FD46DEC055F}"/>
              </a:ext>
            </a:extLst>
          </p:cNvPr>
          <p:cNvGrpSpPr/>
          <p:nvPr/>
        </p:nvGrpSpPr>
        <p:grpSpPr>
          <a:xfrm>
            <a:off x="5975159" y="2688590"/>
            <a:ext cx="1415628" cy="3223841"/>
            <a:chOff x="2488775" y="1879654"/>
            <a:chExt cx="2365797" cy="4206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BBE831-A83D-0C44-AA8F-6E3164F59709}"/>
                </a:ext>
              </a:extLst>
            </p:cNvPr>
            <p:cNvSpPr/>
            <p:nvPr/>
          </p:nvSpPr>
          <p:spPr>
            <a:xfrm>
              <a:off x="2488775" y="1879654"/>
              <a:ext cx="2365797" cy="42068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3DCF829C-5259-8443-B161-94CAD010B4F7}"/>
                </a:ext>
              </a:extLst>
            </p:cNvPr>
            <p:cNvSpPr/>
            <p:nvPr/>
          </p:nvSpPr>
          <p:spPr>
            <a:xfrm rot="5400000">
              <a:off x="3614484" y="2518083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D34AE1-38B4-EB41-ADDD-2C74AB8F49A2}"/>
                </a:ext>
              </a:extLst>
            </p:cNvPr>
            <p:cNvSpPr/>
            <p:nvPr/>
          </p:nvSpPr>
          <p:spPr>
            <a:xfrm>
              <a:off x="2647851" y="2284495"/>
              <a:ext cx="2048500" cy="3012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FØR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F0DE5B-835B-4649-808B-49F1E36DB328}"/>
                </a:ext>
              </a:extLst>
            </p:cNvPr>
            <p:cNvSpPr/>
            <p:nvPr/>
          </p:nvSpPr>
          <p:spPr>
            <a:xfrm>
              <a:off x="2637833" y="3461830"/>
              <a:ext cx="2048503" cy="28113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ANALYSER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636E9794-6C1B-D04F-89F0-37996FFA0791}"/>
                </a:ext>
              </a:extLst>
            </p:cNvPr>
            <p:cNvSpPr/>
            <p:nvPr/>
          </p:nvSpPr>
          <p:spPr>
            <a:xfrm rot="5400000">
              <a:off x="3614484" y="4147189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3533B8-C086-7F4C-BEF5-AE73C3BCD745}"/>
                </a:ext>
              </a:extLst>
            </p:cNvPr>
            <p:cNvSpPr/>
            <p:nvPr/>
          </p:nvSpPr>
          <p:spPr>
            <a:xfrm>
              <a:off x="2637833" y="4845684"/>
              <a:ext cx="2048503" cy="6024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Forbered deg ved å se på resultater og prognoser.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E4118B-9F3B-B64F-8CDA-E7C40C11A1B7}"/>
              </a:ext>
            </a:extLst>
          </p:cNvPr>
          <p:cNvGrpSpPr/>
          <p:nvPr/>
        </p:nvGrpSpPr>
        <p:grpSpPr>
          <a:xfrm>
            <a:off x="7626043" y="2688590"/>
            <a:ext cx="1415628" cy="3223841"/>
            <a:chOff x="2488775" y="1879654"/>
            <a:chExt cx="2365797" cy="420686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DF25D5-5040-A84E-8877-76F74F12873A}"/>
                </a:ext>
              </a:extLst>
            </p:cNvPr>
            <p:cNvSpPr/>
            <p:nvPr/>
          </p:nvSpPr>
          <p:spPr>
            <a:xfrm>
              <a:off x="2488775" y="1879654"/>
              <a:ext cx="2365797" cy="42068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A1BF0088-619A-8A45-8034-1361F6656DEB}"/>
                </a:ext>
              </a:extLst>
            </p:cNvPr>
            <p:cNvSpPr/>
            <p:nvPr/>
          </p:nvSpPr>
          <p:spPr>
            <a:xfrm rot="5400000">
              <a:off x="3614484" y="2518083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DA4ED6-F0F6-1E40-B565-D1AEE009A16F}"/>
                </a:ext>
              </a:extLst>
            </p:cNvPr>
            <p:cNvSpPr/>
            <p:nvPr/>
          </p:nvSpPr>
          <p:spPr>
            <a:xfrm>
              <a:off x="2647851" y="2284496"/>
              <a:ext cx="2048500" cy="3012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UNDER</a:t>
              </a:r>
              <a:endPara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1840969-F319-A345-8113-E75703FF69C5}"/>
                </a:ext>
              </a:extLst>
            </p:cNvPr>
            <p:cNvSpPr/>
            <p:nvPr/>
          </p:nvSpPr>
          <p:spPr>
            <a:xfrm>
              <a:off x="2647851" y="3309030"/>
              <a:ext cx="2048503" cy="60243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ADRESSER, DISKUTER OG VEILEDE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7467B90E-135F-FF47-92D8-FD0FAB209997}"/>
                </a:ext>
              </a:extLst>
            </p:cNvPr>
            <p:cNvSpPr/>
            <p:nvPr/>
          </p:nvSpPr>
          <p:spPr>
            <a:xfrm rot="5400000">
              <a:off x="3614484" y="4147189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18AD78-5423-3441-946C-287D1458B6D1}"/>
                </a:ext>
              </a:extLst>
            </p:cNvPr>
            <p:cNvSpPr/>
            <p:nvPr/>
          </p:nvSpPr>
          <p:spPr>
            <a:xfrm>
              <a:off x="2647848" y="4782248"/>
              <a:ext cx="2048503" cy="7630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Benytt dashboards og rapporter til å se faktiske resultater og prognoser.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7DB709-3F12-C544-8FAC-7462147481AB}"/>
              </a:ext>
            </a:extLst>
          </p:cNvPr>
          <p:cNvGrpSpPr/>
          <p:nvPr/>
        </p:nvGrpSpPr>
        <p:grpSpPr>
          <a:xfrm>
            <a:off x="9276928" y="2688591"/>
            <a:ext cx="1415628" cy="3223841"/>
            <a:chOff x="2488775" y="1879654"/>
            <a:chExt cx="2365797" cy="42068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F2A22A6-EDBC-5348-B1FA-39214947B4EF}"/>
                </a:ext>
              </a:extLst>
            </p:cNvPr>
            <p:cNvSpPr/>
            <p:nvPr/>
          </p:nvSpPr>
          <p:spPr>
            <a:xfrm>
              <a:off x="2488775" y="1879654"/>
              <a:ext cx="2365797" cy="42068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Chevron 39">
              <a:extLst>
                <a:ext uri="{FF2B5EF4-FFF2-40B4-BE49-F238E27FC236}">
                  <a16:creationId xmlns:a16="http://schemas.microsoft.com/office/drawing/2014/main" id="{2AB0F3A3-40EA-1742-834C-D3CFE29723CD}"/>
                </a:ext>
              </a:extLst>
            </p:cNvPr>
            <p:cNvSpPr/>
            <p:nvPr/>
          </p:nvSpPr>
          <p:spPr>
            <a:xfrm rot="5400000">
              <a:off x="3614484" y="2518083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B62CF4B-737B-8647-AE07-993A92735CEE}"/>
                </a:ext>
              </a:extLst>
            </p:cNvPr>
            <p:cNvSpPr/>
            <p:nvPr/>
          </p:nvSpPr>
          <p:spPr>
            <a:xfrm>
              <a:off x="2647851" y="2284495"/>
              <a:ext cx="2048500" cy="3012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900" b="1">
                  <a:solidFill>
                    <a:srgbClr val="005E58"/>
                  </a:solidFill>
                </a:rPr>
                <a:t>ETTER</a:t>
              </a:r>
              <a:endPara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81A5F9-C759-2B45-AE43-CBD44BC3EE13}"/>
                </a:ext>
              </a:extLst>
            </p:cNvPr>
            <p:cNvSpPr/>
            <p:nvPr/>
          </p:nvSpPr>
          <p:spPr>
            <a:xfrm>
              <a:off x="2647851" y="3389355"/>
              <a:ext cx="2048503" cy="4417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FØLG OPP OG VEILEDE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2B2929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984837CE-11B8-1847-BBF9-ACDB204D24B5}"/>
                </a:ext>
              </a:extLst>
            </p:cNvPr>
            <p:cNvSpPr/>
            <p:nvPr/>
          </p:nvSpPr>
          <p:spPr>
            <a:xfrm rot="5400000">
              <a:off x="3614484" y="4147189"/>
              <a:ext cx="102350" cy="439154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3C00F0-68D6-7F4E-9665-4F1D1A6DF829}"/>
                </a:ext>
              </a:extLst>
            </p:cNvPr>
            <p:cNvSpPr/>
            <p:nvPr/>
          </p:nvSpPr>
          <p:spPr>
            <a:xfrm>
              <a:off x="2647851" y="4858941"/>
              <a:ext cx="2048503" cy="60243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800" b="1">
                  <a:solidFill>
                    <a:srgbClr val="005E58"/>
                  </a:solidFill>
                </a:rPr>
                <a:t>Benytt </a:t>
              </a:r>
              <a:r>
                <a:rPr lang="nb-NO" sz="800" b="1" err="1">
                  <a:solidFill>
                    <a:srgbClr val="005E58"/>
                  </a:solidFill>
                </a:rPr>
                <a:t>dasboards</a:t>
              </a:r>
              <a:r>
                <a:rPr lang="nb-NO" sz="800" b="1">
                  <a:solidFill>
                    <a:srgbClr val="005E58"/>
                  </a:solidFill>
                </a:rPr>
                <a:t> og rapporter til å følge opp og veilede.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8239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/>
                <a:cs typeface="Arial"/>
              </a:rPr>
              <a:t>TYPISKE ÅRSAKER TIL </a:t>
            </a:r>
            <a:r>
              <a:rPr lang="nb-NO">
                <a:solidFill>
                  <a:schemeClr val="accent3"/>
                </a:solidFill>
                <a:latin typeface="Arial"/>
                <a:cs typeface="Arial"/>
              </a:rPr>
              <a:t>MOTSTAND</a:t>
            </a:r>
            <a:br>
              <a:rPr lang="nb-NO">
                <a:latin typeface="Arial"/>
                <a:cs typeface="Arial"/>
              </a:rPr>
            </a:br>
            <a:r>
              <a:rPr lang="nb-NO">
                <a:latin typeface="Arial"/>
                <a:cs typeface="Arial"/>
              </a:rPr>
              <a:t>I ENDRINGSPROSESSER</a:t>
            </a:r>
            <a:endParaRPr lang="nb-NO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5587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807C-8999-2F41-A81D-57D99C7A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3" y="3065685"/>
            <a:ext cx="5894807" cy="851941"/>
          </a:xfrm>
        </p:spPr>
        <p:txBody>
          <a:bodyPr>
            <a:normAutofit fontScale="90000"/>
          </a:bodyPr>
          <a:lstStyle/>
          <a:p>
            <a:r>
              <a:rPr lang="nb-NO"/>
              <a:t>Hvorfor opplever vi motstand mot endring?</a:t>
            </a:r>
          </a:p>
        </p:txBody>
      </p:sp>
    </p:spTree>
    <p:extLst>
      <p:ext uri="{BB962C8B-B14F-4D97-AF65-F5344CB8AC3E}">
        <p14:creationId xmlns:p14="http://schemas.microsoft.com/office/powerpoint/2010/main" val="2079129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6EA2-3BC5-4140-9CA5-C3B658B7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Hvorfor mislykkes implementeringer?</a:t>
            </a:r>
            <a:br>
              <a:rPr lang="nb-NO"/>
            </a:br>
            <a:r>
              <a:rPr lang="nb-NO" sz="2700">
                <a:solidFill>
                  <a:srgbClr val="EF7545"/>
                </a:solidFill>
              </a:rPr>
              <a:t>5 HOVEDÅRSAKER</a:t>
            </a:r>
            <a:endParaRPr lang="nb-NO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758379-A6B2-8749-8A1E-A1A76FDC680A}"/>
              </a:ext>
            </a:extLst>
          </p:cNvPr>
          <p:cNvGrpSpPr/>
          <p:nvPr/>
        </p:nvGrpSpPr>
        <p:grpSpPr>
          <a:xfrm>
            <a:off x="618676" y="1879654"/>
            <a:ext cx="2069858" cy="3983264"/>
            <a:chOff x="2488775" y="1879654"/>
            <a:chExt cx="2365797" cy="39832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A89060-210D-7546-98B8-0F444F34F148}"/>
                </a:ext>
              </a:extLst>
            </p:cNvPr>
            <p:cNvSpPr/>
            <p:nvPr/>
          </p:nvSpPr>
          <p:spPr>
            <a:xfrm>
              <a:off x="2488775" y="1879654"/>
              <a:ext cx="2365797" cy="39832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Chevron 49">
              <a:extLst>
                <a:ext uri="{FF2B5EF4-FFF2-40B4-BE49-F238E27FC236}">
                  <a16:creationId xmlns:a16="http://schemas.microsoft.com/office/drawing/2014/main" id="{0334FFE4-DD13-9D45-9AB5-B9CCBD3798E5}"/>
                </a:ext>
              </a:extLst>
            </p:cNvPr>
            <p:cNvSpPr/>
            <p:nvPr/>
          </p:nvSpPr>
          <p:spPr>
            <a:xfrm rot="5400000">
              <a:off x="3614483" y="264953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CCCD152-5BF4-1E44-9AB0-228F12394E00}"/>
                </a:ext>
              </a:extLst>
            </p:cNvPr>
            <p:cNvSpPr/>
            <p:nvPr/>
          </p:nvSpPr>
          <p:spPr>
            <a:xfrm>
              <a:off x="2643881" y="2281218"/>
              <a:ext cx="2048037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1400" b="1">
                  <a:solidFill>
                    <a:srgbClr val="005E58"/>
                  </a:solidFill>
                </a:rPr>
                <a:t>UKLAR RETNING</a:t>
              </a:r>
              <a:endPara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717B48-ABBF-B042-AAA3-430F9D62CB27}"/>
                </a:ext>
              </a:extLst>
            </p:cNvPr>
            <p:cNvSpPr/>
            <p:nvPr/>
          </p:nvSpPr>
          <p:spPr>
            <a:xfrm>
              <a:off x="2828802" y="3132738"/>
              <a:ext cx="1709390" cy="178510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algn="ctr"/>
              <a:r>
                <a:rPr lang="nb-NO" sz="1100" b="1" kern="0">
                  <a:solidFill>
                    <a:schemeClr val="accent1"/>
                  </a:solidFill>
                </a:rPr>
                <a:t>Lite tydelig </a:t>
              </a:r>
              <a:r>
                <a:rPr lang="nb-NO" sz="1100" b="1" kern="0" err="1">
                  <a:solidFill>
                    <a:schemeClr val="accent1"/>
                  </a:solidFill>
                </a:rPr>
                <a:t>målbilde</a:t>
              </a:r>
              <a:r>
                <a:rPr lang="nb-NO" sz="1100" b="1" kern="0">
                  <a:solidFill>
                    <a:schemeClr val="accent1"/>
                  </a:solidFill>
                </a:rPr>
                <a:t> mtp ”hvor man skal”</a:t>
              </a:r>
            </a:p>
            <a:p>
              <a:pPr lvl="0" algn="ctr"/>
              <a:endParaRPr lang="nb-NO" sz="1100" b="1" kern="0">
                <a:solidFill>
                  <a:schemeClr val="accent1"/>
                </a:solidFill>
              </a:endParaRPr>
            </a:p>
            <a:p>
              <a:pPr lvl="0" algn="ctr"/>
              <a:r>
                <a:rPr lang="nb-NO" sz="1100" b="1" kern="0">
                  <a:solidFill>
                    <a:schemeClr val="accent1"/>
                  </a:solidFill>
                </a:rPr>
                <a:t>Uklart hva som egentlig skal gjøres annerledes</a:t>
              </a:r>
            </a:p>
            <a:p>
              <a:pPr lvl="0" algn="ctr"/>
              <a:endParaRPr lang="nb-NO" sz="1100" b="1" kern="0">
                <a:solidFill>
                  <a:schemeClr val="accent1"/>
                </a:solidFill>
              </a:endParaRPr>
            </a:p>
            <a:p>
              <a:pPr lvl="0" algn="ctr"/>
              <a:r>
                <a:rPr lang="nb-NO" sz="1100" b="1" kern="0">
                  <a:solidFill>
                    <a:schemeClr val="accent1"/>
                  </a:solidFill>
                </a:rPr>
                <a:t>For dårlig planlegging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7F10EE-AF04-D24B-AD4C-3A1DC9369B69}"/>
              </a:ext>
            </a:extLst>
          </p:cNvPr>
          <p:cNvGrpSpPr/>
          <p:nvPr/>
        </p:nvGrpSpPr>
        <p:grpSpPr>
          <a:xfrm>
            <a:off x="5058504" y="1879654"/>
            <a:ext cx="2069858" cy="3983264"/>
            <a:chOff x="2488775" y="1879654"/>
            <a:chExt cx="2365797" cy="398326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1ED1EDA-6C30-3643-AEE9-B02BB9C644D1}"/>
                </a:ext>
              </a:extLst>
            </p:cNvPr>
            <p:cNvSpPr/>
            <p:nvPr/>
          </p:nvSpPr>
          <p:spPr>
            <a:xfrm>
              <a:off x="2488775" y="1879654"/>
              <a:ext cx="2365797" cy="39832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Chevron 81">
              <a:extLst>
                <a:ext uri="{FF2B5EF4-FFF2-40B4-BE49-F238E27FC236}">
                  <a16:creationId xmlns:a16="http://schemas.microsoft.com/office/drawing/2014/main" id="{9E9AA988-1B81-7449-88B9-569B66E55ED3}"/>
                </a:ext>
              </a:extLst>
            </p:cNvPr>
            <p:cNvSpPr/>
            <p:nvPr/>
          </p:nvSpPr>
          <p:spPr>
            <a:xfrm rot="5400000">
              <a:off x="3614483" y="264953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DF2C55C-1960-F042-B90A-BE9A5BA61D87}"/>
                </a:ext>
              </a:extLst>
            </p:cNvPr>
            <p:cNvSpPr/>
            <p:nvPr/>
          </p:nvSpPr>
          <p:spPr>
            <a:xfrm>
              <a:off x="2652282" y="2173496"/>
              <a:ext cx="2039638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1400" b="1">
                  <a:solidFill>
                    <a:srgbClr val="005E58"/>
                  </a:solidFill>
                </a:rPr>
                <a:t>DÅRLIG STYRING OG LEDELSE</a:t>
              </a:r>
              <a:endPara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CDC06DE-8E7A-2341-AB34-273E5E8A05E7}"/>
                </a:ext>
              </a:extLst>
            </p:cNvPr>
            <p:cNvSpPr/>
            <p:nvPr/>
          </p:nvSpPr>
          <p:spPr>
            <a:xfrm>
              <a:off x="2817352" y="3132738"/>
              <a:ext cx="1696617" cy="195438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1100" b="1">
                  <a:solidFill>
                    <a:srgbClr val="005E58"/>
                  </a:solidFill>
                </a:rPr>
                <a:t>Utydelig ansvar </a:t>
              </a:r>
            </a:p>
            <a:p>
              <a:pPr algn="ctr">
                <a:defRPr/>
              </a:pPr>
              <a:endParaRPr lang="nb-NO" sz="1100" b="1">
                <a:solidFill>
                  <a:srgbClr val="005E58"/>
                </a:solidFill>
              </a:endParaRPr>
            </a:p>
            <a:p>
              <a:pPr algn="ctr">
                <a:defRPr/>
              </a:pPr>
              <a:r>
                <a:rPr lang="nb-NO" sz="1100" b="1">
                  <a:solidFill>
                    <a:srgbClr val="005E58"/>
                  </a:solidFill>
                </a:rPr>
                <a:t>Mangel på endrings-kompetanse</a:t>
              </a:r>
            </a:p>
            <a:p>
              <a:pPr algn="ctr">
                <a:defRPr/>
              </a:pPr>
              <a:endParaRPr lang="nb-NO" sz="1100" b="1">
                <a:solidFill>
                  <a:srgbClr val="005E58"/>
                </a:solidFill>
              </a:endParaRPr>
            </a:p>
            <a:p>
              <a:pPr algn="ctr">
                <a:defRPr/>
              </a:pPr>
              <a:r>
                <a:rPr lang="nb-NO" sz="1100" b="1">
                  <a:solidFill>
                    <a:srgbClr val="005E58"/>
                  </a:solidFill>
                </a:rPr>
                <a:t>Svak gjennomslagskraft</a:t>
              </a:r>
            </a:p>
            <a:p>
              <a:pPr algn="ctr">
                <a:defRPr/>
              </a:pPr>
              <a:endParaRPr lang="nb-NO" sz="1100" b="1">
                <a:solidFill>
                  <a:srgbClr val="005E58"/>
                </a:solidFill>
              </a:endParaRPr>
            </a:p>
            <a:p>
              <a:pPr algn="ctr">
                <a:defRPr/>
              </a:pPr>
              <a:r>
                <a:rPr lang="nb-NO" sz="1100" b="1">
                  <a:solidFill>
                    <a:srgbClr val="005E58"/>
                  </a:solidFill>
                </a:rPr>
                <a:t>Undervurdering av ressursbehov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E457A9-D3B4-DF42-960C-2D065F77F08F}"/>
              </a:ext>
            </a:extLst>
          </p:cNvPr>
          <p:cNvGrpSpPr/>
          <p:nvPr/>
        </p:nvGrpSpPr>
        <p:grpSpPr>
          <a:xfrm>
            <a:off x="7278419" y="1879654"/>
            <a:ext cx="2069858" cy="3983264"/>
            <a:chOff x="2488775" y="1879654"/>
            <a:chExt cx="2365797" cy="398326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C9EB0D-9949-9440-B785-890A951D5956}"/>
                </a:ext>
              </a:extLst>
            </p:cNvPr>
            <p:cNvSpPr/>
            <p:nvPr/>
          </p:nvSpPr>
          <p:spPr>
            <a:xfrm>
              <a:off x="2488775" y="1879654"/>
              <a:ext cx="2365797" cy="39832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Chevron 88">
              <a:extLst>
                <a:ext uri="{FF2B5EF4-FFF2-40B4-BE49-F238E27FC236}">
                  <a16:creationId xmlns:a16="http://schemas.microsoft.com/office/drawing/2014/main" id="{8CBB3281-1585-3041-B114-C69CE9245556}"/>
                </a:ext>
              </a:extLst>
            </p:cNvPr>
            <p:cNvSpPr/>
            <p:nvPr/>
          </p:nvSpPr>
          <p:spPr>
            <a:xfrm rot="5400000">
              <a:off x="3614483" y="264953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33A10-7D97-6046-B748-5E6AA0F92030}"/>
                </a:ext>
              </a:extLst>
            </p:cNvPr>
            <p:cNvSpPr/>
            <p:nvPr/>
          </p:nvSpPr>
          <p:spPr>
            <a:xfrm>
              <a:off x="2652282" y="2173496"/>
              <a:ext cx="2039638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1400" b="1">
                  <a:solidFill>
                    <a:srgbClr val="005E58"/>
                  </a:solidFill>
                </a:rPr>
                <a:t>UTRYGGE ANSATTE</a:t>
              </a:r>
              <a:endPara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ABB68E8-4C80-C541-A8DE-C55599A6D9BE}"/>
                </a:ext>
              </a:extLst>
            </p:cNvPr>
            <p:cNvSpPr/>
            <p:nvPr/>
          </p:nvSpPr>
          <p:spPr>
            <a:xfrm>
              <a:off x="2817352" y="3132738"/>
              <a:ext cx="1696617" cy="229293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1100" b="1">
                  <a:solidFill>
                    <a:schemeClr val="accent1"/>
                  </a:solidFill>
                </a:rPr>
                <a:t>Redsel for å miste oppgaver og ansvar </a:t>
              </a:r>
            </a:p>
            <a:p>
              <a:pPr algn="ctr">
                <a:defRPr/>
              </a:pPr>
              <a:endParaRPr lang="nb-NO" sz="1100" b="1">
                <a:solidFill>
                  <a:schemeClr val="accent1"/>
                </a:solidFill>
              </a:endParaRPr>
            </a:p>
            <a:p>
              <a:pPr algn="ctr">
                <a:defRPr/>
              </a:pPr>
              <a:r>
                <a:rPr lang="nb-NO" sz="1100" b="1">
                  <a:solidFill>
                    <a:schemeClr val="accent1"/>
                  </a:solidFill>
                </a:rPr>
                <a:t>Utrygghet som følge av innarbeidede vaner og etablerte ferdigheter</a:t>
              </a:r>
            </a:p>
            <a:p>
              <a:pPr algn="ctr">
                <a:defRPr/>
              </a:pPr>
              <a:endParaRPr lang="nb-NO" sz="1100" b="1">
                <a:solidFill>
                  <a:schemeClr val="accent1"/>
                </a:solidFill>
              </a:endParaRPr>
            </a:p>
            <a:p>
              <a:pPr algn="ctr">
                <a:defRPr/>
              </a:pPr>
              <a:r>
                <a:rPr lang="nb-NO" sz="1100" b="1">
                  <a:solidFill>
                    <a:schemeClr val="accent1"/>
                  </a:solidFill>
                </a:rPr>
                <a:t>Har ikke tilstrekkelig informasjon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5C1595-C9A2-A34E-B89B-607397DD8C98}"/>
              </a:ext>
            </a:extLst>
          </p:cNvPr>
          <p:cNvGrpSpPr/>
          <p:nvPr/>
        </p:nvGrpSpPr>
        <p:grpSpPr>
          <a:xfrm>
            <a:off x="9498334" y="1879654"/>
            <a:ext cx="2069858" cy="3983264"/>
            <a:chOff x="2488775" y="1879654"/>
            <a:chExt cx="2365797" cy="398326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24A77D-F355-E241-8898-5A11B052C867}"/>
                </a:ext>
              </a:extLst>
            </p:cNvPr>
            <p:cNvSpPr/>
            <p:nvPr/>
          </p:nvSpPr>
          <p:spPr>
            <a:xfrm>
              <a:off x="2488775" y="1879654"/>
              <a:ext cx="2365797" cy="39832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Chevron 27">
              <a:extLst>
                <a:ext uri="{FF2B5EF4-FFF2-40B4-BE49-F238E27FC236}">
                  <a16:creationId xmlns:a16="http://schemas.microsoft.com/office/drawing/2014/main" id="{333EFEE9-A137-EC4D-A3FC-69DB2FB407C3}"/>
                </a:ext>
              </a:extLst>
            </p:cNvPr>
            <p:cNvSpPr/>
            <p:nvPr/>
          </p:nvSpPr>
          <p:spPr>
            <a:xfrm rot="5400000">
              <a:off x="3614483" y="264953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0EC203F-2FDA-E44F-893E-1F4ABA8BCCAE}"/>
                </a:ext>
              </a:extLst>
            </p:cNvPr>
            <p:cNvSpPr/>
            <p:nvPr/>
          </p:nvSpPr>
          <p:spPr>
            <a:xfrm>
              <a:off x="2645541" y="2173496"/>
              <a:ext cx="20597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1400" b="1">
                  <a:solidFill>
                    <a:srgbClr val="005E58"/>
                  </a:solidFill>
                </a:rPr>
                <a:t>MANGLENDE KOMPETANSE</a:t>
              </a:r>
              <a:endPara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3C330E2-AAFE-514F-9108-46AD37F92923}"/>
                </a:ext>
              </a:extLst>
            </p:cNvPr>
            <p:cNvSpPr/>
            <p:nvPr/>
          </p:nvSpPr>
          <p:spPr>
            <a:xfrm>
              <a:off x="2817352" y="3132738"/>
              <a:ext cx="1696617" cy="161582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1100" b="1">
                  <a:solidFill>
                    <a:schemeClr val="accent1"/>
                  </a:solidFill>
                </a:rPr>
                <a:t>Utilstrekkelig opplæring og trening i nye arbeidsmetoder og ferdigheter  </a:t>
              </a:r>
            </a:p>
            <a:p>
              <a:pPr algn="ctr">
                <a:defRPr/>
              </a:pPr>
              <a:endParaRPr lang="nb-NO" sz="1100" b="1">
                <a:solidFill>
                  <a:schemeClr val="accent1"/>
                </a:solidFill>
              </a:endParaRPr>
            </a:p>
            <a:p>
              <a:pPr algn="ctr">
                <a:defRPr/>
              </a:pPr>
              <a:r>
                <a:rPr lang="nb-NO" sz="1100" b="1">
                  <a:solidFill>
                    <a:schemeClr val="accent1"/>
                  </a:solidFill>
                </a:rPr>
                <a:t>Ny kompetanse er ikke rekruttert inn i tide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1639BA-5EAC-F14B-BEEF-99EA0D5E99FF}"/>
              </a:ext>
            </a:extLst>
          </p:cNvPr>
          <p:cNvGrpSpPr/>
          <p:nvPr/>
        </p:nvGrpSpPr>
        <p:grpSpPr>
          <a:xfrm>
            <a:off x="2838590" y="1879654"/>
            <a:ext cx="2069858" cy="3983264"/>
            <a:chOff x="2488775" y="1879654"/>
            <a:chExt cx="2365797" cy="398326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0FF63F-4E1D-BA4F-ACAF-CC77AD34ECF3}"/>
                </a:ext>
              </a:extLst>
            </p:cNvPr>
            <p:cNvSpPr/>
            <p:nvPr/>
          </p:nvSpPr>
          <p:spPr>
            <a:xfrm>
              <a:off x="2488775" y="1879654"/>
              <a:ext cx="2365797" cy="39832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Chevron 34">
              <a:extLst>
                <a:ext uri="{FF2B5EF4-FFF2-40B4-BE49-F238E27FC236}">
                  <a16:creationId xmlns:a16="http://schemas.microsoft.com/office/drawing/2014/main" id="{4ED6DDE0-EB7D-6B41-A3A8-1DDF1D18A24D}"/>
                </a:ext>
              </a:extLst>
            </p:cNvPr>
            <p:cNvSpPr/>
            <p:nvPr/>
          </p:nvSpPr>
          <p:spPr>
            <a:xfrm rot="5400000">
              <a:off x="3614483" y="264953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4207540-77AD-4A45-96F5-A3EBB2BA7859}"/>
                </a:ext>
              </a:extLst>
            </p:cNvPr>
            <p:cNvSpPr/>
            <p:nvPr/>
          </p:nvSpPr>
          <p:spPr>
            <a:xfrm>
              <a:off x="2652282" y="2173496"/>
              <a:ext cx="2039636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nb-NO" sz="1400" b="1">
                  <a:solidFill>
                    <a:srgbClr val="005E58"/>
                  </a:solidFill>
                </a:rPr>
                <a:t>LITE ENDRINGSTRYKK</a:t>
              </a:r>
              <a:endPara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1C532B1-DA1E-964A-AD80-B39279162083}"/>
                </a:ext>
              </a:extLst>
            </p:cNvPr>
            <p:cNvSpPr/>
            <p:nvPr/>
          </p:nvSpPr>
          <p:spPr>
            <a:xfrm>
              <a:off x="2810865" y="3132738"/>
              <a:ext cx="1711412" cy="178510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defRPr/>
              </a:pPr>
              <a:r>
                <a:rPr lang="nb-NO" sz="1100" b="1">
                  <a:solidFill>
                    <a:srgbClr val="005E58"/>
                  </a:solidFill>
                </a:rPr>
                <a:t>Svak forankring hos interessenter og toppledelse</a:t>
              </a:r>
            </a:p>
            <a:p>
              <a:pPr algn="ctr">
                <a:defRPr/>
              </a:pPr>
              <a:endParaRPr lang="nb-NO" sz="1100" b="1">
                <a:solidFill>
                  <a:srgbClr val="005E58"/>
                </a:solidFill>
              </a:endParaRPr>
            </a:p>
            <a:p>
              <a:pPr algn="ctr">
                <a:defRPr/>
              </a:pPr>
              <a:r>
                <a:rPr lang="nb-NO" sz="1100" b="1">
                  <a:solidFill>
                    <a:srgbClr val="005E58"/>
                  </a:solidFill>
                </a:rPr>
                <a:t>Ingen ”</a:t>
              </a:r>
              <a:r>
                <a:rPr lang="nb-NO" sz="1100" b="1" err="1">
                  <a:solidFill>
                    <a:srgbClr val="005E58"/>
                  </a:solidFill>
                </a:rPr>
                <a:t>sense</a:t>
              </a:r>
              <a:r>
                <a:rPr lang="nb-NO" sz="1100" b="1">
                  <a:solidFill>
                    <a:srgbClr val="005E58"/>
                  </a:solidFill>
                </a:rPr>
                <a:t> </a:t>
              </a:r>
              <a:r>
                <a:rPr lang="nb-NO" sz="1100" b="1" err="1">
                  <a:solidFill>
                    <a:srgbClr val="005E58"/>
                  </a:solidFill>
                </a:rPr>
                <a:t>of</a:t>
              </a:r>
              <a:r>
                <a:rPr lang="nb-NO" sz="1100" b="1">
                  <a:solidFill>
                    <a:srgbClr val="005E58"/>
                  </a:solidFill>
                </a:rPr>
                <a:t> </a:t>
              </a:r>
              <a:r>
                <a:rPr lang="nb-NO" sz="1100" b="1" err="1">
                  <a:solidFill>
                    <a:srgbClr val="005E58"/>
                  </a:solidFill>
                </a:rPr>
                <a:t>urgency</a:t>
              </a:r>
              <a:r>
                <a:rPr lang="nb-NO" sz="1100" b="1">
                  <a:solidFill>
                    <a:srgbClr val="005E58"/>
                  </a:solidFill>
                </a:rPr>
                <a:t>” blant berørte</a:t>
              </a:r>
            </a:p>
            <a:p>
              <a:pPr algn="ctr">
                <a:defRPr/>
              </a:pPr>
              <a:endParaRPr lang="nb-NO" sz="1100" b="1">
                <a:solidFill>
                  <a:srgbClr val="005E58"/>
                </a:solidFill>
              </a:endParaRPr>
            </a:p>
            <a:p>
              <a:pPr algn="ctr">
                <a:defRPr/>
              </a:pPr>
              <a:r>
                <a:rPr lang="nb-NO" sz="1100" b="1">
                  <a:solidFill>
                    <a:srgbClr val="005E58"/>
                  </a:solidFill>
                </a:rPr>
                <a:t>Manglende prioritering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344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A86978E8-26E5-AD47-AA63-97949026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</p:spPr>
        <p:txBody>
          <a:bodyPr>
            <a:normAutofit fontScale="90000"/>
          </a:bodyPr>
          <a:lstStyle/>
          <a:p>
            <a:r>
              <a:rPr lang="nb-NO"/>
              <a:t>Kostnadene ved å mislykkes kan ofte bli omfattende og dramatiske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436D8B-247B-E14E-9A34-59D402D8125C}"/>
              </a:ext>
            </a:extLst>
          </p:cNvPr>
          <p:cNvGrpSpPr/>
          <p:nvPr/>
        </p:nvGrpSpPr>
        <p:grpSpPr>
          <a:xfrm>
            <a:off x="8093149" y="1801273"/>
            <a:ext cx="2043832" cy="2030396"/>
            <a:chOff x="3274353" y="2209600"/>
            <a:chExt cx="1939142" cy="193914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DF03C6-7DCA-5F48-9723-7278EB0E9E30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E2CD650-4894-E948-A35D-A8E6CC069CA8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A895BE-8022-C54B-BC51-EA4A95AFDE35}"/>
                </a:ext>
              </a:extLst>
            </p:cNvPr>
            <p:cNvSpPr txBox="1"/>
            <p:nvPr/>
          </p:nvSpPr>
          <p:spPr>
            <a:xfrm>
              <a:off x="3647432" y="2484077"/>
              <a:ext cx="1205591" cy="13901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nb-NO" sz="1400" b="1">
                  <a:solidFill>
                    <a:schemeClr val="accent4"/>
                  </a:solidFill>
                </a:rPr>
                <a:t>Økt sykefravær og turnover</a:t>
              </a:r>
              <a:endParaRPr lang="nb-NO" sz="1050">
                <a:solidFill>
                  <a:schemeClr val="accent4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193EF9-FD72-2842-B798-3C2A80A1CDB9}"/>
              </a:ext>
            </a:extLst>
          </p:cNvPr>
          <p:cNvGrpSpPr/>
          <p:nvPr/>
        </p:nvGrpSpPr>
        <p:grpSpPr>
          <a:xfrm>
            <a:off x="658423" y="1801273"/>
            <a:ext cx="2043832" cy="2030396"/>
            <a:chOff x="3274353" y="2209600"/>
            <a:chExt cx="1939142" cy="19391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B04B17-8A9F-DC48-A0D6-5CA442D5A8B2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EB9B6C-4008-6845-B44C-4284CCBF2B5D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58CA55-2B64-2047-8CE6-76838A781F7C}"/>
                </a:ext>
              </a:extLst>
            </p:cNvPr>
            <p:cNvSpPr txBox="1"/>
            <p:nvPr/>
          </p:nvSpPr>
          <p:spPr>
            <a:xfrm>
              <a:off x="3647432" y="2484077"/>
              <a:ext cx="1205591" cy="13901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nb-NO" sz="1400" b="1">
                  <a:solidFill>
                    <a:schemeClr val="accent4"/>
                  </a:solidFill>
                </a:rPr>
                <a:t>Bortfall av planlagte inntekter</a:t>
              </a:r>
              <a:endParaRPr lang="nb-NO" sz="1050">
                <a:solidFill>
                  <a:schemeClr val="accent4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3E9330-E6F8-4641-BD7F-91FCC1033E46}"/>
              </a:ext>
            </a:extLst>
          </p:cNvPr>
          <p:cNvGrpSpPr/>
          <p:nvPr/>
        </p:nvGrpSpPr>
        <p:grpSpPr>
          <a:xfrm>
            <a:off x="3136665" y="1801273"/>
            <a:ext cx="2043832" cy="2030396"/>
            <a:chOff x="3274353" y="2209600"/>
            <a:chExt cx="1939142" cy="193914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16F84C5-DBFA-174C-A4C3-EE385D40CECD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1AF06A3-F79F-0C41-9A5B-2C0365E13951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A132FB9-AFEE-1243-8A86-78F402E768A8}"/>
                </a:ext>
              </a:extLst>
            </p:cNvPr>
            <p:cNvSpPr txBox="1"/>
            <p:nvPr/>
          </p:nvSpPr>
          <p:spPr>
            <a:xfrm>
              <a:off x="3647432" y="2484077"/>
              <a:ext cx="1205591" cy="13901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nb-NO" sz="1400" b="1">
                  <a:solidFill>
                    <a:schemeClr val="accent4"/>
                  </a:solidFill>
                </a:rPr>
                <a:t>Tap av markeds-andeler</a:t>
              </a:r>
              <a:endParaRPr lang="nb-NO" sz="1050">
                <a:solidFill>
                  <a:schemeClr val="accent4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8B711D-4840-EE41-A2CD-82FBBFCC8A0C}"/>
              </a:ext>
            </a:extLst>
          </p:cNvPr>
          <p:cNvGrpSpPr/>
          <p:nvPr/>
        </p:nvGrpSpPr>
        <p:grpSpPr>
          <a:xfrm>
            <a:off x="4303106" y="3939345"/>
            <a:ext cx="2043833" cy="2030396"/>
            <a:chOff x="3274353" y="2209600"/>
            <a:chExt cx="1939142" cy="19391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5749899-9806-DE4E-8C21-1CCD2BEA33BB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362F7F2-8337-6E4F-87D2-09A55A6DB34C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69CA8A5-6C49-D44D-B911-F842F0FB1136}"/>
                </a:ext>
              </a:extLst>
            </p:cNvPr>
            <p:cNvSpPr txBox="1"/>
            <p:nvPr/>
          </p:nvSpPr>
          <p:spPr>
            <a:xfrm>
              <a:off x="3647432" y="2484077"/>
              <a:ext cx="1205591" cy="13901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nb-NO" sz="1400" b="1">
                  <a:solidFill>
                    <a:schemeClr val="accent4"/>
                  </a:solidFill>
                </a:rPr>
                <a:t>Frustrerte ansatte</a:t>
              </a:r>
              <a:endParaRPr lang="nb-NO" sz="105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7148EBC-695A-1B42-8F99-C1367538E7DB}"/>
              </a:ext>
            </a:extLst>
          </p:cNvPr>
          <p:cNvGrpSpPr/>
          <p:nvPr/>
        </p:nvGrpSpPr>
        <p:grpSpPr>
          <a:xfrm>
            <a:off x="1824865" y="3939346"/>
            <a:ext cx="2043832" cy="2030396"/>
            <a:chOff x="3274353" y="2209600"/>
            <a:chExt cx="1939142" cy="193914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708D72A-47BB-944D-BF39-A20E96548E14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040AC6-46C3-6A4C-826A-1FE10B84F37D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3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13332F-FC0B-0A41-BE3F-53243D283A82}"/>
                </a:ext>
              </a:extLst>
            </p:cNvPr>
            <p:cNvSpPr txBox="1"/>
            <p:nvPr/>
          </p:nvSpPr>
          <p:spPr>
            <a:xfrm>
              <a:off x="3647432" y="2484077"/>
              <a:ext cx="1205591" cy="13901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nb-NO" sz="1400" b="1">
                  <a:solidFill>
                    <a:schemeClr val="accent4"/>
                  </a:solidFill>
                </a:rPr>
                <a:t>Økt konfliktnivå</a:t>
              </a:r>
              <a:endParaRPr lang="nb-NO" sz="1050">
                <a:solidFill>
                  <a:schemeClr val="accent4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93209FC-F1D3-7848-91A4-90EC99AF5714}"/>
              </a:ext>
            </a:extLst>
          </p:cNvPr>
          <p:cNvGrpSpPr/>
          <p:nvPr/>
        </p:nvGrpSpPr>
        <p:grpSpPr>
          <a:xfrm>
            <a:off x="6787992" y="3943921"/>
            <a:ext cx="2043833" cy="2030397"/>
            <a:chOff x="3274353" y="2209600"/>
            <a:chExt cx="1939142" cy="19391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802F124-91A1-574F-979B-0430C43DC9DE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4E5D29B-417E-9C43-9E9C-87F8C1693CC2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3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B0B0B49-FA86-6C41-ACBB-71B573F89E72}"/>
                </a:ext>
              </a:extLst>
            </p:cNvPr>
            <p:cNvSpPr txBox="1"/>
            <p:nvPr/>
          </p:nvSpPr>
          <p:spPr>
            <a:xfrm>
              <a:off x="3647432" y="2484077"/>
              <a:ext cx="1205591" cy="13901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nb-NO" sz="1400" b="1">
                  <a:solidFill>
                    <a:schemeClr val="accent4"/>
                  </a:solidFill>
                </a:rPr>
                <a:t>Mistillit til ledelsen</a:t>
              </a:r>
              <a:endParaRPr lang="nb-NO" sz="1050">
                <a:solidFill>
                  <a:schemeClr val="accent4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C5E2780-0DCE-B445-B973-2F04E8440635}"/>
              </a:ext>
            </a:extLst>
          </p:cNvPr>
          <p:cNvGrpSpPr/>
          <p:nvPr/>
        </p:nvGrpSpPr>
        <p:grpSpPr>
          <a:xfrm>
            <a:off x="9259590" y="3939344"/>
            <a:ext cx="2043833" cy="2030396"/>
            <a:chOff x="3274353" y="2209600"/>
            <a:chExt cx="1939142" cy="19391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C751860-07F1-AF49-9CA7-A67895768E6D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971CD4D-D5C0-9841-A2CC-430662F8E6B8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3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69CCA19-8451-6848-A718-F7BCB0E30075}"/>
                </a:ext>
              </a:extLst>
            </p:cNvPr>
            <p:cNvSpPr txBox="1"/>
            <p:nvPr/>
          </p:nvSpPr>
          <p:spPr>
            <a:xfrm>
              <a:off x="3647432" y="2484077"/>
              <a:ext cx="1205591" cy="13901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nb-NO" sz="1400" b="1">
                  <a:solidFill>
                    <a:schemeClr val="accent4"/>
                  </a:solidFill>
                </a:rPr>
                <a:t>Svekket omdømme</a:t>
              </a:r>
              <a:endParaRPr lang="nb-NO" sz="1050">
                <a:solidFill>
                  <a:schemeClr val="accent4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533645-6B1A-F64E-AA3D-4F2CF5DF006C}"/>
              </a:ext>
            </a:extLst>
          </p:cNvPr>
          <p:cNvGrpSpPr/>
          <p:nvPr/>
        </p:nvGrpSpPr>
        <p:grpSpPr>
          <a:xfrm>
            <a:off x="5614907" y="1772102"/>
            <a:ext cx="2043832" cy="2030396"/>
            <a:chOff x="3274353" y="2209600"/>
            <a:chExt cx="1939142" cy="193914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B391CBD-679D-3045-8EA3-1D7CA733FB19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50155B2-34FD-3E4D-9B3E-06779195C7A1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B34A765-FBD6-6C41-9417-F29D9EA83C26}"/>
                </a:ext>
              </a:extLst>
            </p:cNvPr>
            <p:cNvSpPr txBox="1"/>
            <p:nvPr/>
          </p:nvSpPr>
          <p:spPr>
            <a:xfrm>
              <a:off x="3647432" y="2484077"/>
              <a:ext cx="1205591" cy="13901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nb-NO" sz="1400" b="1">
                  <a:solidFill>
                    <a:schemeClr val="accent4"/>
                  </a:solidFill>
                </a:rPr>
                <a:t>Svekket produktivitet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81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E65185-0A42-C84E-A508-B030065C6A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1400"/>
              <a:t>Etabler en støttende gruppe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29B79-EEDB-7C4A-BB5A-87A37067D5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nb-NO" sz="360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565F0-8CB9-BB42-BECC-DE1052CE1B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1400"/>
              <a:t>Kommuniser visjon og strategisk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C9EF0-9ACB-A243-9730-D582C14598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nb-NO" sz="360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A8965F-C499-C140-83BA-6752EB11B0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1400"/>
              <a:t>Gi ansatte muligheter til å handle –fjern hindringer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52F175-C6DA-D140-A731-B3A4DCF534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nb-NO" sz="3600"/>
              <a:t>3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2A80582-5E97-FA44-A2C4-C58AE943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b-NO"/>
              <a:t>Fem konkrete tematikker som vi ønsker at dere fokuserer på og jobber med under endringsreisen</a:t>
            </a:r>
            <a:br>
              <a:rPr lang="nb-NO"/>
            </a:br>
            <a:br>
              <a:rPr lang="nb-NO"/>
            </a:br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FC689F-8B2F-7140-BB1E-F3FF59A7AC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1400"/>
              <a:t>Skap kortsiktige gevinster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E83128-F09B-3F43-83B4-505025B366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nb-NO" sz="3600"/>
              <a:t>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6B8ACB-0021-3E4B-8258-771DB37405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1400"/>
              <a:t>Bruk seire til å skape flere endringer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4EF137-2225-0047-89ED-FBC0BA83B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nb-NO" sz="3600"/>
              <a:t>5</a:t>
            </a:r>
          </a:p>
        </p:txBody>
      </p:sp>
      <p:pic>
        <p:nvPicPr>
          <p:cNvPr id="19" name="Graphic 18" descr="Connections with solid fill">
            <a:extLst>
              <a:ext uri="{FF2B5EF4-FFF2-40B4-BE49-F238E27FC236}">
                <a16:creationId xmlns:a16="http://schemas.microsoft.com/office/drawing/2014/main" id="{471376B2-BEDE-C246-A020-250855EEF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123" y="4753057"/>
            <a:ext cx="723600" cy="723600"/>
          </a:xfrm>
          <a:prstGeom prst="rect">
            <a:avLst/>
          </a:prstGeom>
        </p:spPr>
      </p:pic>
      <p:pic>
        <p:nvPicPr>
          <p:cNvPr id="21" name="Graphic 20" descr="Group brainstorm with solid fill">
            <a:extLst>
              <a:ext uri="{FF2B5EF4-FFF2-40B4-BE49-F238E27FC236}">
                <a16:creationId xmlns:a16="http://schemas.microsoft.com/office/drawing/2014/main" id="{9DFD8C45-94A4-0142-9396-2AFC0D963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3358" y="4754281"/>
            <a:ext cx="722376" cy="722376"/>
          </a:xfrm>
          <a:prstGeom prst="rect">
            <a:avLst/>
          </a:prstGeom>
        </p:spPr>
      </p:pic>
      <p:pic>
        <p:nvPicPr>
          <p:cNvPr id="23" name="Graphic 22" descr="Podium with solid fill">
            <a:extLst>
              <a:ext uri="{FF2B5EF4-FFF2-40B4-BE49-F238E27FC236}">
                <a16:creationId xmlns:a16="http://schemas.microsoft.com/office/drawing/2014/main" id="{0D697DFC-5E4A-5849-82E2-D5715FDC0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13888" y="4754981"/>
            <a:ext cx="725414" cy="725414"/>
          </a:xfrm>
          <a:prstGeom prst="rect">
            <a:avLst/>
          </a:prstGeom>
        </p:spPr>
      </p:pic>
      <p:pic>
        <p:nvPicPr>
          <p:cNvPr id="25" name="Graphic 24" descr="Hurdle with solid fill">
            <a:extLst>
              <a:ext uri="{FF2B5EF4-FFF2-40B4-BE49-F238E27FC236}">
                <a16:creationId xmlns:a16="http://schemas.microsoft.com/office/drawing/2014/main" id="{5A057F49-57BC-A54E-8F30-353B686EDF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52370" y="4754281"/>
            <a:ext cx="722376" cy="722376"/>
          </a:xfrm>
          <a:prstGeom prst="rect">
            <a:avLst/>
          </a:prstGeom>
        </p:spPr>
      </p:pic>
      <p:pic>
        <p:nvPicPr>
          <p:cNvPr id="27" name="Graphic 26" descr="Bar graph with upward trend with solid fill">
            <a:extLst>
              <a:ext uri="{FF2B5EF4-FFF2-40B4-BE49-F238E27FC236}">
                <a16:creationId xmlns:a16="http://schemas.microsoft.com/office/drawing/2014/main" id="{253D0DEC-3A86-A344-8E17-C20CFD1660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36247" y="4754281"/>
            <a:ext cx="7223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04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6718-B03B-E746-9C33-1C480698D64D}"/>
              </a:ext>
            </a:extLst>
          </p:cNvPr>
          <p:cNvSpPr/>
          <p:nvPr/>
        </p:nvSpPr>
        <p:spPr>
          <a:xfrm>
            <a:off x="10500360" y="602820"/>
            <a:ext cx="853440" cy="853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/>
              <a:t>1</a:t>
            </a:r>
            <a:endParaRPr lang="nb-NO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2746-A7E2-7A4A-97B0-E499DFC29AA7}"/>
              </a:ext>
            </a:extLst>
          </p:cNvPr>
          <p:cNvSpPr txBox="1"/>
          <p:nvPr/>
        </p:nvSpPr>
        <p:spPr>
          <a:xfrm>
            <a:off x="5212080" y="1668780"/>
            <a:ext cx="6141720" cy="43719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Viktig at lederen ikke står alene med endringsansvaret</a:t>
            </a:r>
            <a:br>
              <a:rPr lang="nb-NO" sz="1600" dirty="0"/>
            </a:b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Styringsgruppe / koalisjon med nok makt og innflytelse må etableres</a:t>
            </a:r>
            <a:br>
              <a:rPr lang="nb-NO" sz="1600" dirty="0"/>
            </a:b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Settes sammen av ledere og nøkkelpersoner som i sum har: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Formell beslutningsmakt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Fagkompetanse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Tillit og godt internt omdømme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Evne til å inspirere og kommunisere</a:t>
            </a:r>
            <a:br>
              <a:rPr lang="nb-NO" sz="1600" dirty="0"/>
            </a:b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Avgjørende med gjensidig tillit og at deltakerne er 100% enig i endringsmålet</a:t>
            </a:r>
          </a:p>
        </p:txBody>
      </p:sp>
      <p:pic>
        <p:nvPicPr>
          <p:cNvPr id="24" name="Graphic 23" descr="Connections with solid fill">
            <a:extLst>
              <a:ext uri="{FF2B5EF4-FFF2-40B4-BE49-F238E27FC236}">
                <a16:creationId xmlns:a16="http://schemas.microsoft.com/office/drawing/2014/main" id="{F398283B-6D95-E446-AE6A-30914A16C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02820"/>
            <a:ext cx="1626030" cy="1626030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B727673D-FC84-884E-A645-2F30FEC6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030"/>
            <a:ext cx="3928110" cy="2564130"/>
          </a:xfrm>
        </p:spPr>
        <p:txBody>
          <a:bodyPr anchor="t">
            <a:noAutofit/>
          </a:bodyPr>
          <a:lstStyle/>
          <a:p>
            <a:r>
              <a:rPr lang="nb-NO" b="0">
                <a:solidFill>
                  <a:schemeClr val="accent6"/>
                </a:solidFill>
              </a:rPr>
              <a:t>ETABLER EN </a:t>
            </a:r>
            <a:br>
              <a:rPr lang="nb-NO" b="0">
                <a:solidFill>
                  <a:schemeClr val="accent6"/>
                </a:solidFill>
              </a:rPr>
            </a:br>
            <a:r>
              <a:rPr lang="nb-NO"/>
              <a:t>STØTTENDE GRUPPE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21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/>
              <a:t>FORMÅL MED</a:t>
            </a:r>
            <a:br>
              <a:rPr lang="nb-NO"/>
            </a:br>
            <a:r>
              <a:rPr lang="nb-NO"/>
              <a:t>ONBOARDING MEETING</a:t>
            </a:r>
          </a:p>
        </p:txBody>
      </p:sp>
    </p:spTree>
    <p:extLst>
      <p:ext uri="{BB962C8B-B14F-4D97-AF65-F5344CB8AC3E}">
        <p14:creationId xmlns:p14="http://schemas.microsoft.com/office/powerpoint/2010/main" val="640873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Group brainstorm with solid fill">
            <a:extLst>
              <a:ext uri="{FF2B5EF4-FFF2-40B4-BE49-F238E27FC236}">
                <a16:creationId xmlns:a16="http://schemas.microsoft.com/office/drawing/2014/main" id="{EE88A2C8-0E95-0541-B8C1-F113784A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02820"/>
            <a:ext cx="1626030" cy="16260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CC6718-B03B-E746-9C33-1C480698D64D}"/>
              </a:ext>
            </a:extLst>
          </p:cNvPr>
          <p:cNvSpPr/>
          <p:nvPr/>
        </p:nvSpPr>
        <p:spPr>
          <a:xfrm>
            <a:off x="10500360" y="602820"/>
            <a:ext cx="853440" cy="853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/>
              <a:t>2</a:t>
            </a:r>
            <a:endParaRPr lang="nb-NO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2746-A7E2-7A4A-97B0-E499DFC29AA7}"/>
              </a:ext>
            </a:extLst>
          </p:cNvPr>
          <p:cNvSpPr txBox="1"/>
          <p:nvPr/>
        </p:nvSpPr>
        <p:spPr>
          <a:xfrm>
            <a:off x="5212080" y="1668780"/>
            <a:ext cx="6141720" cy="43719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Ledere har en tendens til både å underkommunisere og sende tvetydige meldinger i endringsprosesser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Pga. usikkerhet og manglende informasjon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Pga. stress og personlig utrygghet som følge av manglende endringserfaring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Viktig derfor med en bevisst og tydelig kommunikasjonsplan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Hvilket hovedbudskap?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Når, og til hvilke målgrupper?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Gjennom hvilke kanaler?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Med hvilken dokumentasjon?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Benytt alltid flere forskjellige kanaler, ”</a:t>
            </a:r>
            <a:r>
              <a:rPr lang="nb-NO" sz="1600" err="1"/>
              <a:t>walk</a:t>
            </a:r>
            <a:r>
              <a:rPr lang="nb-NO" sz="1600"/>
              <a:t> </a:t>
            </a:r>
            <a:r>
              <a:rPr lang="nb-NO" sz="1600" err="1"/>
              <a:t>the</a:t>
            </a:r>
            <a:r>
              <a:rPr lang="nb-NO" sz="1600"/>
              <a:t> talk” og husk alltid regel nr.1: Repeter - Repeter - Repeter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B727673D-FC84-884E-A645-2F30FEC6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030"/>
            <a:ext cx="3928110" cy="2564130"/>
          </a:xfrm>
        </p:spPr>
        <p:txBody>
          <a:bodyPr anchor="t">
            <a:noAutofit/>
          </a:bodyPr>
          <a:lstStyle/>
          <a:p>
            <a:r>
              <a:rPr lang="nb-NO" b="0">
                <a:solidFill>
                  <a:schemeClr val="accent6"/>
                </a:solidFill>
              </a:rPr>
              <a:t>KOMMUNISER</a:t>
            </a:r>
            <a:br>
              <a:rPr lang="nb-NO" b="0">
                <a:solidFill>
                  <a:schemeClr val="accent6"/>
                </a:solidFill>
              </a:rPr>
            </a:br>
            <a:r>
              <a:rPr lang="nb-NO"/>
              <a:t>VISJON &amp; STRATEGISK PLAN</a:t>
            </a:r>
            <a:br>
              <a:rPr lang="nb-NO"/>
            </a:br>
            <a:br>
              <a:rPr lang="nb-NO"/>
            </a:br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68678-8E1E-DF42-A3EE-B887C46BFC5F}"/>
              </a:ext>
            </a:extLst>
          </p:cNvPr>
          <p:cNvSpPr txBox="1"/>
          <p:nvPr/>
        </p:nvSpPr>
        <p:spPr>
          <a:xfrm>
            <a:off x="3789575" y="121605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err="1"/>
              <a:t>Scoping</a:t>
            </a:r>
            <a:r>
              <a:rPr lang="nb-NO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3794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Hurdle with solid fill">
            <a:extLst>
              <a:ext uri="{FF2B5EF4-FFF2-40B4-BE49-F238E27FC236}">
                <a16:creationId xmlns:a16="http://schemas.microsoft.com/office/drawing/2014/main" id="{B1A667A8-AA30-3D4B-A5BC-023F95D1D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02820"/>
            <a:ext cx="1626030" cy="16260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CC6718-B03B-E746-9C33-1C480698D64D}"/>
              </a:ext>
            </a:extLst>
          </p:cNvPr>
          <p:cNvSpPr/>
          <p:nvPr/>
        </p:nvSpPr>
        <p:spPr>
          <a:xfrm>
            <a:off x="10500360" y="602820"/>
            <a:ext cx="853440" cy="853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/>
              <a:t>3</a:t>
            </a:r>
            <a:endParaRPr lang="nb-NO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2746-A7E2-7A4A-97B0-E499DFC29AA7}"/>
              </a:ext>
            </a:extLst>
          </p:cNvPr>
          <p:cNvSpPr txBox="1"/>
          <p:nvPr/>
        </p:nvSpPr>
        <p:spPr>
          <a:xfrm>
            <a:off x="5212080" y="1668780"/>
            <a:ext cx="6141720" cy="43719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Sørg for at alle systemer og strukturer understøtter endringsvisjonen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Informasjonssystemer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Beslutningsprosesser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Måle- og styringssystemer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Incentiver og belønningsmekanismer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Iverksett grundig opplæring og trening i nye ferdigheter, holdninger og atferd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Stimuler utradisjonelle ideer, aktiviteter og handlinger som bygger opp om endringsvisjonen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Konfronter umiddelbart ledere som undergraver endringsarbeidet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B727673D-FC84-884E-A645-2F30FEC6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030"/>
            <a:ext cx="3928110" cy="2564130"/>
          </a:xfrm>
        </p:spPr>
        <p:txBody>
          <a:bodyPr anchor="t">
            <a:noAutofit/>
          </a:bodyPr>
          <a:lstStyle/>
          <a:p>
            <a:r>
              <a:rPr lang="nb-NO" b="0">
                <a:solidFill>
                  <a:schemeClr val="accent6"/>
                </a:solidFill>
              </a:rPr>
              <a:t>GI ANSATTE</a:t>
            </a:r>
            <a:br>
              <a:rPr lang="nb-NO" b="0">
                <a:solidFill>
                  <a:schemeClr val="accent6"/>
                </a:solidFill>
              </a:rPr>
            </a:br>
            <a:r>
              <a:rPr lang="nb-NO"/>
              <a:t>MULIGHETER TIL Å HANDLE</a:t>
            </a:r>
            <a:br>
              <a:rPr lang="nb-NO"/>
            </a:b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398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Bar graph with upward trend with solid fill">
            <a:extLst>
              <a:ext uri="{FF2B5EF4-FFF2-40B4-BE49-F238E27FC236}">
                <a16:creationId xmlns:a16="http://schemas.microsoft.com/office/drawing/2014/main" id="{11D1A0BA-1AF3-D24A-9E81-7D04B4870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02820"/>
            <a:ext cx="1626030" cy="16260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CC6718-B03B-E746-9C33-1C480698D64D}"/>
              </a:ext>
            </a:extLst>
          </p:cNvPr>
          <p:cNvSpPr/>
          <p:nvPr/>
        </p:nvSpPr>
        <p:spPr>
          <a:xfrm>
            <a:off x="10500360" y="602820"/>
            <a:ext cx="853440" cy="853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/>
              <a:t>4</a:t>
            </a:r>
            <a:endParaRPr lang="nb-NO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2746-A7E2-7A4A-97B0-E499DFC29AA7}"/>
              </a:ext>
            </a:extLst>
          </p:cNvPr>
          <p:cNvSpPr txBox="1"/>
          <p:nvPr/>
        </p:nvSpPr>
        <p:spPr>
          <a:xfrm>
            <a:off x="5212080" y="1668780"/>
            <a:ext cx="6141720" cy="43719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For å opprettholde endringsmotivasjon og trykk, er det viktig å realisere reelle kortsiktige gevinster, ca. hver 6. mnd.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Gevinstene må være: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Entydige og synlige, dvs. at et stort antall mennesker selv kan se/etterprøve gevinsten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/>
              <a:t>Tydelig relatert til endringsarbeidet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Fremhev og belønn alltid de som gjorde gevinsten mulig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Desto større skepsis og endringsmotstand, jo viktigere er det med kortsiktige gevinster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Viktig med fokusert innsats – skal kortsiktige gevinster kunne realiseres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B727673D-FC84-884E-A645-2F30FEC6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030"/>
            <a:ext cx="3928110" cy="2564130"/>
          </a:xfrm>
        </p:spPr>
        <p:txBody>
          <a:bodyPr anchor="t">
            <a:noAutofit/>
          </a:bodyPr>
          <a:lstStyle/>
          <a:p>
            <a:r>
              <a:rPr lang="nb-NO" b="0">
                <a:solidFill>
                  <a:schemeClr val="accent6"/>
                </a:solidFill>
              </a:rPr>
              <a:t>SKAP</a:t>
            </a:r>
            <a:br>
              <a:rPr lang="nb-NO" b="0">
                <a:solidFill>
                  <a:schemeClr val="accent6"/>
                </a:solidFill>
              </a:rPr>
            </a:br>
            <a:r>
              <a:rPr lang="nb-NO"/>
              <a:t>KORTSIKTIGE GEVINSTER</a:t>
            </a:r>
            <a:br>
              <a:rPr lang="nb-NO"/>
            </a:b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3736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Podium with solid fill">
            <a:extLst>
              <a:ext uri="{FF2B5EF4-FFF2-40B4-BE49-F238E27FC236}">
                <a16:creationId xmlns:a16="http://schemas.microsoft.com/office/drawing/2014/main" id="{789A855D-1409-464D-BF4D-D07301DE2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02820"/>
            <a:ext cx="1626030" cy="16260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CC6718-B03B-E746-9C33-1C480698D64D}"/>
              </a:ext>
            </a:extLst>
          </p:cNvPr>
          <p:cNvSpPr/>
          <p:nvPr/>
        </p:nvSpPr>
        <p:spPr>
          <a:xfrm>
            <a:off x="10500360" y="602820"/>
            <a:ext cx="853440" cy="853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/>
              <a:t>5</a:t>
            </a:r>
            <a:endParaRPr lang="nb-NO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82746-A7E2-7A4A-97B0-E499DFC29AA7}"/>
              </a:ext>
            </a:extLst>
          </p:cNvPr>
          <p:cNvSpPr txBox="1"/>
          <p:nvPr/>
        </p:nvSpPr>
        <p:spPr>
          <a:xfrm>
            <a:off x="5212080" y="1668780"/>
            <a:ext cx="6141720" cy="43719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Gevinster gir økt tillit til endringsarbeidet - en tillit som benyttes til å initiere nye prosjekter og oppgaver ut fra endringsvisjonen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Kvalitetssikre at alle systemer og strukturer er i harmoni med visjonen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Rekrutter, forfrem og utvikle endringsagenter som kan bistå i å gjennomføre flere endringer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Gi aldri opp - fortsett med endringsbølge etter endringsbølge helt til endringsvisjonen er en realitet!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B727673D-FC84-884E-A645-2F30FEC6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030"/>
            <a:ext cx="3928110" cy="2564130"/>
          </a:xfrm>
        </p:spPr>
        <p:txBody>
          <a:bodyPr anchor="t">
            <a:noAutofit/>
          </a:bodyPr>
          <a:lstStyle/>
          <a:p>
            <a:r>
              <a:rPr lang="nb-NO" b="0">
                <a:solidFill>
                  <a:schemeClr val="accent6"/>
                </a:solidFill>
              </a:rPr>
              <a:t>BRUK SEIRE</a:t>
            </a:r>
            <a:br>
              <a:rPr lang="nb-NO" b="0">
                <a:solidFill>
                  <a:schemeClr val="accent6"/>
                </a:solidFill>
              </a:rPr>
            </a:br>
            <a:r>
              <a:rPr lang="nb-NO" b="0">
                <a:solidFill>
                  <a:schemeClr val="accent6"/>
                </a:solidFill>
              </a:rPr>
              <a:t>TIL Å SKAPE</a:t>
            </a:r>
            <a:br>
              <a:rPr lang="nb-NO" b="0">
                <a:solidFill>
                  <a:schemeClr val="accent6"/>
                </a:solidFill>
              </a:rPr>
            </a:br>
            <a:r>
              <a:rPr lang="nb-NO"/>
              <a:t>FLERE ENDRINGER</a:t>
            </a:r>
            <a:br>
              <a:rPr lang="nb-NO"/>
            </a:b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613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B0C3-C82F-3E4A-93AD-363B5FF9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2" y="3065685"/>
            <a:ext cx="8658337" cy="851941"/>
          </a:xfrm>
        </p:spPr>
        <p:txBody>
          <a:bodyPr>
            <a:noAutofit/>
          </a:bodyPr>
          <a:lstStyle/>
          <a:p>
            <a:r>
              <a:rPr lang="nb-NO" sz="1800"/>
              <a:t>HVA SER DERE SOM DE MEST OPPLAGTE MOTSTANDER MOT</a:t>
            </a:r>
            <a:br>
              <a:rPr lang="nb-NO" sz="1800"/>
            </a:br>
            <a:r>
              <a:rPr lang="nb-NO" sz="1800"/>
              <a:t>ENDRINGEN OG HVORDAN KAN DU REDUSERE DETTE?</a:t>
            </a:r>
          </a:p>
        </p:txBody>
      </p:sp>
    </p:spTree>
    <p:extLst>
      <p:ext uri="{BB962C8B-B14F-4D97-AF65-F5344CB8AC3E}">
        <p14:creationId xmlns:p14="http://schemas.microsoft.com/office/powerpoint/2010/main" val="73448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PRESENTERE &amp; FERDIGSTILLE TRENINGSPLANEN</a:t>
            </a:r>
          </a:p>
        </p:txBody>
      </p:sp>
    </p:spTree>
    <p:extLst>
      <p:ext uri="{BB962C8B-B14F-4D97-AF65-F5344CB8AC3E}">
        <p14:creationId xmlns:p14="http://schemas.microsoft.com/office/powerpoint/2010/main" val="3279176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E1C406-EB42-8248-9A39-943CB63B839B}"/>
              </a:ext>
            </a:extLst>
          </p:cNvPr>
          <p:cNvGrpSpPr/>
          <p:nvPr/>
        </p:nvGrpSpPr>
        <p:grpSpPr>
          <a:xfrm>
            <a:off x="909838" y="4616716"/>
            <a:ext cx="10119453" cy="231196"/>
            <a:chOff x="2878124" y="4616716"/>
            <a:chExt cx="10119453" cy="231196"/>
          </a:xfrm>
        </p:grpSpPr>
        <p:sp>
          <p:nvSpPr>
            <p:cNvPr id="62" name="Højrepil 16">
              <a:extLst>
                <a:ext uri="{FF2B5EF4-FFF2-40B4-BE49-F238E27FC236}">
                  <a16:creationId xmlns:a16="http://schemas.microsoft.com/office/drawing/2014/main" id="{05F11473-218A-FE42-80B3-0A04CAFED928}"/>
                </a:ext>
              </a:extLst>
            </p:cNvPr>
            <p:cNvSpPr/>
            <p:nvPr/>
          </p:nvSpPr>
          <p:spPr>
            <a:xfrm>
              <a:off x="3755947" y="4652838"/>
              <a:ext cx="9241630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ktangel 63">
              <a:extLst>
                <a:ext uri="{FF2B5EF4-FFF2-40B4-BE49-F238E27FC236}">
                  <a16:creationId xmlns:a16="http://schemas.microsoft.com/office/drawing/2014/main" id="{FE01FD14-C063-7A43-B993-4C63FC35D183}"/>
                </a:ext>
              </a:extLst>
            </p:cNvPr>
            <p:cNvSpPr/>
            <p:nvPr/>
          </p:nvSpPr>
          <p:spPr>
            <a:xfrm>
              <a:off x="2878124" y="4616716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" name="Rektangel 36">
            <a:extLst>
              <a:ext uri="{FF2B5EF4-FFF2-40B4-BE49-F238E27FC236}">
                <a16:creationId xmlns:a16="http://schemas.microsoft.com/office/drawing/2014/main" id="{5434348C-EF94-5A4D-B299-727F2CDCB45A}"/>
              </a:ext>
            </a:extLst>
          </p:cNvPr>
          <p:cNvSpPr/>
          <p:nvPr/>
        </p:nvSpPr>
        <p:spPr>
          <a:xfrm>
            <a:off x="2741796" y="2306426"/>
            <a:ext cx="2605001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Vinkel 26">
            <a:extLst>
              <a:ext uri="{FF2B5EF4-FFF2-40B4-BE49-F238E27FC236}">
                <a16:creationId xmlns:a16="http://schemas.microsoft.com/office/drawing/2014/main" id="{FDF21220-4952-1C4C-9783-2DE32A514A50}"/>
              </a:ext>
            </a:extLst>
          </p:cNvPr>
          <p:cNvSpPr/>
          <p:nvPr/>
        </p:nvSpPr>
        <p:spPr>
          <a:xfrm>
            <a:off x="829467" y="1507315"/>
            <a:ext cx="10520369" cy="419097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ONBOARDING</a:t>
            </a:r>
          </a:p>
        </p:txBody>
      </p:sp>
      <p:sp>
        <p:nvSpPr>
          <p:cNvPr id="14" name="Tekstfelt 27">
            <a:extLst>
              <a:ext uri="{FF2B5EF4-FFF2-40B4-BE49-F238E27FC236}">
                <a16:creationId xmlns:a16="http://schemas.microsoft.com/office/drawing/2014/main" id="{D5666E1F-4473-784C-9DAD-B0FA207A15E5}"/>
              </a:ext>
            </a:extLst>
          </p:cNvPr>
          <p:cNvSpPr txBox="1"/>
          <p:nvPr/>
        </p:nvSpPr>
        <p:spPr>
          <a:xfrm>
            <a:off x="2167299" y="1996526"/>
            <a:ext cx="482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</a:t>
            </a:r>
          </a:p>
        </p:txBody>
      </p:sp>
      <p:sp>
        <p:nvSpPr>
          <p:cNvPr id="15" name="Tekstfelt 28">
            <a:extLst>
              <a:ext uri="{FF2B5EF4-FFF2-40B4-BE49-F238E27FC236}">
                <a16:creationId xmlns:a16="http://schemas.microsoft.com/office/drawing/2014/main" id="{6B211A9D-49AE-CD4C-9517-DEBF33364666}"/>
              </a:ext>
            </a:extLst>
          </p:cNvPr>
          <p:cNvSpPr txBox="1"/>
          <p:nvPr/>
        </p:nvSpPr>
        <p:spPr>
          <a:xfrm>
            <a:off x="2741797" y="1996360"/>
            <a:ext cx="26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sp>
        <p:nvSpPr>
          <p:cNvPr id="16" name="Tekstfelt 30">
            <a:extLst>
              <a:ext uri="{FF2B5EF4-FFF2-40B4-BE49-F238E27FC236}">
                <a16:creationId xmlns:a16="http://schemas.microsoft.com/office/drawing/2014/main" id="{558DE961-BB9A-A449-B907-46A7500590C9}"/>
              </a:ext>
            </a:extLst>
          </p:cNvPr>
          <p:cNvSpPr txBox="1"/>
          <p:nvPr/>
        </p:nvSpPr>
        <p:spPr>
          <a:xfrm>
            <a:off x="5454820" y="1989750"/>
            <a:ext cx="2605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sp>
        <p:nvSpPr>
          <p:cNvPr id="17" name="Tekstfelt 31">
            <a:extLst>
              <a:ext uri="{FF2B5EF4-FFF2-40B4-BE49-F238E27FC236}">
                <a16:creationId xmlns:a16="http://schemas.microsoft.com/office/drawing/2014/main" id="{054BAE7E-EBE7-DC40-99AE-85AE843FE8A4}"/>
              </a:ext>
            </a:extLst>
          </p:cNvPr>
          <p:cNvSpPr txBox="1"/>
          <p:nvPr/>
        </p:nvSpPr>
        <p:spPr>
          <a:xfrm>
            <a:off x="8167843" y="1989193"/>
            <a:ext cx="1059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</a:t>
            </a:r>
          </a:p>
        </p:txBody>
      </p:sp>
      <p:cxnSp>
        <p:nvCxnSpPr>
          <p:cNvPr id="18" name="Lige forbindelse 32">
            <a:extLst>
              <a:ext uri="{FF2B5EF4-FFF2-40B4-BE49-F238E27FC236}">
                <a16:creationId xmlns:a16="http://schemas.microsoft.com/office/drawing/2014/main" id="{546D0C69-5645-6D4F-93C5-1072A9AA3C5A}"/>
              </a:ext>
            </a:extLst>
          </p:cNvPr>
          <p:cNvCxnSpPr>
            <a:cxnSpLocks/>
          </p:cNvCxnSpPr>
          <p:nvPr/>
        </p:nvCxnSpPr>
        <p:spPr>
          <a:xfrm flipH="1">
            <a:off x="846935" y="1971126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33">
            <a:extLst>
              <a:ext uri="{FF2B5EF4-FFF2-40B4-BE49-F238E27FC236}">
                <a16:creationId xmlns:a16="http://schemas.microsoft.com/office/drawing/2014/main" id="{317D3DD6-7960-004B-9480-E59940688021}"/>
              </a:ext>
            </a:extLst>
          </p:cNvPr>
          <p:cNvCxnSpPr>
            <a:cxnSpLocks/>
          </p:cNvCxnSpPr>
          <p:nvPr/>
        </p:nvCxnSpPr>
        <p:spPr>
          <a:xfrm flipH="1">
            <a:off x="834235" y="2225126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 36">
            <a:extLst>
              <a:ext uri="{FF2B5EF4-FFF2-40B4-BE49-F238E27FC236}">
                <a16:creationId xmlns:a16="http://schemas.microsoft.com/office/drawing/2014/main" id="{4D385C64-F9E2-3A4E-ABE1-0CA557EBCD49}"/>
              </a:ext>
            </a:extLst>
          </p:cNvPr>
          <p:cNvSpPr/>
          <p:nvPr/>
        </p:nvSpPr>
        <p:spPr>
          <a:xfrm>
            <a:off x="834235" y="5671570"/>
            <a:ext cx="10515600" cy="21353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KJERNETEAM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4429C-0B16-6A42-93B0-0E6962FEA52E}"/>
              </a:ext>
            </a:extLst>
          </p:cNvPr>
          <p:cNvGrpSpPr/>
          <p:nvPr/>
        </p:nvGrpSpPr>
        <p:grpSpPr>
          <a:xfrm>
            <a:off x="909838" y="3604743"/>
            <a:ext cx="10119455" cy="231196"/>
            <a:chOff x="2878124" y="3604743"/>
            <a:chExt cx="10119455" cy="231196"/>
          </a:xfrm>
        </p:grpSpPr>
        <p:sp>
          <p:nvSpPr>
            <p:cNvPr id="7" name="Højrepil 11">
              <a:extLst>
                <a:ext uri="{FF2B5EF4-FFF2-40B4-BE49-F238E27FC236}">
                  <a16:creationId xmlns:a16="http://schemas.microsoft.com/office/drawing/2014/main" id="{06DF34CF-23C9-6641-8D9B-D4E324B413C9}"/>
                </a:ext>
              </a:extLst>
            </p:cNvPr>
            <p:cNvSpPr/>
            <p:nvPr/>
          </p:nvSpPr>
          <p:spPr>
            <a:xfrm>
              <a:off x="3755947" y="3646525"/>
              <a:ext cx="9241632" cy="14344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ktangel 62">
              <a:extLst>
                <a:ext uri="{FF2B5EF4-FFF2-40B4-BE49-F238E27FC236}">
                  <a16:creationId xmlns:a16="http://schemas.microsoft.com/office/drawing/2014/main" id="{8C0883EB-57A9-E746-8818-F925D9A4D3A6}"/>
                </a:ext>
              </a:extLst>
            </p:cNvPr>
            <p:cNvSpPr/>
            <p:nvPr/>
          </p:nvSpPr>
          <p:spPr>
            <a:xfrm>
              <a:off x="2878124" y="3604743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53A8CB-F293-0148-9789-1C49C5733922}"/>
              </a:ext>
            </a:extLst>
          </p:cNvPr>
          <p:cNvGrpSpPr/>
          <p:nvPr/>
        </p:nvGrpSpPr>
        <p:grpSpPr>
          <a:xfrm>
            <a:off x="909838" y="4129452"/>
            <a:ext cx="10119453" cy="231196"/>
            <a:chOff x="2878124" y="4129452"/>
            <a:chExt cx="10119453" cy="231196"/>
          </a:xfrm>
        </p:grpSpPr>
        <p:sp>
          <p:nvSpPr>
            <p:cNvPr id="8" name="Højrepil 16">
              <a:extLst>
                <a:ext uri="{FF2B5EF4-FFF2-40B4-BE49-F238E27FC236}">
                  <a16:creationId xmlns:a16="http://schemas.microsoft.com/office/drawing/2014/main" id="{52721489-EBFC-244A-9305-29EA42B3D571}"/>
                </a:ext>
              </a:extLst>
            </p:cNvPr>
            <p:cNvSpPr/>
            <p:nvPr/>
          </p:nvSpPr>
          <p:spPr>
            <a:xfrm>
              <a:off x="3755946" y="4165574"/>
              <a:ext cx="9241631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ktangel 63">
              <a:extLst>
                <a:ext uri="{FF2B5EF4-FFF2-40B4-BE49-F238E27FC236}">
                  <a16:creationId xmlns:a16="http://schemas.microsoft.com/office/drawing/2014/main" id="{1B164D1F-CE29-F94B-8E84-C45D7EE8D599}"/>
                </a:ext>
              </a:extLst>
            </p:cNvPr>
            <p:cNvSpPr/>
            <p:nvPr/>
          </p:nvSpPr>
          <p:spPr>
            <a:xfrm>
              <a:off x="2878124" y="4129452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DDA7F4C-9E5C-684A-ABDC-1FB1CCEE94A5}"/>
              </a:ext>
            </a:extLst>
          </p:cNvPr>
          <p:cNvSpPr/>
          <p:nvPr/>
        </p:nvSpPr>
        <p:spPr>
          <a:xfrm>
            <a:off x="2741796" y="2347218"/>
            <a:ext cx="2605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BASISKUNNSKAP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B5E401-7E37-DE4B-98DD-8C277DE1BECD}"/>
              </a:ext>
            </a:extLst>
          </p:cNvPr>
          <p:cNvSpPr txBox="1"/>
          <p:nvPr/>
        </p:nvSpPr>
        <p:spPr>
          <a:xfrm rot="5400000">
            <a:off x="1033811" y="3914347"/>
            <a:ext cx="2742857" cy="475881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ONBOARDING  MEETING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Kjerneteam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99BD62-A29C-F94D-A784-6D2228E10CC3}"/>
              </a:ext>
            </a:extLst>
          </p:cNvPr>
          <p:cNvSpPr txBox="1"/>
          <p:nvPr/>
        </p:nvSpPr>
        <p:spPr>
          <a:xfrm rot="5400000">
            <a:off x="3074233" y="3918284"/>
            <a:ext cx="2734984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BASIS TRENING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SuperOffice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7DF80794-3E8F-6247-B10E-86B868CCFD4E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600">
                <a:latin typeface="Arial" panose="020B0604020202020204"/>
              </a:rPr>
              <a:t>Endelig design av treningsopplegget</a:t>
            </a:r>
            <a:endParaRPr kumimoji="0" lang="nb-NO" sz="3600" b="1" i="0" u="none" strike="noStrike" kern="1200" cap="none" spc="0" normalizeH="0" baseline="0" noProof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4B5A22-9A01-BE43-B855-D2861B8C194C}"/>
              </a:ext>
            </a:extLst>
          </p:cNvPr>
          <p:cNvSpPr txBox="1"/>
          <p:nvPr/>
        </p:nvSpPr>
        <p:spPr>
          <a:xfrm rot="5400000">
            <a:off x="7034354" y="3927634"/>
            <a:ext cx="2742859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GO-LIVE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Bistand og støtte den dagen løsningen settes i drift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6BD9E9AF-8989-5049-8D0A-31B5F06367A9}"/>
              </a:ext>
            </a:extLst>
          </p:cNvPr>
          <p:cNvSpPr txBox="1">
            <a:spLocks/>
          </p:cNvSpPr>
          <p:nvPr/>
        </p:nvSpPr>
        <p:spPr>
          <a:xfrm>
            <a:off x="834235" y="1163412"/>
            <a:ext cx="10515600" cy="32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E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EF74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Treningsopplegget består av flere moduler og bør understøttes av interne samlinger og erfaringsutvekslinger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DFEA32-CC1E-9C43-81FF-794538457754}"/>
              </a:ext>
            </a:extLst>
          </p:cNvPr>
          <p:cNvSpPr txBox="1"/>
          <p:nvPr/>
        </p:nvSpPr>
        <p:spPr>
          <a:xfrm rot="5400000">
            <a:off x="2105298" y="3529059"/>
            <a:ext cx="2734984" cy="12569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 KICK-OFF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7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Samler alle deltakere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7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Introdusere formål med tiltaket og skape begeistring rundt treningen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7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Ledelsen deltar og tar sterkt eierskap på dette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7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 min og kanskje 30 min. diskusjon ute i avdelingene etterpå</a:t>
            </a:r>
            <a:b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nb-NO" sz="700" b="0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fasilitert</a:t>
            </a: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av leder og / eller </a:t>
            </a:r>
            <a:r>
              <a:rPr kumimoji="0" lang="nb-NO" sz="700" b="0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black</a:t>
            </a: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belt)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F28303-2D22-3844-8A4A-EE1A1C288F41}"/>
              </a:ext>
            </a:extLst>
          </p:cNvPr>
          <p:cNvSpPr txBox="1"/>
          <p:nvPr/>
        </p:nvSpPr>
        <p:spPr>
          <a:xfrm rot="5400000">
            <a:off x="5319262" y="3026957"/>
            <a:ext cx="1733392" cy="12569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INTRODUSERE ARBEIDSFLYT FOR </a:t>
            </a:r>
            <a:r>
              <a:rPr kumimoji="0" lang="nb-NO" sz="7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XXX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7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Trene deltakerne i konsept (inkl. ledere) og sikre at de forstår hvorfor vi ønsker å jobbe som vi gjør i SuperOffice.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C39605-8FCD-F840-92CC-79A7ECE603FA}"/>
              </a:ext>
            </a:extLst>
          </p:cNvPr>
          <p:cNvSpPr txBox="1"/>
          <p:nvPr/>
        </p:nvSpPr>
        <p:spPr>
          <a:xfrm rot="5400000">
            <a:off x="6281268" y="3420110"/>
            <a:ext cx="1728148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SALGSTRENING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SuperOffice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8397F8-3154-184C-BA2C-8B7852F3ED8C}"/>
              </a:ext>
            </a:extLst>
          </p:cNvPr>
          <p:cNvSpPr txBox="1"/>
          <p:nvPr/>
        </p:nvSpPr>
        <p:spPr>
          <a:xfrm rot="5400000">
            <a:off x="3648729" y="3918283"/>
            <a:ext cx="2734984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ERFARINGSUTVEKSLING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Rektangel 36">
            <a:extLst>
              <a:ext uri="{FF2B5EF4-FFF2-40B4-BE49-F238E27FC236}">
                <a16:creationId xmlns:a16="http://schemas.microsoft.com/office/drawing/2014/main" id="{162EE0C5-D708-1444-93E5-82352AB8DE6F}"/>
              </a:ext>
            </a:extLst>
          </p:cNvPr>
          <p:cNvSpPr/>
          <p:nvPr/>
        </p:nvSpPr>
        <p:spPr>
          <a:xfrm>
            <a:off x="5454820" y="2304182"/>
            <a:ext cx="2605001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55B6566-A569-C845-AF7B-C9320D64D64D}"/>
              </a:ext>
            </a:extLst>
          </p:cNvPr>
          <p:cNvSpPr/>
          <p:nvPr/>
        </p:nvSpPr>
        <p:spPr>
          <a:xfrm>
            <a:off x="5454820" y="2345600"/>
            <a:ext cx="2605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SPESIALTRENING I EN BESTEMT ARBEIDSFLYT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2D609B5-1B78-744D-A0E2-40ACDD70D09E}"/>
              </a:ext>
            </a:extLst>
          </p:cNvPr>
          <p:cNvSpPr txBox="1"/>
          <p:nvPr/>
        </p:nvSpPr>
        <p:spPr>
          <a:xfrm rot="5400000">
            <a:off x="6857477" y="3414864"/>
            <a:ext cx="1728148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ERFARINGSUTVEKSLING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7A428C-789D-9B4C-94C1-6CA92307E6D9}"/>
              </a:ext>
            </a:extLst>
          </p:cNvPr>
          <p:cNvSpPr txBox="1"/>
          <p:nvPr/>
        </p:nvSpPr>
        <p:spPr>
          <a:xfrm rot="5400000">
            <a:off x="7618256" y="3927635"/>
            <a:ext cx="2742859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 OFF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Bistand og støtte den dagen løsningen settes i drift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1066C0-5250-6640-A072-C6FC8C04B401}"/>
              </a:ext>
            </a:extLst>
          </p:cNvPr>
          <p:cNvSpPr txBox="1"/>
          <p:nvPr/>
        </p:nvSpPr>
        <p:spPr>
          <a:xfrm rot="5400000">
            <a:off x="8596626" y="3527751"/>
            <a:ext cx="2734984" cy="125694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pakker</a:t>
            </a:r>
            <a:endParaRPr kumimoji="0" lang="nb-NO" sz="70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EE085E-922E-AC4B-8830-DD4EC741FB5D}"/>
              </a:ext>
            </a:extLst>
          </p:cNvPr>
          <p:cNvSpPr/>
          <p:nvPr/>
        </p:nvSpPr>
        <p:spPr>
          <a:xfrm>
            <a:off x="8908229" y="299648"/>
            <a:ext cx="2916896" cy="68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Alternativ: SuperOffice kjører opplæringen</a:t>
            </a:r>
          </a:p>
        </p:txBody>
      </p:sp>
    </p:spTree>
    <p:extLst>
      <p:ext uri="{BB962C8B-B14F-4D97-AF65-F5344CB8AC3E}">
        <p14:creationId xmlns:p14="http://schemas.microsoft.com/office/powerpoint/2010/main" val="1186708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E1C406-EB42-8248-9A39-943CB63B839B}"/>
              </a:ext>
            </a:extLst>
          </p:cNvPr>
          <p:cNvGrpSpPr/>
          <p:nvPr/>
        </p:nvGrpSpPr>
        <p:grpSpPr>
          <a:xfrm>
            <a:off x="909838" y="4616716"/>
            <a:ext cx="10440433" cy="231196"/>
            <a:chOff x="2878124" y="4616716"/>
            <a:chExt cx="10119453" cy="231196"/>
          </a:xfrm>
        </p:grpSpPr>
        <p:sp>
          <p:nvSpPr>
            <p:cNvPr id="62" name="Højrepil 16">
              <a:extLst>
                <a:ext uri="{FF2B5EF4-FFF2-40B4-BE49-F238E27FC236}">
                  <a16:creationId xmlns:a16="http://schemas.microsoft.com/office/drawing/2014/main" id="{05F11473-218A-FE42-80B3-0A04CAFED928}"/>
                </a:ext>
              </a:extLst>
            </p:cNvPr>
            <p:cNvSpPr/>
            <p:nvPr/>
          </p:nvSpPr>
          <p:spPr>
            <a:xfrm>
              <a:off x="3755947" y="4652838"/>
              <a:ext cx="9241630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ktangel 63">
              <a:extLst>
                <a:ext uri="{FF2B5EF4-FFF2-40B4-BE49-F238E27FC236}">
                  <a16:creationId xmlns:a16="http://schemas.microsoft.com/office/drawing/2014/main" id="{FE01FD14-C063-7A43-B993-4C63FC35D183}"/>
                </a:ext>
              </a:extLst>
            </p:cNvPr>
            <p:cNvSpPr/>
            <p:nvPr/>
          </p:nvSpPr>
          <p:spPr>
            <a:xfrm>
              <a:off x="2878124" y="4616716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27DD90-9F6B-5C41-BACD-EA28198D8143}"/>
              </a:ext>
            </a:extLst>
          </p:cNvPr>
          <p:cNvGrpSpPr/>
          <p:nvPr/>
        </p:nvGrpSpPr>
        <p:grpSpPr>
          <a:xfrm>
            <a:off x="923584" y="5135420"/>
            <a:ext cx="10426251" cy="231196"/>
            <a:chOff x="2891870" y="5135420"/>
            <a:chExt cx="10105707" cy="231196"/>
          </a:xfrm>
        </p:grpSpPr>
        <p:sp>
          <p:nvSpPr>
            <p:cNvPr id="70" name="Højrepil 16">
              <a:extLst>
                <a:ext uri="{FF2B5EF4-FFF2-40B4-BE49-F238E27FC236}">
                  <a16:creationId xmlns:a16="http://schemas.microsoft.com/office/drawing/2014/main" id="{B3F4C2B5-1081-B946-8B68-7927C217C252}"/>
                </a:ext>
              </a:extLst>
            </p:cNvPr>
            <p:cNvSpPr/>
            <p:nvPr/>
          </p:nvSpPr>
          <p:spPr>
            <a:xfrm>
              <a:off x="3769693" y="5171542"/>
              <a:ext cx="9227884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ktangel 63">
              <a:extLst>
                <a:ext uri="{FF2B5EF4-FFF2-40B4-BE49-F238E27FC236}">
                  <a16:creationId xmlns:a16="http://schemas.microsoft.com/office/drawing/2014/main" id="{2EB2E946-BC72-D842-9F74-D15522B87145}"/>
                </a:ext>
              </a:extLst>
            </p:cNvPr>
            <p:cNvSpPr/>
            <p:nvPr/>
          </p:nvSpPr>
          <p:spPr>
            <a:xfrm>
              <a:off x="2891870" y="5135420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" name="Rektangel 36">
            <a:extLst>
              <a:ext uri="{FF2B5EF4-FFF2-40B4-BE49-F238E27FC236}">
                <a16:creationId xmlns:a16="http://schemas.microsoft.com/office/drawing/2014/main" id="{5434348C-EF94-5A4D-B299-727F2CDCB45A}"/>
              </a:ext>
            </a:extLst>
          </p:cNvPr>
          <p:cNvSpPr/>
          <p:nvPr/>
        </p:nvSpPr>
        <p:spPr>
          <a:xfrm>
            <a:off x="3279676" y="2306426"/>
            <a:ext cx="2605001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Vinkel 26">
            <a:extLst>
              <a:ext uri="{FF2B5EF4-FFF2-40B4-BE49-F238E27FC236}">
                <a16:creationId xmlns:a16="http://schemas.microsoft.com/office/drawing/2014/main" id="{FDF21220-4952-1C4C-9783-2DE32A514A50}"/>
              </a:ext>
            </a:extLst>
          </p:cNvPr>
          <p:cNvSpPr/>
          <p:nvPr/>
        </p:nvSpPr>
        <p:spPr>
          <a:xfrm>
            <a:off x="829467" y="1507315"/>
            <a:ext cx="10520369" cy="419097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ONBOARDING</a:t>
            </a:r>
          </a:p>
        </p:txBody>
      </p:sp>
      <p:sp>
        <p:nvSpPr>
          <p:cNvPr id="14" name="Tekstfelt 27">
            <a:extLst>
              <a:ext uri="{FF2B5EF4-FFF2-40B4-BE49-F238E27FC236}">
                <a16:creationId xmlns:a16="http://schemas.microsoft.com/office/drawing/2014/main" id="{D5666E1F-4473-784C-9DAD-B0FA207A15E5}"/>
              </a:ext>
            </a:extLst>
          </p:cNvPr>
          <p:cNvSpPr txBox="1"/>
          <p:nvPr/>
        </p:nvSpPr>
        <p:spPr>
          <a:xfrm>
            <a:off x="2100718" y="1996526"/>
            <a:ext cx="107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sp>
        <p:nvSpPr>
          <p:cNvPr id="15" name="Tekstfelt 28">
            <a:extLst>
              <a:ext uri="{FF2B5EF4-FFF2-40B4-BE49-F238E27FC236}">
                <a16:creationId xmlns:a16="http://schemas.microsoft.com/office/drawing/2014/main" id="{6B211A9D-49AE-CD4C-9517-DEBF33364666}"/>
              </a:ext>
            </a:extLst>
          </p:cNvPr>
          <p:cNvSpPr txBox="1"/>
          <p:nvPr/>
        </p:nvSpPr>
        <p:spPr>
          <a:xfrm>
            <a:off x="3279675" y="1996360"/>
            <a:ext cx="26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sp>
        <p:nvSpPr>
          <p:cNvPr id="16" name="Tekstfelt 30">
            <a:extLst>
              <a:ext uri="{FF2B5EF4-FFF2-40B4-BE49-F238E27FC236}">
                <a16:creationId xmlns:a16="http://schemas.microsoft.com/office/drawing/2014/main" id="{558DE961-BB9A-A449-B907-46A7500590C9}"/>
              </a:ext>
            </a:extLst>
          </p:cNvPr>
          <p:cNvSpPr txBox="1"/>
          <p:nvPr/>
        </p:nvSpPr>
        <p:spPr>
          <a:xfrm>
            <a:off x="5992697" y="1989750"/>
            <a:ext cx="26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XX-XX</a:t>
            </a:r>
          </a:p>
        </p:txBody>
      </p:sp>
      <p:sp>
        <p:nvSpPr>
          <p:cNvPr id="17" name="Tekstfelt 31">
            <a:extLst>
              <a:ext uri="{FF2B5EF4-FFF2-40B4-BE49-F238E27FC236}">
                <a16:creationId xmlns:a16="http://schemas.microsoft.com/office/drawing/2014/main" id="{054BAE7E-EBE7-DC40-99AE-85AE843FE8A4}"/>
              </a:ext>
            </a:extLst>
          </p:cNvPr>
          <p:cNvSpPr txBox="1"/>
          <p:nvPr/>
        </p:nvSpPr>
        <p:spPr>
          <a:xfrm>
            <a:off x="8705719" y="1989193"/>
            <a:ext cx="1059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XX</a:t>
            </a:r>
          </a:p>
        </p:txBody>
      </p:sp>
      <p:cxnSp>
        <p:nvCxnSpPr>
          <p:cNvPr id="18" name="Lige forbindelse 32">
            <a:extLst>
              <a:ext uri="{FF2B5EF4-FFF2-40B4-BE49-F238E27FC236}">
                <a16:creationId xmlns:a16="http://schemas.microsoft.com/office/drawing/2014/main" id="{546D0C69-5645-6D4F-93C5-1072A9AA3C5A}"/>
              </a:ext>
            </a:extLst>
          </p:cNvPr>
          <p:cNvCxnSpPr>
            <a:cxnSpLocks/>
          </p:cNvCxnSpPr>
          <p:nvPr/>
        </p:nvCxnSpPr>
        <p:spPr>
          <a:xfrm flipH="1">
            <a:off x="846935" y="1971126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33">
            <a:extLst>
              <a:ext uri="{FF2B5EF4-FFF2-40B4-BE49-F238E27FC236}">
                <a16:creationId xmlns:a16="http://schemas.microsoft.com/office/drawing/2014/main" id="{317D3DD6-7960-004B-9480-E59940688021}"/>
              </a:ext>
            </a:extLst>
          </p:cNvPr>
          <p:cNvCxnSpPr>
            <a:cxnSpLocks/>
          </p:cNvCxnSpPr>
          <p:nvPr/>
        </p:nvCxnSpPr>
        <p:spPr>
          <a:xfrm flipH="1">
            <a:off x="846935" y="2227192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 36">
            <a:extLst>
              <a:ext uri="{FF2B5EF4-FFF2-40B4-BE49-F238E27FC236}">
                <a16:creationId xmlns:a16="http://schemas.microsoft.com/office/drawing/2014/main" id="{4D385C64-F9E2-3A4E-ABE1-0CA557EBCD49}"/>
              </a:ext>
            </a:extLst>
          </p:cNvPr>
          <p:cNvSpPr/>
          <p:nvPr/>
        </p:nvSpPr>
        <p:spPr>
          <a:xfrm>
            <a:off x="834235" y="5671570"/>
            <a:ext cx="10515600" cy="21353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KJERNETEAM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0D580-93A8-4C48-BF95-CAF50D91C21E}"/>
              </a:ext>
            </a:extLst>
          </p:cNvPr>
          <p:cNvGrpSpPr/>
          <p:nvPr/>
        </p:nvGrpSpPr>
        <p:grpSpPr>
          <a:xfrm>
            <a:off x="909838" y="3080034"/>
            <a:ext cx="10439997" cy="231196"/>
            <a:chOff x="2878124" y="3080034"/>
            <a:chExt cx="10119455" cy="231196"/>
          </a:xfrm>
        </p:grpSpPr>
        <p:sp>
          <p:nvSpPr>
            <p:cNvPr id="5" name="Højrepil 10">
              <a:extLst>
                <a:ext uri="{FF2B5EF4-FFF2-40B4-BE49-F238E27FC236}">
                  <a16:creationId xmlns:a16="http://schemas.microsoft.com/office/drawing/2014/main" id="{CEA41ED1-BB71-EA47-B14D-34189281EBC0}"/>
                </a:ext>
              </a:extLst>
            </p:cNvPr>
            <p:cNvSpPr/>
            <p:nvPr/>
          </p:nvSpPr>
          <p:spPr>
            <a:xfrm>
              <a:off x="3755946" y="3119962"/>
              <a:ext cx="9241633" cy="15095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Rektangel 61">
              <a:extLst>
                <a:ext uri="{FF2B5EF4-FFF2-40B4-BE49-F238E27FC236}">
                  <a16:creationId xmlns:a16="http://schemas.microsoft.com/office/drawing/2014/main" id="{614B2E3E-0C93-5845-8C39-FE3384E99E56}"/>
                </a:ext>
              </a:extLst>
            </p:cNvPr>
            <p:cNvSpPr/>
            <p:nvPr/>
          </p:nvSpPr>
          <p:spPr>
            <a:xfrm>
              <a:off x="2878124" y="3080034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4429C-0B16-6A42-93B0-0E6962FEA52E}"/>
              </a:ext>
            </a:extLst>
          </p:cNvPr>
          <p:cNvGrpSpPr/>
          <p:nvPr/>
        </p:nvGrpSpPr>
        <p:grpSpPr>
          <a:xfrm>
            <a:off x="909838" y="3604743"/>
            <a:ext cx="10440435" cy="231196"/>
            <a:chOff x="2878124" y="3604743"/>
            <a:chExt cx="10119455" cy="231196"/>
          </a:xfrm>
        </p:grpSpPr>
        <p:sp>
          <p:nvSpPr>
            <p:cNvPr id="7" name="Højrepil 11">
              <a:extLst>
                <a:ext uri="{FF2B5EF4-FFF2-40B4-BE49-F238E27FC236}">
                  <a16:creationId xmlns:a16="http://schemas.microsoft.com/office/drawing/2014/main" id="{06DF34CF-23C9-6641-8D9B-D4E324B413C9}"/>
                </a:ext>
              </a:extLst>
            </p:cNvPr>
            <p:cNvSpPr/>
            <p:nvPr/>
          </p:nvSpPr>
          <p:spPr>
            <a:xfrm>
              <a:off x="3755947" y="3646525"/>
              <a:ext cx="9241632" cy="14344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ktangel 62">
              <a:extLst>
                <a:ext uri="{FF2B5EF4-FFF2-40B4-BE49-F238E27FC236}">
                  <a16:creationId xmlns:a16="http://schemas.microsoft.com/office/drawing/2014/main" id="{8C0883EB-57A9-E746-8818-F925D9A4D3A6}"/>
                </a:ext>
              </a:extLst>
            </p:cNvPr>
            <p:cNvSpPr/>
            <p:nvPr/>
          </p:nvSpPr>
          <p:spPr>
            <a:xfrm>
              <a:off x="2878124" y="3604743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53A8CB-F293-0148-9789-1C49C5733922}"/>
              </a:ext>
            </a:extLst>
          </p:cNvPr>
          <p:cNvGrpSpPr/>
          <p:nvPr/>
        </p:nvGrpSpPr>
        <p:grpSpPr>
          <a:xfrm>
            <a:off x="909838" y="4129452"/>
            <a:ext cx="10440433" cy="231196"/>
            <a:chOff x="2878124" y="4129452"/>
            <a:chExt cx="10119453" cy="231196"/>
          </a:xfrm>
        </p:grpSpPr>
        <p:sp>
          <p:nvSpPr>
            <p:cNvPr id="8" name="Højrepil 16">
              <a:extLst>
                <a:ext uri="{FF2B5EF4-FFF2-40B4-BE49-F238E27FC236}">
                  <a16:creationId xmlns:a16="http://schemas.microsoft.com/office/drawing/2014/main" id="{52721489-EBFC-244A-9305-29EA42B3D571}"/>
                </a:ext>
              </a:extLst>
            </p:cNvPr>
            <p:cNvSpPr/>
            <p:nvPr/>
          </p:nvSpPr>
          <p:spPr>
            <a:xfrm>
              <a:off x="3755946" y="4165574"/>
              <a:ext cx="9241631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ktangel 63">
              <a:extLst>
                <a:ext uri="{FF2B5EF4-FFF2-40B4-BE49-F238E27FC236}">
                  <a16:creationId xmlns:a16="http://schemas.microsoft.com/office/drawing/2014/main" id="{1B164D1F-CE29-F94B-8E84-C45D7EE8D599}"/>
                </a:ext>
              </a:extLst>
            </p:cNvPr>
            <p:cNvSpPr/>
            <p:nvPr/>
          </p:nvSpPr>
          <p:spPr>
            <a:xfrm>
              <a:off x="2878124" y="4129452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1" i="0" u="none" strike="noStrike" kern="1200" cap="none" spc="0" normalizeH="0" baseline="0" noProof="0">
                  <a:ln>
                    <a:noFill/>
                  </a:ln>
                  <a:solidFill>
                    <a:srgbClr val="2B292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AVDELING</a:t>
              </a:r>
              <a:endPara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DDA7F4C-9E5C-684A-ABDC-1FB1CCEE94A5}"/>
              </a:ext>
            </a:extLst>
          </p:cNvPr>
          <p:cNvSpPr/>
          <p:nvPr/>
        </p:nvSpPr>
        <p:spPr>
          <a:xfrm>
            <a:off x="3279676" y="2347218"/>
            <a:ext cx="2605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BASISKUNNSKAP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B5E401-7E37-DE4B-98DD-8C277DE1BECD}"/>
              </a:ext>
            </a:extLst>
          </p:cNvPr>
          <p:cNvSpPr txBox="1"/>
          <p:nvPr/>
        </p:nvSpPr>
        <p:spPr>
          <a:xfrm rot="5400000">
            <a:off x="967230" y="3914345"/>
            <a:ext cx="2742857" cy="475881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ONBOARDING  MEETING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Kjerneteam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99BD62-A29C-F94D-A784-6D2228E10CC3}"/>
              </a:ext>
            </a:extLst>
          </p:cNvPr>
          <p:cNvSpPr txBox="1"/>
          <p:nvPr/>
        </p:nvSpPr>
        <p:spPr>
          <a:xfrm rot="5400000">
            <a:off x="3612113" y="3918284"/>
            <a:ext cx="2734984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BASIS TRENING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SuperOffice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7DF80794-3E8F-6247-B10E-86B868CCFD4E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nb-NO" sz="3600">
                <a:latin typeface="Arial" panose="020B0604020202020204"/>
              </a:rPr>
              <a:t>Endelig design av treningsopplegget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4B5A22-9A01-BE43-B855-D2861B8C194C}"/>
              </a:ext>
            </a:extLst>
          </p:cNvPr>
          <p:cNvSpPr txBox="1"/>
          <p:nvPr/>
        </p:nvSpPr>
        <p:spPr>
          <a:xfrm rot="5400000">
            <a:off x="7572234" y="3927634"/>
            <a:ext cx="2742859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GO-LIVE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Bistand og støtte den dagen løsningen settes i drift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6BD9E9AF-8989-5049-8D0A-31B5F06367A9}"/>
              </a:ext>
            </a:extLst>
          </p:cNvPr>
          <p:cNvSpPr txBox="1">
            <a:spLocks/>
          </p:cNvSpPr>
          <p:nvPr/>
        </p:nvSpPr>
        <p:spPr>
          <a:xfrm>
            <a:off x="834235" y="1163412"/>
            <a:ext cx="10515600" cy="32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E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EF74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Treningsopplegget består av flere moduler og bør understøttes av interne samlinger og erfaringsutvekslinger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DFEA32-CC1E-9C43-81FF-794538457754}"/>
              </a:ext>
            </a:extLst>
          </p:cNvPr>
          <p:cNvSpPr txBox="1"/>
          <p:nvPr/>
        </p:nvSpPr>
        <p:spPr>
          <a:xfrm rot="5400000">
            <a:off x="2643178" y="3529059"/>
            <a:ext cx="2734984" cy="12569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 KICK-OFF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7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Samler alle deltakere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7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Introdusere formål med tiltaket og skape begeistring rundt treningen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7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Ledelsen deltar og tar sterkt eierskap på dette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7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 min og kanskje 30 min. diskusjon ute i avdelingene etterpå</a:t>
            </a:r>
            <a:b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nb-NO" sz="700" b="0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fasilitert</a:t>
            </a: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av leder og / eller </a:t>
            </a:r>
            <a:r>
              <a:rPr kumimoji="0" lang="nb-NO" sz="700" b="0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black</a:t>
            </a: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belt)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F28303-2D22-3844-8A4A-EE1A1C288F41}"/>
              </a:ext>
            </a:extLst>
          </p:cNvPr>
          <p:cNvSpPr txBox="1"/>
          <p:nvPr/>
        </p:nvSpPr>
        <p:spPr>
          <a:xfrm rot="5400000">
            <a:off x="5857142" y="3026957"/>
            <a:ext cx="1733392" cy="12569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INTRODUSERE ARBEIDSFLYT FOR </a:t>
            </a:r>
            <a:r>
              <a:rPr kumimoji="0" lang="nb-NO" sz="7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XXX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7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Trene deltakerne i konsept (inkl. ledere) og sikre at de forstår hvorfor vi ønsker å jobbe som vi gjør i SuperOffice.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C39605-8FCD-F840-92CC-79A7ECE603FA}"/>
              </a:ext>
            </a:extLst>
          </p:cNvPr>
          <p:cNvSpPr txBox="1"/>
          <p:nvPr/>
        </p:nvSpPr>
        <p:spPr>
          <a:xfrm rot="5400000">
            <a:off x="6819148" y="3420110"/>
            <a:ext cx="1728148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SALGSTRENING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SuperOffice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8397F8-3154-184C-BA2C-8B7852F3ED8C}"/>
              </a:ext>
            </a:extLst>
          </p:cNvPr>
          <p:cNvSpPr txBox="1"/>
          <p:nvPr/>
        </p:nvSpPr>
        <p:spPr>
          <a:xfrm rot="5400000">
            <a:off x="4186609" y="3918283"/>
            <a:ext cx="2734984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ERFARINGSUTVEKSLING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Rektangel 36">
            <a:extLst>
              <a:ext uri="{FF2B5EF4-FFF2-40B4-BE49-F238E27FC236}">
                <a16:creationId xmlns:a16="http://schemas.microsoft.com/office/drawing/2014/main" id="{162EE0C5-D708-1444-93E5-82352AB8DE6F}"/>
              </a:ext>
            </a:extLst>
          </p:cNvPr>
          <p:cNvSpPr/>
          <p:nvPr/>
        </p:nvSpPr>
        <p:spPr>
          <a:xfrm>
            <a:off x="5992700" y="2304182"/>
            <a:ext cx="2605001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55B6566-A569-C845-AF7B-C9320D64D64D}"/>
              </a:ext>
            </a:extLst>
          </p:cNvPr>
          <p:cNvSpPr/>
          <p:nvPr/>
        </p:nvSpPr>
        <p:spPr>
          <a:xfrm>
            <a:off x="5992700" y="2345600"/>
            <a:ext cx="2605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SPESIALTRENING I EN BESTEMT ARBEIDSFLYT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2D609B5-1B78-744D-A0E2-40ACDD70D09E}"/>
              </a:ext>
            </a:extLst>
          </p:cNvPr>
          <p:cNvSpPr txBox="1"/>
          <p:nvPr/>
        </p:nvSpPr>
        <p:spPr>
          <a:xfrm rot="5400000">
            <a:off x="7395357" y="3414864"/>
            <a:ext cx="1728148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ERFARINGSUTVEKSLING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Brukere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7A428C-789D-9B4C-94C1-6CA92307E6D9}"/>
              </a:ext>
            </a:extLst>
          </p:cNvPr>
          <p:cNvSpPr txBox="1"/>
          <p:nvPr/>
        </p:nvSpPr>
        <p:spPr>
          <a:xfrm rot="5400000">
            <a:off x="8156136" y="3927635"/>
            <a:ext cx="2742859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 OFF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Bistand og støtte den dagen løsningen settes i drift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1066C0-5250-6640-A072-C6FC8C04B401}"/>
              </a:ext>
            </a:extLst>
          </p:cNvPr>
          <p:cNvSpPr txBox="1"/>
          <p:nvPr/>
        </p:nvSpPr>
        <p:spPr>
          <a:xfrm rot="5400000">
            <a:off x="9134506" y="3527751"/>
            <a:ext cx="2734984" cy="125694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7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pakker</a:t>
            </a:r>
            <a:endParaRPr kumimoji="0" lang="nb-NO" sz="7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B70405-2F39-0E49-8932-BB14FED72CE0}"/>
              </a:ext>
            </a:extLst>
          </p:cNvPr>
          <p:cNvSpPr txBox="1"/>
          <p:nvPr/>
        </p:nvSpPr>
        <p:spPr>
          <a:xfrm rot="5400000">
            <a:off x="1577334" y="3914345"/>
            <a:ext cx="2742857" cy="475881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TRAIN THE TRAINER</a:t>
            </a:r>
            <a:br>
              <a:rPr kumimoji="0" lang="nb-NO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70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Black-belts</a:t>
            </a: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9A65784-D5D2-4249-B30D-E1990495489A}"/>
              </a:ext>
            </a:extLst>
          </p:cNvPr>
          <p:cNvSpPr/>
          <p:nvPr/>
        </p:nvSpPr>
        <p:spPr>
          <a:xfrm>
            <a:off x="8908229" y="299648"/>
            <a:ext cx="2916896" cy="68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Alternativ: Train </a:t>
            </a: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Trainer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82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>
            <a:extLst>
              <a:ext uri="{FF2B5EF4-FFF2-40B4-BE49-F238E27FC236}">
                <a16:creationId xmlns:a16="http://schemas.microsoft.com/office/drawing/2014/main" id="{7DF80794-3E8F-6247-B10E-86B868CCFD4E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nb-NO" sz="3600">
                <a:latin typeface="Arial" panose="020B0604020202020204"/>
              </a:rPr>
              <a:t>Forslag til agenda for modulene og for erfaringsutvekslingssamlingene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5B60E79-0E08-9641-B0B0-288C9EFF0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75547"/>
              </p:ext>
            </p:extLst>
          </p:nvPr>
        </p:nvGraphicFramePr>
        <p:xfrm>
          <a:off x="838200" y="1748118"/>
          <a:ext cx="10515600" cy="432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4612038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84831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665696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773823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02457289"/>
                    </a:ext>
                  </a:extLst>
                </a:gridCol>
              </a:tblGrid>
              <a:tr h="911027">
                <a:tc>
                  <a:txBody>
                    <a:bodyPr/>
                    <a:lstStyle/>
                    <a:p>
                      <a:pPr algn="ctr"/>
                      <a:r>
                        <a:rPr lang="nb-NO" sz="1050"/>
                        <a:t>BASIS OPPLÆRING</a:t>
                      </a:r>
                    </a:p>
                    <a:p>
                      <a:pPr algn="ctr"/>
                      <a:r>
                        <a:rPr lang="nb-NO" sz="1050" b="0"/>
                        <a:t>CRM /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dirty="0"/>
                        <a:t>ARBEIDSFLYT OPPLÆRING</a:t>
                      </a:r>
                    </a:p>
                    <a:p>
                      <a:pPr algn="ctr"/>
                      <a:r>
                        <a:rPr lang="nb-NO" sz="1050" b="0" dirty="0"/>
                        <a:t>SALG / SERVICE +++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dirty="0"/>
                        <a:t>KUNDEPROGRAM OPPLÆRING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dirty="0"/>
                        <a:t>MODUL </a:t>
                      </a:r>
                      <a:r>
                        <a:rPr lang="nb-NO" sz="1050" dirty="0" err="1"/>
                        <a:t>X</a:t>
                      </a:r>
                      <a:endParaRPr lang="nb-NO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 dirty="0"/>
                        <a:t>ERFARINGSUTVEKSLING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05490"/>
                  </a:ext>
                </a:extLst>
              </a:tr>
              <a:tr h="451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NO" sz="900" b="1"/>
                        <a:t>Fasilitator:</a:t>
                      </a:r>
                      <a:endParaRPr lang="nb-NO" sz="9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/>
                        <a:t>{</a:t>
                      </a:r>
                      <a:r>
                        <a:rPr lang="nb-NO" sz="900" b="0" err="1"/>
                        <a:t>auth</a:t>
                      </a:r>
                      <a:r>
                        <a:rPr lang="nb-NO" sz="900" b="0"/>
                        <a:t>} – {</a:t>
                      </a:r>
                      <a:r>
                        <a:rPr lang="nb-NO" sz="900" b="0" err="1"/>
                        <a:t>onam</a:t>
                      </a:r>
                      <a:r>
                        <a:rPr lang="nb-NO" sz="900" b="0"/>
                        <a:t>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NO" sz="900" b="1"/>
                        <a:t>Fasilitator:</a:t>
                      </a:r>
                      <a:endParaRPr lang="nb-NO" sz="9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/>
                        <a:t>{</a:t>
                      </a:r>
                      <a:r>
                        <a:rPr lang="nb-NO" sz="900" b="0" err="1"/>
                        <a:t>auth</a:t>
                      </a:r>
                      <a:r>
                        <a:rPr lang="nb-NO" sz="900" b="0"/>
                        <a:t>} – {</a:t>
                      </a:r>
                      <a:r>
                        <a:rPr lang="nb-NO" sz="900" b="0" err="1"/>
                        <a:t>onam</a:t>
                      </a:r>
                      <a:r>
                        <a:rPr lang="nb-NO" sz="900" b="0"/>
                        <a:t>}</a:t>
                      </a:r>
                    </a:p>
                    <a:p>
                      <a:pPr algn="l"/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NO" sz="900" b="1"/>
                        <a:t>Fasilitator:</a:t>
                      </a:r>
                      <a:endParaRPr lang="nb-NO" sz="9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/>
                        <a:t>{</a:t>
                      </a:r>
                      <a:r>
                        <a:rPr lang="nb-NO" sz="900" b="0" err="1"/>
                        <a:t>auth</a:t>
                      </a:r>
                      <a:r>
                        <a:rPr lang="nb-NO" sz="900" b="0"/>
                        <a:t>} – {</a:t>
                      </a:r>
                      <a:r>
                        <a:rPr lang="nb-NO" sz="900" b="0" err="1"/>
                        <a:t>onam</a:t>
                      </a:r>
                      <a:r>
                        <a:rPr lang="nb-NO" sz="900" b="0"/>
                        <a:t>}</a:t>
                      </a:r>
                    </a:p>
                    <a:p>
                      <a:pPr algn="l"/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NO" sz="900" b="1"/>
                        <a:t>Fasilitator:</a:t>
                      </a:r>
                      <a:endParaRPr lang="nb-NO" sz="9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/>
                        <a:t>{</a:t>
                      </a:r>
                      <a:r>
                        <a:rPr lang="nb-NO" sz="900" b="0" err="1"/>
                        <a:t>auth</a:t>
                      </a:r>
                      <a:r>
                        <a:rPr lang="nb-NO" sz="900" b="0"/>
                        <a:t>} – {</a:t>
                      </a:r>
                      <a:r>
                        <a:rPr lang="nb-NO" sz="900" b="0" err="1"/>
                        <a:t>onam</a:t>
                      </a:r>
                      <a:r>
                        <a:rPr lang="nb-NO" sz="900" b="0"/>
                        <a:t>}</a:t>
                      </a:r>
                    </a:p>
                    <a:p>
                      <a:pPr algn="l"/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NO" sz="900" b="1"/>
                        <a:t>Fasilitator:</a:t>
                      </a:r>
                      <a:endParaRPr lang="nb-NO" sz="9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/>
                        <a:t>Prosjektleder – {</a:t>
                      </a:r>
                      <a:r>
                        <a:rPr lang="nb-NO" sz="900" b="0" err="1"/>
                        <a:t>onam</a:t>
                      </a:r>
                      <a:r>
                        <a:rPr lang="nb-NO" sz="900" b="0"/>
                        <a:t>}</a:t>
                      </a:r>
                    </a:p>
                    <a:p>
                      <a:pPr algn="l"/>
                      <a:endParaRPr lang="nb-NO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742390"/>
                  </a:ext>
                </a:extLst>
              </a:tr>
              <a:tr h="441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NO" sz="900" b="1"/>
                        <a:t>Deltakere:</a:t>
                      </a:r>
                      <a:endParaRPr lang="nb-NO" sz="9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NO" sz="900"/>
                        <a:t>Alle SO brukere</a:t>
                      </a:r>
                      <a:r>
                        <a:rPr lang="nb-NO" sz="900"/>
                        <a:t> i {</a:t>
                      </a:r>
                      <a:r>
                        <a:rPr lang="nb-NO" sz="900" err="1"/>
                        <a:t>name</a:t>
                      </a:r>
                      <a:r>
                        <a:rPr lang="nb-NO" sz="900"/>
                        <a:t>} </a:t>
                      </a:r>
                      <a:endParaRPr lang="da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NO" sz="900" b="1"/>
                        <a:t>Deltakere:</a:t>
                      </a:r>
                      <a:endParaRPr lang="nb-NO" sz="9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NO" sz="900"/>
                        <a:t>Alle SO brukere</a:t>
                      </a:r>
                      <a:r>
                        <a:rPr lang="nb-NO" sz="900"/>
                        <a:t> i {</a:t>
                      </a:r>
                      <a:r>
                        <a:rPr lang="nb-NO" sz="900" err="1"/>
                        <a:t>name</a:t>
                      </a:r>
                      <a:r>
                        <a:rPr lang="nb-NO" sz="900"/>
                        <a:t>}</a:t>
                      </a:r>
                      <a:endParaRPr lang="da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NO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Deltakere:</a:t>
                      </a:r>
                      <a:endParaRPr kumimoji="0" lang="nb-NO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B2929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Alle SO brukere</a:t>
                      </a: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i {name}</a:t>
                      </a:r>
                      <a:endParaRPr kumimoji="0" lang="da-NO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B2929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NO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Deltakere:</a:t>
                      </a:r>
                      <a:endParaRPr kumimoji="0" lang="nb-NO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B2929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Alle SO brukere</a:t>
                      </a: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i {name}</a:t>
                      </a:r>
                      <a:endParaRPr kumimoji="0" lang="da-NO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B2929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NO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Deltakere:</a:t>
                      </a:r>
                      <a:endParaRPr kumimoji="0" lang="nb-NO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B2929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Alle SO brukere</a:t>
                      </a: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 i {</a:t>
                      </a:r>
                      <a:r>
                        <a:rPr kumimoji="0" lang="nb-NO" sz="9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name</a:t>
                      </a: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}</a:t>
                      </a:r>
                      <a:endParaRPr kumimoji="0" lang="da-NO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B2929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22616"/>
                  </a:ext>
                </a:extLst>
              </a:tr>
              <a:tr h="555812">
                <a:tc>
                  <a:txBody>
                    <a:bodyPr/>
                    <a:lstStyle/>
                    <a:p>
                      <a:pPr algn="l"/>
                      <a:r>
                        <a:rPr lang="nb-NO" sz="900" b="1"/>
                        <a:t>Format:</a:t>
                      </a:r>
                    </a:p>
                    <a:p>
                      <a:pPr algn="l"/>
                      <a:r>
                        <a:rPr lang="nb-NO" sz="900"/>
                        <a:t>Dato og tid: </a:t>
                      </a:r>
                    </a:p>
                    <a:p>
                      <a:pPr algn="l"/>
                      <a:r>
                        <a:rPr lang="nb-NO" sz="900"/>
                        <a:t>Sted: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/>
                        <a:t>Format:</a:t>
                      </a:r>
                    </a:p>
                    <a:p>
                      <a:pPr algn="l"/>
                      <a:r>
                        <a:rPr lang="nb-NO" sz="900"/>
                        <a:t>Dato og tid: </a:t>
                      </a:r>
                    </a:p>
                    <a:p>
                      <a:pPr algn="l"/>
                      <a:r>
                        <a:rPr lang="nb-NO" sz="900"/>
                        <a:t>Sted: </a:t>
                      </a:r>
                    </a:p>
                    <a:p>
                      <a:pPr algn="l"/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900" b="1"/>
                        <a:t>Format:</a:t>
                      </a:r>
                    </a:p>
                    <a:p>
                      <a:pPr algn="l"/>
                      <a:r>
                        <a:rPr lang="nb-NO" sz="900"/>
                        <a:t>Dato og tid: </a:t>
                      </a:r>
                    </a:p>
                    <a:p>
                      <a:pPr algn="l"/>
                      <a:r>
                        <a:rPr lang="nb-NO" sz="900"/>
                        <a:t>Sted: </a:t>
                      </a:r>
                    </a:p>
                    <a:p>
                      <a:pPr algn="l"/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Format: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Dato og tid: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Sted: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Format: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Dato og tid: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2929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Sted: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504263"/>
                  </a:ext>
                </a:extLst>
              </a:tr>
              <a:tr h="1825214">
                <a:tc>
                  <a:txBody>
                    <a:bodyPr/>
                    <a:lstStyle/>
                    <a:p>
                      <a:pPr algn="l"/>
                      <a:r>
                        <a:rPr lang="nb-NO" sz="900" b="1"/>
                        <a:t>Agenda: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Velkommen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Bli kjent med SO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Firma- og personkortet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Dagbok og aktiviteter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Dokumenter og e-post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Salg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Prosjekt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Søk + utvalg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900" b="1" dirty="0"/>
                        <a:t>Agenda: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Velkommen &amp; Introduksjon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Intro til konseptet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900" dirty="0"/>
                        <a:t>Arbeidsflyt for s</a:t>
                      </a:r>
                      <a:r>
                        <a:rPr lang="da-NO" sz="900"/>
                        <a:t>alg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Veien videre</a:t>
                      </a:r>
                      <a:endParaRPr lang="nb-NO" sz="9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a-NO" sz="900"/>
                    </a:p>
                    <a:p>
                      <a:r>
                        <a:rPr lang="da-NO" sz="900"/>
                        <a:t>Vi ønsker at dere jobber med en faktisk kundecase, er det mulig å få til for alle?</a:t>
                      </a:r>
                    </a:p>
                    <a:p>
                      <a:pPr algn="l"/>
                      <a:endParaRPr lang="nb-NO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900" b="1"/>
                        <a:t>Agenda: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Velkommen &amp; Introduksjon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Introduksjon til konsept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Møtetyper</a:t>
                      </a:r>
                      <a:endParaRPr lang="da-NO" sz="90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Støtteverktøy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Veien videre</a:t>
                      </a:r>
                      <a:endParaRPr lang="nb-NO" sz="90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a-NO" sz="900"/>
                    </a:p>
                    <a:p>
                      <a:r>
                        <a:rPr lang="da-NO" sz="900"/>
                        <a:t>Vi ønsker at dere jobber med en faktisk kundecase, er det mulig å få til for alle?</a:t>
                      </a:r>
                    </a:p>
                    <a:p>
                      <a:pPr algn="l"/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900" b="1"/>
                        <a:t>Agenda: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Velkommen &amp; Introduksjon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Intro til konseptet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900"/>
                        <a:t>Arbeidsflyt for s</a:t>
                      </a:r>
                      <a:r>
                        <a:rPr lang="da-NO" sz="900"/>
                        <a:t>alg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Veien videre</a:t>
                      </a:r>
                      <a:endParaRPr lang="nb-NO" sz="90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a-NO" sz="900"/>
                    </a:p>
                    <a:p>
                      <a:r>
                        <a:rPr lang="da-NO" sz="900"/>
                        <a:t>Vi ønsker at dere jobber med en faktisk kundecase, er det mulig å få til for alle?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NO" sz="900" b="1"/>
                        <a:t>Agenda: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Velkommen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Dele personlige erfaringer fra Modul 1 (hva er bra og hvor er det forbedringer)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a-NO" sz="900"/>
                        <a:t>Personlig målsetting for Modul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6661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B94BE23-3B2B-5845-BC35-B2CB6420518D}"/>
              </a:ext>
            </a:extLst>
          </p:cNvPr>
          <p:cNvSpPr/>
          <p:nvPr/>
        </p:nvSpPr>
        <p:spPr>
          <a:xfrm>
            <a:off x="3989295" y="3429000"/>
            <a:ext cx="3756212" cy="56477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34994" sx="100891" sy="100891" algn="ctr" rotWithShape="0">
              <a:schemeClr val="tx1">
                <a:alpha val="18073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Skreddersy denne til prosjektet</a:t>
            </a:r>
          </a:p>
        </p:txBody>
      </p:sp>
    </p:spTree>
    <p:extLst>
      <p:ext uri="{BB962C8B-B14F-4D97-AF65-F5344CB8AC3E}">
        <p14:creationId xmlns:p14="http://schemas.microsoft.com/office/powerpoint/2010/main" val="1084763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kan vi måle effekten av tiltaket hos brukerne?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BE5ED-6D6E-7845-A284-8053C9CAF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27283"/>
            <a:ext cx="10515600" cy="3302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930" indent="-171930"/>
            <a:r>
              <a:rPr lang="nb-NO" sz="1600" dirty="0">
                <a:solidFill>
                  <a:schemeClr val="tx1"/>
                </a:solidFill>
              </a:rPr>
              <a:t>I hvor høy grad mener du at dette tiltaket skaper mer fornøyde kunder?</a:t>
            </a:r>
          </a:p>
          <a:p>
            <a:pPr marL="171930" indent="-171930"/>
            <a:endParaRPr lang="nb-NO" sz="1600" dirty="0">
              <a:solidFill>
                <a:schemeClr val="tx1"/>
              </a:solidFill>
            </a:endParaRPr>
          </a:p>
          <a:p>
            <a:pPr marL="171930" indent="-171930"/>
            <a:r>
              <a:rPr lang="nb-NO" sz="1600" dirty="0">
                <a:solidFill>
                  <a:schemeClr val="tx1"/>
                </a:solidFill>
              </a:rPr>
              <a:t>I hvor høy grad mener du at dette tiltaket skaper mer fornøyde SO bruker?</a:t>
            </a:r>
          </a:p>
          <a:p>
            <a:pPr marL="171930" indent="-171930"/>
            <a:endParaRPr lang="nb-NO" sz="1600" dirty="0">
              <a:solidFill>
                <a:schemeClr val="tx1"/>
              </a:solidFill>
            </a:endParaRPr>
          </a:p>
          <a:p>
            <a:pPr marL="171930" indent="-171930"/>
            <a:r>
              <a:rPr lang="nb-NO" sz="1600" dirty="0">
                <a:solidFill>
                  <a:schemeClr val="tx1"/>
                </a:solidFill>
              </a:rPr>
              <a:t>I hvor høy grad mener du at dette tiltaket skaper mer verdi for dere?</a:t>
            </a:r>
          </a:p>
          <a:p>
            <a:pPr marL="171930" indent="-171930"/>
            <a:endParaRPr lang="nb-NO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tx1"/>
                </a:solidFill>
              </a:rPr>
              <a:t>Vi undersøker muligheten for å benytte Questback eller </a:t>
            </a:r>
            <a:r>
              <a:rPr lang="nb-NO" sz="1600" dirty="0" err="1">
                <a:solidFill>
                  <a:schemeClr val="tx1"/>
                </a:solidFill>
              </a:rPr>
              <a:t>Kahoot</a:t>
            </a:r>
            <a:r>
              <a:rPr lang="nb-NO" sz="1600" dirty="0">
                <a:solidFill>
                  <a:schemeClr val="tx1"/>
                </a:solidFill>
              </a:rPr>
              <a:t> Pro for å innsamle feedback fra organisasjonen – dette gjør oss i stand til å foreta justeringer tidlig i prosessen.</a:t>
            </a:r>
          </a:p>
        </p:txBody>
      </p:sp>
      <p:sp>
        <p:nvSpPr>
          <p:cNvPr id="7" name="Rektangel 9">
            <a:extLst>
              <a:ext uri="{FF2B5EF4-FFF2-40B4-BE49-F238E27FC236}">
                <a16:creationId xmlns:a16="http://schemas.microsoft.com/office/drawing/2014/main" id="{B33C2002-320B-0A46-8AE7-283123718FFA}"/>
              </a:ext>
            </a:extLst>
          </p:cNvPr>
          <p:cNvSpPr/>
          <p:nvPr/>
        </p:nvSpPr>
        <p:spPr>
          <a:xfrm>
            <a:off x="838200" y="1729317"/>
            <a:ext cx="10634663" cy="7056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NO" b="1"/>
              <a:t>Vi ønsker å måle effekten av tiltaket hos brukerne fra første dag</a:t>
            </a:r>
          </a:p>
        </p:txBody>
      </p:sp>
    </p:spTree>
    <p:extLst>
      <p:ext uri="{BB962C8B-B14F-4D97-AF65-F5344CB8AC3E}">
        <p14:creationId xmlns:p14="http://schemas.microsoft.com/office/powerpoint/2010/main" val="154067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Formål med </a:t>
            </a:r>
            <a:r>
              <a:rPr lang="nb-NO" err="1"/>
              <a:t>Onboarding</a:t>
            </a:r>
            <a:r>
              <a:rPr lang="nb-NO"/>
              <a:t>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BE5ED-6D6E-7845-A284-8053C9CAF4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1930" indent="-171930"/>
            <a:r>
              <a:rPr lang="nb-NO">
                <a:solidFill>
                  <a:schemeClr val="tx1"/>
                </a:solidFill>
              </a:rPr>
              <a:t>Gjøre kjerneteamet i stand til å </a:t>
            </a:r>
            <a:r>
              <a:rPr lang="nb-NO" b="1">
                <a:solidFill>
                  <a:schemeClr val="accent3"/>
                </a:solidFill>
              </a:rPr>
              <a:t>være en støttespiller i endringsreisen</a:t>
            </a:r>
            <a:r>
              <a:rPr lang="nb-NO">
                <a:solidFill>
                  <a:schemeClr val="tx1"/>
                </a:solidFill>
              </a:rPr>
              <a:t> som kommer i forbindelse med treningen av organisasjonen</a:t>
            </a:r>
          </a:p>
          <a:p>
            <a:pPr marL="171930" indent="-171930"/>
            <a:r>
              <a:rPr lang="nb-NO">
                <a:solidFill>
                  <a:schemeClr val="tx1"/>
                </a:solidFill>
              </a:rPr>
              <a:t>Introdusere typiske </a:t>
            </a:r>
            <a:r>
              <a:rPr lang="nb-NO" b="1">
                <a:solidFill>
                  <a:schemeClr val="accent3"/>
                </a:solidFill>
              </a:rPr>
              <a:t>årsaker til motstand i endringsprosesser og hva kjerneteamet kan gjøre</a:t>
            </a:r>
            <a:r>
              <a:rPr lang="nb-NO">
                <a:solidFill>
                  <a:schemeClr val="tx1"/>
                </a:solidFill>
              </a:rPr>
              <a:t> for å redusere denne motstanden</a:t>
            </a:r>
          </a:p>
          <a:p>
            <a:pPr marL="171930" indent="-171930"/>
            <a:r>
              <a:rPr lang="nb-NO">
                <a:solidFill>
                  <a:schemeClr val="tx1"/>
                </a:solidFill>
              </a:rPr>
              <a:t>For å utarbeide den </a:t>
            </a:r>
            <a:r>
              <a:rPr lang="nb-NO" b="1">
                <a:solidFill>
                  <a:schemeClr val="accent3"/>
                </a:solidFill>
              </a:rPr>
              <a:t>optimale planen for trening og endring</a:t>
            </a:r>
            <a:r>
              <a:rPr lang="nb-NO">
                <a:solidFill>
                  <a:schemeClr val="tx1"/>
                </a:solidFill>
              </a:rPr>
              <a:t>, ferdigstiller vi treningsopplegget sammen med kjerneteamet</a:t>
            </a:r>
          </a:p>
          <a:p>
            <a:endParaRPr lang="nb-NO"/>
          </a:p>
        </p:txBody>
      </p:sp>
      <p:pic>
        <p:nvPicPr>
          <p:cNvPr id="8" name="Content Placeholder 7" descr="Chart, sunburst chart&#10;&#10;Description automatically generated">
            <a:extLst>
              <a:ext uri="{FF2B5EF4-FFF2-40B4-BE49-F238E27FC236}">
                <a16:creationId xmlns:a16="http://schemas.microsoft.com/office/drawing/2014/main" id="{EC4AAB52-41D1-F046-8BE8-40FB9692E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3668" y="1590675"/>
            <a:ext cx="4538663" cy="4538663"/>
          </a:xfrm>
        </p:spPr>
      </p:pic>
    </p:spTree>
    <p:extLst>
      <p:ext uri="{BB962C8B-B14F-4D97-AF65-F5344CB8AC3E}">
        <p14:creationId xmlns:p14="http://schemas.microsoft.com/office/powerpoint/2010/main" val="3943942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OPPSUMMERING OG </a:t>
            </a:r>
            <a:br>
              <a:rPr lang="nb-NO"/>
            </a:br>
            <a:r>
              <a:rPr lang="nb-NO"/>
              <a:t>VEIEN VIDERE</a:t>
            </a:r>
          </a:p>
        </p:txBody>
      </p:sp>
    </p:spTree>
    <p:extLst>
      <p:ext uri="{BB962C8B-B14F-4D97-AF65-F5344CB8AC3E}">
        <p14:creationId xmlns:p14="http://schemas.microsoft.com/office/powerpoint/2010/main" val="1486446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E9E706-0CBE-4A17-BF87-61EB2ED859ED}"/>
              </a:ext>
            </a:extLst>
          </p:cNvPr>
          <p:cNvSpPr txBox="1"/>
          <p:nvPr/>
        </p:nvSpPr>
        <p:spPr>
          <a:xfrm>
            <a:off x="672614" y="338294"/>
            <a:ext cx="10555781" cy="66731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marL="0" marR="0" lvl="0" indent="0" algn="l" defTabSz="4345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81" b="1" i="0" u="none" strike="noStrike" kern="1200" cap="none" spc="0" normalizeH="0" baseline="0" noProof="0">
              <a:ln>
                <a:noFill/>
              </a:ln>
              <a:solidFill>
                <a:srgbClr val="003C37"/>
              </a:solidFill>
              <a:effectLst/>
              <a:uLnTx/>
              <a:uFillTx/>
              <a:latin typeface="Roobert" panose="00000500000000000000" pitchFamily="50" charset="0"/>
              <a:ea typeface="+mn-ea"/>
              <a:cs typeface="+mn-cs"/>
            </a:endParaRPr>
          </a:p>
        </p:txBody>
      </p:sp>
      <p:sp>
        <p:nvSpPr>
          <p:cNvPr id="64" name="TextBox 3">
            <a:extLst>
              <a:ext uri="{FF2B5EF4-FFF2-40B4-BE49-F238E27FC236}">
                <a16:creationId xmlns:a16="http://schemas.microsoft.com/office/drawing/2014/main" id="{AA5A6185-53BF-6C4C-9FA7-9932EC1EEF9F}"/>
              </a:ext>
            </a:extLst>
          </p:cNvPr>
          <p:cNvSpPr txBox="1"/>
          <p:nvPr/>
        </p:nvSpPr>
        <p:spPr>
          <a:xfrm>
            <a:off x="652176" y="301458"/>
            <a:ext cx="10859543" cy="92631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4345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Kompetanseutvikling skjer typisk best i et 70-20-10 perspektiv, hvor størstedelen av effekten kommer fra å praktisere i jobb</a:t>
            </a:r>
          </a:p>
        </p:txBody>
      </p:sp>
      <p:sp>
        <p:nvSpPr>
          <p:cNvPr id="56" name="Rectangle 21">
            <a:extLst>
              <a:ext uri="{FF2B5EF4-FFF2-40B4-BE49-F238E27FC236}">
                <a16:creationId xmlns:a16="http://schemas.microsoft.com/office/drawing/2014/main" id="{7FF403BA-C7F4-3843-8E9C-F54D2136D6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5902" y="3457637"/>
            <a:ext cx="4572099" cy="7848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10% gjennom klasseromsundervisning, kurs og kokebok</a:t>
            </a:r>
          </a:p>
        </p:txBody>
      </p:sp>
      <p:sp>
        <p:nvSpPr>
          <p:cNvPr id="71" name="Rectangle 22">
            <a:extLst>
              <a:ext uri="{FF2B5EF4-FFF2-40B4-BE49-F238E27FC236}">
                <a16:creationId xmlns:a16="http://schemas.microsoft.com/office/drawing/2014/main" id="{2D066D5A-CA07-AF4F-B8ED-78979613830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5902" y="2547507"/>
            <a:ext cx="4572099" cy="7848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20% gjennom trening,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coaching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veiledning</a:t>
            </a:r>
          </a:p>
        </p:txBody>
      </p:sp>
      <p:sp>
        <p:nvSpPr>
          <p:cNvPr id="73" name="Rectangle 23">
            <a:extLst>
              <a:ext uri="{FF2B5EF4-FFF2-40B4-BE49-F238E27FC236}">
                <a16:creationId xmlns:a16="http://schemas.microsoft.com/office/drawing/2014/main" id="{6FC59325-D09D-0740-A62C-A133B16DBA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5902" y="1637376"/>
            <a:ext cx="4572099" cy="7848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70% gjennom å praktisere i jobb</a:t>
            </a:r>
          </a:p>
        </p:txBody>
      </p:sp>
      <p:sp>
        <p:nvSpPr>
          <p:cNvPr id="76" name="Rectangle 25">
            <a:extLst>
              <a:ext uri="{FF2B5EF4-FFF2-40B4-BE49-F238E27FC236}">
                <a16:creationId xmlns:a16="http://schemas.microsoft.com/office/drawing/2014/main" id="{7C4152A2-B000-7D4D-ADCE-D3B2F50DB7B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95902" y="4367766"/>
            <a:ext cx="4572099" cy="78488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Medarbeider er ansvarlig for egen utvikling</a:t>
            </a:r>
          </a:p>
        </p:txBody>
      </p:sp>
      <p:sp>
        <p:nvSpPr>
          <p:cNvPr id="78" name="Rectangle 26">
            <a:extLst>
              <a:ext uri="{FF2B5EF4-FFF2-40B4-BE49-F238E27FC236}">
                <a16:creationId xmlns:a16="http://schemas.microsoft.com/office/drawing/2014/main" id="{EB1B2122-37C9-7D42-B9A7-7A33023DB1E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95902" y="5277897"/>
            <a:ext cx="4572099" cy="7879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Leder er ansvarlig for tilrettelegging og støtte</a:t>
            </a:r>
          </a:p>
        </p:txBody>
      </p:sp>
      <p:sp>
        <p:nvSpPr>
          <p:cNvPr id="79" name="Rectangle 12">
            <a:extLst>
              <a:ext uri="{FF2B5EF4-FFF2-40B4-BE49-F238E27FC236}">
                <a16:creationId xmlns:a16="http://schemas.microsoft.com/office/drawing/2014/main" id="{B6EFD202-78BB-A443-8547-3FB78FB15D31}"/>
              </a:ext>
            </a:extLst>
          </p:cNvPr>
          <p:cNvSpPr/>
          <p:nvPr/>
        </p:nvSpPr>
        <p:spPr>
          <a:xfrm>
            <a:off x="652177" y="6001024"/>
            <a:ext cx="4056451" cy="2880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A6D3D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Kilde: Charles Jennings</a:t>
            </a:r>
          </a:p>
        </p:txBody>
      </p:sp>
      <p:sp>
        <p:nvSpPr>
          <p:cNvPr id="3" name="Bindepunkt 2">
            <a:extLst>
              <a:ext uri="{FF2B5EF4-FFF2-40B4-BE49-F238E27FC236}">
                <a16:creationId xmlns:a16="http://schemas.microsoft.com/office/drawing/2014/main" id="{4AF39234-DD4E-40BE-A230-255868F79449}"/>
              </a:ext>
            </a:extLst>
          </p:cNvPr>
          <p:cNvSpPr/>
          <p:nvPr/>
        </p:nvSpPr>
        <p:spPr>
          <a:xfrm>
            <a:off x="672613" y="1253893"/>
            <a:ext cx="5040000" cy="5040000"/>
          </a:xfrm>
          <a:prstGeom prst="flowChartConnector">
            <a:avLst/>
          </a:prstGeom>
          <a:solidFill>
            <a:schemeClr val="accent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Bindepunkt 12">
            <a:extLst>
              <a:ext uri="{FF2B5EF4-FFF2-40B4-BE49-F238E27FC236}">
                <a16:creationId xmlns:a16="http://schemas.microsoft.com/office/drawing/2014/main" id="{92848343-94D0-4B56-9CB4-F9D791FABDBB}"/>
              </a:ext>
            </a:extLst>
          </p:cNvPr>
          <p:cNvSpPr/>
          <p:nvPr/>
        </p:nvSpPr>
        <p:spPr>
          <a:xfrm>
            <a:off x="1285789" y="2478299"/>
            <a:ext cx="1548000" cy="1548228"/>
          </a:xfrm>
          <a:prstGeom prst="flowChartConnector">
            <a:avLst/>
          </a:prstGeom>
          <a:solidFill>
            <a:schemeClr val="accent6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70%</a:t>
            </a:r>
          </a:p>
        </p:txBody>
      </p:sp>
      <p:sp>
        <p:nvSpPr>
          <p:cNvPr id="14" name="Bindepunkt 13">
            <a:extLst>
              <a:ext uri="{FF2B5EF4-FFF2-40B4-BE49-F238E27FC236}">
                <a16:creationId xmlns:a16="http://schemas.microsoft.com/office/drawing/2014/main" id="{FBF43699-016C-45F7-87AB-08DB58168881}"/>
              </a:ext>
            </a:extLst>
          </p:cNvPr>
          <p:cNvSpPr/>
          <p:nvPr/>
        </p:nvSpPr>
        <p:spPr>
          <a:xfrm>
            <a:off x="1798000" y="3721303"/>
            <a:ext cx="1080000" cy="1080000"/>
          </a:xfrm>
          <a:prstGeom prst="flowChartConnector">
            <a:avLst/>
          </a:prstGeom>
          <a:solidFill>
            <a:schemeClr val="accent6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20%</a:t>
            </a:r>
          </a:p>
        </p:txBody>
      </p:sp>
      <p:sp>
        <p:nvSpPr>
          <p:cNvPr id="15" name="Bindepunkt 14">
            <a:extLst>
              <a:ext uri="{FF2B5EF4-FFF2-40B4-BE49-F238E27FC236}">
                <a16:creationId xmlns:a16="http://schemas.microsoft.com/office/drawing/2014/main" id="{0ADC3650-CA66-4F12-B92C-C0BE1ABE88B3}"/>
              </a:ext>
            </a:extLst>
          </p:cNvPr>
          <p:cNvSpPr/>
          <p:nvPr/>
        </p:nvSpPr>
        <p:spPr>
          <a:xfrm>
            <a:off x="1507320" y="4458803"/>
            <a:ext cx="756000" cy="754547"/>
          </a:xfrm>
          <a:prstGeom prst="flowChartConnector">
            <a:avLst/>
          </a:prstGeom>
          <a:solidFill>
            <a:schemeClr val="accent6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10%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ABEA001-6F47-4566-8252-D51A0B8515D5}"/>
              </a:ext>
            </a:extLst>
          </p:cNvPr>
          <p:cNvSpPr txBox="1"/>
          <p:nvPr/>
        </p:nvSpPr>
        <p:spPr>
          <a:xfrm>
            <a:off x="2919538" y="3015675"/>
            <a:ext cx="2872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Læring gjennom praktisering i jobb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41B3BCA-D09F-4799-8FDF-7A4EA5B48016}"/>
              </a:ext>
            </a:extLst>
          </p:cNvPr>
          <p:cNvSpPr txBox="1"/>
          <p:nvPr/>
        </p:nvSpPr>
        <p:spPr>
          <a:xfrm>
            <a:off x="2919538" y="3954441"/>
            <a:ext cx="2872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Læring gjennom </a:t>
            </a:r>
            <a:r>
              <a:rPr kumimoji="0" lang="nb-NO" sz="1600" b="1" i="0" u="none" strike="noStrike" kern="1200" cap="none" spc="0" normalizeH="0" baseline="0" noProof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coaching</a:t>
            </a: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veiledning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3904A18-B0FC-47EA-9DED-D5EE125595B1}"/>
              </a:ext>
            </a:extLst>
          </p:cNvPr>
          <p:cNvSpPr txBox="1"/>
          <p:nvPr/>
        </p:nvSpPr>
        <p:spPr>
          <a:xfrm>
            <a:off x="2497573" y="4722602"/>
            <a:ext cx="28727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Læring gjennom kurs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CD765315-36D9-4780-8B9C-767206C97C5D}"/>
              </a:ext>
            </a:extLst>
          </p:cNvPr>
          <p:cNvSpPr txBox="1"/>
          <p:nvPr/>
        </p:nvSpPr>
        <p:spPr>
          <a:xfrm>
            <a:off x="1983095" y="1536370"/>
            <a:ext cx="28727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>
                <a:ln>
                  <a:noFill/>
                </a:ln>
                <a:solidFill>
                  <a:srgbClr val="EF74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70:20:10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D6EAC9B7-65CD-49F9-BDBA-FEB163808653}"/>
              </a:ext>
            </a:extLst>
          </p:cNvPr>
          <p:cNvSpPr txBox="1"/>
          <p:nvPr/>
        </p:nvSpPr>
        <p:spPr>
          <a:xfrm>
            <a:off x="2182232" y="2123868"/>
            <a:ext cx="2020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LÆRINGSMODELL</a:t>
            </a:r>
          </a:p>
        </p:txBody>
      </p:sp>
    </p:spTree>
    <p:extLst>
      <p:ext uri="{BB962C8B-B14F-4D97-AF65-F5344CB8AC3E}">
        <p14:creationId xmlns:p14="http://schemas.microsoft.com/office/powerpoint/2010/main" val="91078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DD50-67C7-DA46-A99A-295E9338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62374"/>
            <a:ext cx="10515600" cy="4549657"/>
          </a:xfrm>
        </p:spPr>
        <p:txBody>
          <a:bodyPr anchor="ctr">
            <a:normAutofit/>
          </a:bodyPr>
          <a:lstStyle/>
          <a:p>
            <a:pPr algn="ctr"/>
            <a:r>
              <a:rPr lang="nb-NO" sz="25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+/-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8F3D795-E710-3F47-9B6A-96E6BF082790}"/>
              </a:ext>
            </a:extLst>
          </p:cNvPr>
          <p:cNvSpPr txBox="1">
            <a:spLocks/>
          </p:cNvSpPr>
          <p:nvPr/>
        </p:nvSpPr>
        <p:spPr>
          <a:xfrm>
            <a:off x="838200" y="780945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 ønsker kort å evaluere hva som fungerte bra i dagens økt og hvordan vi kan bli enda bedre neste gang...</a:t>
            </a:r>
          </a:p>
        </p:txBody>
      </p:sp>
    </p:spTree>
    <p:extLst>
      <p:ext uri="{BB962C8B-B14F-4D97-AF65-F5344CB8AC3E}">
        <p14:creationId xmlns:p14="http://schemas.microsoft.com/office/powerpoint/2010/main" val="67466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577D4F-F5DF-1D4C-8B62-C43F634EF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/>
              <a:t>Gleder oss til videre samarbeid!</a:t>
            </a:r>
          </a:p>
        </p:txBody>
      </p:sp>
    </p:spTree>
    <p:extLst>
      <p:ext uri="{BB962C8B-B14F-4D97-AF65-F5344CB8AC3E}">
        <p14:creationId xmlns:p14="http://schemas.microsoft.com/office/powerpoint/2010/main" val="131192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5CC1-A615-A34D-8268-97B9060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>
                <a:latin typeface="Arial" panose="020B0604020202020204" pitchFamily="34" charset="0"/>
                <a:cs typeface="Arial" panose="020B0604020202020204" pitchFamily="34" charset="0"/>
              </a:rPr>
              <a:t>LEDERE OG KJERNETEAMETS</a:t>
            </a:r>
            <a:br>
              <a:rPr lang="nb-NO" b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ROLLE I ENDRINGSREISEN</a:t>
            </a:r>
          </a:p>
        </p:txBody>
      </p:sp>
    </p:spTree>
    <p:extLst>
      <p:ext uri="{BB962C8B-B14F-4D97-AF65-F5344CB8AC3E}">
        <p14:creationId xmlns:p14="http://schemas.microsoft.com/office/powerpoint/2010/main" val="335578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18502D-54F2-B14F-8CDF-8C7898865B61}"/>
              </a:ext>
            </a:extLst>
          </p:cNvPr>
          <p:cNvCxnSpPr>
            <a:cxnSpLocks/>
          </p:cNvCxnSpPr>
          <p:nvPr/>
        </p:nvCxnSpPr>
        <p:spPr>
          <a:xfrm flipV="1">
            <a:off x="4548941" y="1616443"/>
            <a:ext cx="2210378" cy="402793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el 2">
            <a:extLst>
              <a:ext uri="{FF2B5EF4-FFF2-40B4-BE49-F238E27FC236}">
                <a16:creationId xmlns:a16="http://schemas.microsoft.com/office/drawing/2014/main" id="{ECA301ED-2E4D-D84E-BAA1-4EB48F371250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/>
              <a:t>Vi går nå inn i fasen hvor alle brukere inkluderes og de må få tid til å fordøye læringen og endringen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C6E391-6C5B-9244-94B0-6DA7E1FBFFA0}"/>
              </a:ext>
            </a:extLst>
          </p:cNvPr>
          <p:cNvGrpSpPr/>
          <p:nvPr/>
        </p:nvGrpSpPr>
        <p:grpSpPr>
          <a:xfrm>
            <a:off x="2935019" y="2574525"/>
            <a:ext cx="4858837" cy="2895090"/>
            <a:chOff x="3472135" y="2645680"/>
            <a:chExt cx="6743759" cy="2895090"/>
          </a:xfrm>
        </p:grpSpPr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FD8EB9E9-8F1D-3C44-B231-C06005462E75}"/>
                </a:ext>
              </a:extLst>
            </p:cNvPr>
            <p:cNvSpPr/>
            <p:nvPr/>
          </p:nvSpPr>
          <p:spPr>
            <a:xfrm>
              <a:off x="3472135" y="2645680"/>
              <a:ext cx="3613142" cy="545130"/>
            </a:xfrm>
            <a:prstGeom prst="parallelogram">
              <a:avLst>
                <a:gd name="adj" fmla="val 5571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76A34B7C-7DA1-2E44-B2B5-0EC6043E4C91}"/>
                </a:ext>
              </a:extLst>
            </p:cNvPr>
            <p:cNvSpPr/>
            <p:nvPr/>
          </p:nvSpPr>
          <p:spPr>
            <a:xfrm>
              <a:off x="3472135" y="3429000"/>
              <a:ext cx="2993923" cy="545130"/>
            </a:xfrm>
            <a:prstGeom prst="parallelogram">
              <a:avLst>
                <a:gd name="adj" fmla="val 5571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337278C9-D26F-114B-A90F-67AE8BE44A9B}"/>
                </a:ext>
              </a:extLst>
            </p:cNvPr>
            <p:cNvSpPr/>
            <p:nvPr/>
          </p:nvSpPr>
          <p:spPr>
            <a:xfrm>
              <a:off x="3472135" y="4212320"/>
              <a:ext cx="2445111" cy="545130"/>
            </a:xfrm>
            <a:prstGeom prst="parallelogram">
              <a:avLst>
                <a:gd name="adj" fmla="val 5571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96EAA308-EE1A-764C-9BD5-DE908CFC26C3}"/>
                </a:ext>
              </a:extLst>
            </p:cNvPr>
            <p:cNvSpPr/>
            <p:nvPr/>
          </p:nvSpPr>
          <p:spPr>
            <a:xfrm>
              <a:off x="3472136" y="4995640"/>
              <a:ext cx="1804829" cy="545130"/>
            </a:xfrm>
            <a:prstGeom prst="parallelogram">
              <a:avLst>
                <a:gd name="adj" fmla="val 5571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5F78D544-64F4-3F43-9118-649B332DD7A1}"/>
                </a:ext>
              </a:extLst>
            </p:cNvPr>
            <p:cNvSpPr/>
            <p:nvPr/>
          </p:nvSpPr>
          <p:spPr>
            <a:xfrm>
              <a:off x="6842178" y="4995640"/>
              <a:ext cx="3347956" cy="545130"/>
            </a:xfrm>
            <a:prstGeom prst="parallelogram">
              <a:avLst>
                <a:gd name="adj" fmla="val 5571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5005FD65-C09D-5C4E-A5F1-AA441C5A7088}"/>
                </a:ext>
              </a:extLst>
            </p:cNvPr>
            <p:cNvSpPr/>
            <p:nvPr/>
          </p:nvSpPr>
          <p:spPr>
            <a:xfrm>
              <a:off x="7428889" y="4217579"/>
              <a:ext cx="2761236" cy="545130"/>
            </a:xfrm>
            <a:prstGeom prst="parallelogram">
              <a:avLst>
                <a:gd name="adj" fmla="val 5571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AA8C4D80-981C-4547-88B6-DA504339DA18}"/>
                </a:ext>
              </a:extLst>
            </p:cNvPr>
            <p:cNvSpPr/>
            <p:nvPr/>
          </p:nvSpPr>
          <p:spPr>
            <a:xfrm>
              <a:off x="8054144" y="3429000"/>
              <a:ext cx="2161750" cy="545130"/>
            </a:xfrm>
            <a:prstGeom prst="parallelogram">
              <a:avLst>
                <a:gd name="adj" fmla="val 5571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765DD029-4E22-BD41-9960-EDCB16A3060C}"/>
                </a:ext>
              </a:extLst>
            </p:cNvPr>
            <p:cNvSpPr/>
            <p:nvPr/>
          </p:nvSpPr>
          <p:spPr>
            <a:xfrm>
              <a:off x="8680723" y="2651803"/>
              <a:ext cx="1535170" cy="545130"/>
            </a:xfrm>
            <a:prstGeom prst="parallelogram">
              <a:avLst>
                <a:gd name="adj" fmla="val 5571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9" name="Text Box 7">
            <a:extLst>
              <a:ext uri="{FF2B5EF4-FFF2-40B4-BE49-F238E27FC236}">
                <a16:creationId xmlns:a16="http://schemas.microsoft.com/office/drawing/2014/main" id="{FD269F76-6414-9646-8B4F-1CF74EF39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345" y="1809335"/>
            <a:ext cx="1755721" cy="44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algn="ctr"/>
            <a:r>
              <a:rPr lang="nb-NO" sz="1200" b="1">
                <a:cs typeface="Gotham Book" pitchFamily="50" charset="0"/>
              </a:rPr>
              <a:t>Tid til å reflektere og tilpasse seg endring</a:t>
            </a: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12CDEBD5-FA3D-A24C-B5D4-07D4A8D93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400" y="1809335"/>
            <a:ext cx="1631621" cy="44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algn="ctr"/>
            <a:r>
              <a:rPr lang="nb-NO" sz="1200" b="1">
                <a:cs typeface="Gotham Book" pitchFamily="50" charset="0"/>
              </a:rPr>
              <a:t>Innvirkning av å leve med endringen</a:t>
            </a:r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9FBFEA5-8F73-AA40-928B-E943191EA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61" y="5053885"/>
            <a:ext cx="2490017" cy="28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ctr">
            <a:spAutoFit/>
          </a:bodyPr>
          <a:lstStyle/>
          <a:p>
            <a:r>
              <a:rPr lang="nb-NO" sz="1400">
                <a:cs typeface="Gotham Book" pitchFamily="50" charset="0"/>
              </a:rPr>
              <a:t>Medarbeidere</a:t>
            </a:r>
          </a:p>
        </p:txBody>
      </p:sp>
      <p:sp>
        <p:nvSpPr>
          <p:cNvPr id="62" name="Text Box 14">
            <a:extLst>
              <a:ext uri="{FF2B5EF4-FFF2-40B4-BE49-F238E27FC236}">
                <a16:creationId xmlns:a16="http://schemas.microsoft.com/office/drawing/2014/main" id="{FBCB6A0E-1C1E-2C42-B29E-F70EFFC18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63" y="2698666"/>
            <a:ext cx="2490017" cy="28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ctr">
            <a:spAutoFit/>
          </a:bodyPr>
          <a:lstStyle/>
          <a:p>
            <a:r>
              <a:rPr lang="nb-NO" sz="1400">
                <a:cs typeface="Gotham Book" pitchFamily="50" charset="0"/>
              </a:rPr>
              <a:t>Toppledelse</a:t>
            </a:r>
          </a:p>
        </p:txBody>
      </p:sp>
      <p:sp>
        <p:nvSpPr>
          <p:cNvPr id="63" name="Text Box 13">
            <a:extLst>
              <a:ext uri="{FF2B5EF4-FFF2-40B4-BE49-F238E27FC236}">
                <a16:creationId xmlns:a16="http://schemas.microsoft.com/office/drawing/2014/main" id="{BE2D7D3C-4767-3745-B816-9B80E4BD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64" y="3487245"/>
            <a:ext cx="2490017" cy="28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ctr">
            <a:spAutoFit/>
          </a:bodyPr>
          <a:lstStyle/>
          <a:p>
            <a:r>
              <a:rPr lang="nb-NO" sz="1400">
                <a:cs typeface="Gotham Book" pitchFamily="50" charset="0"/>
              </a:rPr>
              <a:t>Mellomledelse</a:t>
            </a:r>
          </a:p>
        </p:txBody>
      </p:sp>
      <p:sp>
        <p:nvSpPr>
          <p:cNvPr id="64" name="Text Box 15">
            <a:extLst>
              <a:ext uri="{FF2B5EF4-FFF2-40B4-BE49-F238E27FC236}">
                <a16:creationId xmlns:a16="http://schemas.microsoft.com/office/drawing/2014/main" id="{B4E3AC64-089E-CC4D-9CEA-D92CC1B50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62" y="4270565"/>
            <a:ext cx="2490017" cy="28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ctr">
            <a:spAutoFit/>
          </a:bodyPr>
          <a:lstStyle/>
          <a:p>
            <a:r>
              <a:rPr lang="nb-NO" sz="1400">
                <a:cs typeface="Gotham Book" pitchFamily="50" charset="0"/>
              </a:rPr>
              <a:t>Avdelingsledere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174B1B5F-B9DD-EB4E-A2DF-D7D9D0526E21}"/>
              </a:ext>
            </a:extLst>
          </p:cNvPr>
          <p:cNvSpPr txBox="1">
            <a:spLocks/>
          </p:cNvSpPr>
          <p:nvPr/>
        </p:nvSpPr>
        <p:spPr>
          <a:xfrm>
            <a:off x="8589469" y="1928073"/>
            <a:ext cx="2883393" cy="37012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nb-NO" sz="1400"/>
              <a:t>Ledelsen og kjerneteamet har hatt tid til å drøfte og designe de nye løsningen</a:t>
            </a:r>
          </a:p>
          <a:p>
            <a:pPr>
              <a:spcAft>
                <a:spcPts val="800"/>
              </a:spcAft>
            </a:pPr>
            <a:r>
              <a:rPr lang="nb-NO" sz="1400"/>
              <a:t>Dere har derfor hatt tid til å fordøye inntrykkene og læringen har skjedd gradvis</a:t>
            </a:r>
          </a:p>
          <a:p>
            <a:pPr>
              <a:spcAft>
                <a:spcPts val="800"/>
              </a:spcAft>
            </a:pPr>
            <a:r>
              <a:rPr lang="nb-NO" sz="1400"/>
              <a:t>Vi ønsker å legge til rette for </a:t>
            </a:r>
            <a:br>
              <a:rPr lang="nb-NO" sz="1400"/>
            </a:br>
            <a:r>
              <a:rPr lang="nb-NO" sz="1400"/>
              <a:t>et løp hvor brukerne også får anledning til å fordøye læringen og endringen</a:t>
            </a:r>
          </a:p>
          <a:p>
            <a:pPr>
              <a:spcAft>
                <a:spcPts val="800"/>
              </a:spcAft>
            </a:pPr>
            <a:r>
              <a:rPr lang="nb-NO" sz="1400"/>
              <a:t>Derfor blir det en rekke med moduler - hvor det blir tid til refleksjon og praktisk bruk mellom modulene</a:t>
            </a:r>
          </a:p>
        </p:txBody>
      </p:sp>
    </p:spTree>
    <p:extLst>
      <p:ext uri="{BB962C8B-B14F-4D97-AF65-F5344CB8AC3E}">
        <p14:creationId xmlns:p14="http://schemas.microsoft.com/office/powerpoint/2010/main" val="243269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64058B-671C-D646-A993-868F9A9EA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nb-NO" sz="1600"/>
              <a:t>Ledelsen og </a:t>
            </a:r>
            <a:r>
              <a:rPr lang="nb-NO" sz="1600" err="1"/>
              <a:t>kjerneteam</a:t>
            </a:r>
            <a:r>
              <a:rPr lang="nb-NO" sz="1600"/>
              <a:t> er sammen ansvarlige for å drive igjennom endringen.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28A42-4DA8-6846-BC36-B8B76F9DB7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/>
              <a:t>ENDRING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132A6-D0CC-7141-BB3E-B00B211029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nb-NO" sz="1600"/>
              <a:t>Alle medarbeidere bør trenes både i basis SuperOffice og spesialiserte arbeidsmetodikker.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6ADE7-B43C-3243-A410-44A8D41FD6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/>
              <a:t>TRENING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FFE2E4-E88E-2A48-B824-86D749C154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nb-NO" sz="1600"/>
              <a:t>Kjerneteamet fungerer som støttespiller gjennom treningsopplegget.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79205D-3DC7-2B47-AD1C-510E76A6D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/>
              <a:t>STØTTE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2EB6E0-B11A-864D-AA05-4C79177F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Fire viktige kriterier som bør ligge til grunn for treningsopplegget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6CBC65-1F47-684D-B215-FFF92AA9FE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nb-NO" sz="1600"/>
              <a:t>Obligatorisk at lederne deltar i trening på samme vilkår som de ansatte.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1A23A2B-E448-0F4E-866A-CEAFD24079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/>
              <a:t>FORANKRING</a:t>
            </a:r>
          </a:p>
        </p:txBody>
      </p:sp>
    </p:spTree>
    <p:extLst>
      <p:ext uri="{BB962C8B-B14F-4D97-AF65-F5344CB8AC3E}">
        <p14:creationId xmlns:p14="http://schemas.microsoft.com/office/powerpoint/2010/main" val="138624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E1C406-EB42-8248-9A39-943CB63B839B}"/>
              </a:ext>
            </a:extLst>
          </p:cNvPr>
          <p:cNvGrpSpPr/>
          <p:nvPr/>
        </p:nvGrpSpPr>
        <p:grpSpPr>
          <a:xfrm>
            <a:off x="909838" y="4616716"/>
            <a:ext cx="10119453" cy="231196"/>
            <a:chOff x="2878124" y="4616716"/>
            <a:chExt cx="10119453" cy="231196"/>
          </a:xfrm>
        </p:grpSpPr>
        <p:sp>
          <p:nvSpPr>
            <p:cNvPr id="62" name="Højrepil 16">
              <a:extLst>
                <a:ext uri="{FF2B5EF4-FFF2-40B4-BE49-F238E27FC236}">
                  <a16:creationId xmlns:a16="http://schemas.microsoft.com/office/drawing/2014/main" id="{05F11473-218A-FE42-80B3-0A04CAFED928}"/>
                </a:ext>
              </a:extLst>
            </p:cNvPr>
            <p:cNvSpPr/>
            <p:nvPr/>
          </p:nvSpPr>
          <p:spPr>
            <a:xfrm>
              <a:off x="3755947" y="4652838"/>
              <a:ext cx="9241630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00"/>
            </a:p>
          </p:txBody>
        </p:sp>
        <p:sp>
          <p:nvSpPr>
            <p:cNvPr id="63" name="Rektangel 63">
              <a:extLst>
                <a:ext uri="{FF2B5EF4-FFF2-40B4-BE49-F238E27FC236}">
                  <a16:creationId xmlns:a16="http://schemas.microsoft.com/office/drawing/2014/main" id="{FE01FD14-C063-7A43-B993-4C63FC35D183}"/>
                </a:ext>
              </a:extLst>
            </p:cNvPr>
            <p:cNvSpPr/>
            <p:nvPr/>
          </p:nvSpPr>
          <p:spPr>
            <a:xfrm>
              <a:off x="2878124" y="4616716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b="1" dirty="0">
                  <a:solidFill>
                    <a:schemeClr val="tx1"/>
                  </a:solidFill>
                </a:rPr>
                <a:t>AVDELING</a:t>
              </a:r>
              <a:endParaRPr lang="nb-NO" sz="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27DD90-9F6B-5C41-BACD-EA28198D8143}"/>
              </a:ext>
            </a:extLst>
          </p:cNvPr>
          <p:cNvGrpSpPr/>
          <p:nvPr/>
        </p:nvGrpSpPr>
        <p:grpSpPr>
          <a:xfrm>
            <a:off x="923584" y="5135420"/>
            <a:ext cx="10105707" cy="231196"/>
            <a:chOff x="2891870" y="5135420"/>
            <a:chExt cx="10105707" cy="231196"/>
          </a:xfrm>
        </p:grpSpPr>
        <p:sp>
          <p:nvSpPr>
            <p:cNvPr id="70" name="Højrepil 16">
              <a:extLst>
                <a:ext uri="{FF2B5EF4-FFF2-40B4-BE49-F238E27FC236}">
                  <a16:creationId xmlns:a16="http://schemas.microsoft.com/office/drawing/2014/main" id="{B3F4C2B5-1081-B946-8B68-7927C217C252}"/>
                </a:ext>
              </a:extLst>
            </p:cNvPr>
            <p:cNvSpPr/>
            <p:nvPr/>
          </p:nvSpPr>
          <p:spPr>
            <a:xfrm>
              <a:off x="3769693" y="5171542"/>
              <a:ext cx="9227884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00"/>
            </a:p>
          </p:txBody>
        </p:sp>
        <p:sp>
          <p:nvSpPr>
            <p:cNvPr id="71" name="Rektangel 63">
              <a:extLst>
                <a:ext uri="{FF2B5EF4-FFF2-40B4-BE49-F238E27FC236}">
                  <a16:creationId xmlns:a16="http://schemas.microsoft.com/office/drawing/2014/main" id="{2EB2E946-BC72-D842-9F74-D15522B87145}"/>
                </a:ext>
              </a:extLst>
            </p:cNvPr>
            <p:cNvSpPr/>
            <p:nvPr/>
          </p:nvSpPr>
          <p:spPr>
            <a:xfrm>
              <a:off x="2891870" y="5135420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b="1">
                  <a:solidFill>
                    <a:schemeClr val="tx1"/>
                  </a:solidFill>
                </a:rPr>
                <a:t>AVDELING</a:t>
              </a:r>
              <a:endParaRPr lang="nb-NO" sz="800" b="1">
                <a:solidFill>
                  <a:schemeClr val="tx1"/>
                </a:solidFill>
              </a:endParaRPr>
            </a:p>
          </p:txBody>
        </p:sp>
      </p:grpSp>
      <p:sp>
        <p:nvSpPr>
          <p:cNvPr id="22" name="Rektangel 36">
            <a:extLst>
              <a:ext uri="{FF2B5EF4-FFF2-40B4-BE49-F238E27FC236}">
                <a16:creationId xmlns:a16="http://schemas.microsoft.com/office/drawing/2014/main" id="{5434348C-EF94-5A4D-B299-727F2CDCB45A}"/>
              </a:ext>
            </a:extLst>
          </p:cNvPr>
          <p:cNvSpPr/>
          <p:nvPr/>
        </p:nvSpPr>
        <p:spPr>
          <a:xfrm>
            <a:off x="2741796" y="2306426"/>
            <a:ext cx="2605001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00"/>
          </a:p>
        </p:txBody>
      </p:sp>
      <p:sp>
        <p:nvSpPr>
          <p:cNvPr id="13" name="Vinkel 26">
            <a:extLst>
              <a:ext uri="{FF2B5EF4-FFF2-40B4-BE49-F238E27FC236}">
                <a16:creationId xmlns:a16="http://schemas.microsoft.com/office/drawing/2014/main" id="{FDF21220-4952-1C4C-9783-2DE32A514A50}"/>
              </a:ext>
            </a:extLst>
          </p:cNvPr>
          <p:cNvSpPr/>
          <p:nvPr/>
        </p:nvSpPr>
        <p:spPr>
          <a:xfrm>
            <a:off x="829467" y="1507315"/>
            <a:ext cx="10520369" cy="419097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 b="1">
                <a:solidFill>
                  <a:schemeClr val="tx1"/>
                </a:solidFill>
              </a:rPr>
              <a:t>ONBOARDING</a:t>
            </a:r>
          </a:p>
        </p:txBody>
      </p:sp>
      <p:sp>
        <p:nvSpPr>
          <p:cNvPr id="14" name="Tekstfelt 27">
            <a:extLst>
              <a:ext uri="{FF2B5EF4-FFF2-40B4-BE49-F238E27FC236}">
                <a16:creationId xmlns:a16="http://schemas.microsoft.com/office/drawing/2014/main" id="{D5666E1F-4473-784C-9DAD-B0FA207A15E5}"/>
              </a:ext>
            </a:extLst>
          </p:cNvPr>
          <p:cNvSpPr txBox="1"/>
          <p:nvPr/>
        </p:nvSpPr>
        <p:spPr>
          <a:xfrm>
            <a:off x="2167299" y="1996526"/>
            <a:ext cx="482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/>
              <a:t>U XX</a:t>
            </a:r>
          </a:p>
        </p:txBody>
      </p:sp>
      <p:sp>
        <p:nvSpPr>
          <p:cNvPr id="15" name="Tekstfelt 28">
            <a:extLst>
              <a:ext uri="{FF2B5EF4-FFF2-40B4-BE49-F238E27FC236}">
                <a16:creationId xmlns:a16="http://schemas.microsoft.com/office/drawing/2014/main" id="{6B211A9D-49AE-CD4C-9517-DEBF33364666}"/>
              </a:ext>
            </a:extLst>
          </p:cNvPr>
          <p:cNvSpPr txBox="1"/>
          <p:nvPr/>
        </p:nvSpPr>
        <p:spPr>
          <a:xfrm>
            <a:off x="2741797" y="1996360"/>
            <a:ext cx="26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/>
              <a:t>U XX-XX</a:t>
            </a:r>
          </a:p>
        </p:txBody>
      </p:sp>
      <p:sp>
        <p:nvSpPr>
          <p:cNvPr id="16" name="Tekstfelt 30">
            <a:extLst>
              <a:ext uri="{FF2B5EF4-FFF2-40B4-BE49-F238E27FC236}">
                <a16:creationId xmlns:a16="http://schemas.microsoft.com/office/drawing/2014/main" id="{558DE961-BB9A-A449-B907-46A7500590C9}"/>
              </a:ext>
            </a:extLst>
          </p:cNvPr>
          <p:cNvSpPr txBox="1"/>
          <p:nvPr/>
        </p:nvSpPr>
        <p:spPr>
          <a:xfrm>
            <a:off x="5454820" y="1989750"/>
            <a:ext cx="2605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/>
              <a:t>U XX-XX</a:t>
            </a:r>
          </a:p>
        </p:txBody>
      </p:sp>
      <p:sp>
        <p:nvSpPr>
          <p:cNvPr id="17" name="Tekstfelt 31">
            <a:extLst>
              <a:ext uri="{FF2B5EF4-FFF2-40B4-BE49-F238E27FC236}">
                <a16:creationId xmlns:a16="http://schemas.microsoft.com/office/drawing/2014/main" id="{054BAE7E-EBE7-DC40-99AE-85AE843FE8A4}"/>
              </a:ext>
            </a:extLst>
          </p:cNvPr>
          <p:cNvSpPr txBox="1"/>
          <p:nvPr/>
        </p:nvSpPr>
        <p:spPr>
          <a:xfrm>
            <a:off x="8167843" y="1989193"/>
            <a:ext cx="1059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/>
              <a:t>U XX</a:t>
            </a:r>
          </a:p>
        </p:txBody>
      </p:sp>
      <p:cxnSp>
        <p:nvCxnSpPr>
          <p:cNvPr id="18" name="Lige forbindelse 32">
            <a:extLst>
              <a:ext uri="{FF2B5EF4-FFF2-40B4-BE49-F238E27FC236}">
                <a16:creationId xmlns:a16="http://schemas.microsoft.com/office/drawing/2014/main" id="{546D0C69-5645-6D4F-93C5-1072A9AA3C5A}"/>
              </a:ext>
            </a:extLst>
          </p:cNvPr>
          <p:cNvCxnSpPr>
            <a:cxnSpLocks/>
          </p:cNvCxnSpPr>
          <p:nvPr/>
        </p:nvCxnSpPr>
        <p:spPr>
          <a:xfrm flipH="1">
            <a:off x="846935" y="1971126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33">
            <a:extLst>
              <a:ext uri="{FF2B5EF4-FFF2-40B4-BE49-F238E27FC236}">
                <a16:creationId xmlns:a16="http://schemas.microsoft.com/office/drawing/2014/main" id="{317D3DD6-7960-004B-9480-E59940688021}"/>
              </a:ext>
            </a:extLst>
          </p:cNvPr>
          <p:cNvCxnSpPr>
            <a:cxnSpLocks/>
          </p:cNvCxnSpPr>
          <p:nvPr/>
        </p:nvCxnSpPr>
        <p:spPr>
          <a:xfrm flipH="1">
            <a:off x="834235" y="2225126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 36">
            <a:extLst>
              <a:ext uri="{FF2B5EF4-FFF2-40B4-BE49-F238E27FC236}">
                <a16:creationId xmlns:a16="http://schemas.microsoft.com/office/drawing/2014/main" id="{4D385C64-F9E2-3A4E-ABE1-0CA557EBCD49}"/>
              </a:ext>
            </a:extLst>
          </p:cNvPr>
          <p:cNvSpPr/>
          <p:nvPr/>
        </p:nvSpPr>
        <p:spPr>
          <a:xfrm>
            <a:off x="834235" y="5671570"/>
            <a:ext cx="10515600" cy="21353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b="1">
                <a:solidFill>
                  <a:schemeClr val="bg1"/>
                </a:solidFill>
              </a:rPr>
              <a:t>KJERNETEAM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0D580-93A8-4C48-BF95-CAF50D91C21E}"/>
              </a:ext>
            </a:extLst>
          </p:cNvPr>
          <p:cNvGrpSpPr/>
          <p:nvPr/>
        </p:nvGrpSpPr>
        <p:grpSpPr>
          <a:xfrm>
            <a:off x="909838" y="3080034"/>
            <a:ext cx="10119455" cy="231196"/>
            <a:chOff x="2878124" y="3080034"/>
            <a:chExt cx="10119455" cy="231196"/>
          </a:xfrm>
        </p:grpSpPr>
        <p:sp>
          <p:nvSpPr>
            <p:cNvPr id="5" name="Højrepil 10">
              <a:extLst>
                <a:ext uri="{FF2B5EF4-FFF2-40B4-BE49-F238E27FC236}">
                  <a16:creationId xmlns:a16="http://schemas.microsoft.com/office/drawing/2014/main" id="{CEA41ED1-BB71-EA47-B14D-34189281EBC0}"/>
                </a:ext>
              </a:extLst>
            </p:cNvPr>
            <p:cNvSpPr/>
            <p:nvPr/>
          </p:nvSpPr>
          <p:spPr>
            <a:xfrm>
              <a:off x="3755946" y="3119962"/>
              <a:ext cx="9241633" cy="15095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00"/>
            </a:p>
          </p:txBody>
        </p:sp>
        <p:sp>
          <p:nvSpPr>
            <p:cNvPr id="47" name="Rektangel 61">
              <a:extLst>
                <a:ext uri="{FF2B5EF4-FFF2-40B4-BE49-F238E27FC236}">
                  <a16:creationId xmlns:a16="http://schemas.microsoft.com/office/drawing/2014/main" id="{614B2E3E-0C93-5845-8C39-FE3384E99E56}"/>
                </a:ext>
              </a:extLst>
            </p:cNvPr>
            <p:cNvSpPr/>
            <p:nvPr/>
          </p:nvSpPr>
          <p:spPr>
            <a:xfrm>
              <a:off x="2878124" y="3080034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b="1" dirty="0">
                  <a:solidFill>
                    <a:schemeClr val="tx1"/>
                  </a:solidFill>
                </a:rPr>
                <a:t>AVDELING</a:t>
              </a:r>
              <a:endParaRPr lang="nb-NO" sz="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4429C-0B16-6A42-93B0-0E6962FEA52E}"/>
              </a:ext>
            </a:extLst>
          </p:cNvPr>
          <p:cNvGrpSpPr/>
          <p:nvPr/>
        </p:nvGrpSpPr>
        <p:grpSpPr>
          <a:xfrm>
            <a:off x="909838" y="3604743"/>
            <a:ext cx="10119455" cy="231196"/>
            <a:chOff x="2878124" y="3604743"/>
            <a:chExt cx="10119455" cy="231196"/>
          </a:xfrm>
        </p:grpSpPr>
        <p:sp>
          <p:nvSpPr>
            <p:cNvPr id="7" name="Højrepil 11">
              <a:extLst>
                <a:ext uri="{FF2B5EF4-FFF2-40B4-BE49-F238E27FC236}">
                  <a16:creationId xmlns:a16="http://schemas.microsoft.com/office/drawing/2014/main" id="{06DF34CF-23C9-6641-8D9B-D4E324B413C9}"/>
                </a:ext>
              </a:extLst>
            </p:cNvPr>
            <p:cNvSpPr/>
            <p:nvPr/>
          </p:nvSpPr>
          <p:spPr>
            <a:xfrm>
              <a:off x="3755947" y="3646525"/>
              <a:ext cx="9241632" cy="14344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00"/>
            </a:p>
          </p:txBody>
        </p:sp>
        <p:sp>
          <p:nvSpPr>
            <p:cNvPr id="48" name="Rektangel 62">
              <a:extLst>
                <a:ext uri="{FF2B5EF4-FFF2-40B4-BE49-F238E27FC236}">
                  <a16:creationId xmlns:a16="http://schemas.microsoft.com/office/drawing/2014/main" id="{8C0883EB-57A9-E746-8818-F925D9A4D3A6}"/>
                </a:ext>
              </a:extLst>
            </p:cNvPr>
            <p:cNvSpPr/>
            <p:nvPr/>
          </p:nvSpPr>
          <p:spPr>
            <a:xfrm>
              <a:off x="2878124" y="3604743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b="1">
                  <a:solidFill>
                    <a:schemeClr val="tx1"/>
                  </a:solidFill>
                </a:rPr>
                <a:t>AVDELING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53A8CB-F293-0148-9789-1C49C5733922}"/>
              </a:ext>
            </a:extLst>
          </p:cNvPr>
          <p:cNvGrpSpPr/>
          <p:nvPr/>
        </p:nvGrpSpPr>
        <p:grpSpPr>
          <a:xfrm>
            <a:off x="909838" y="4129452"/>
            <a:ext cx="10119453" cy="231196"/>
            <a:chOff x="2878124" y="4129452"/>
            <a:chExt cx="10119453" cy="231196"/>
          </a:xfrm>
        </p:grpSpPr>
        <p:sp>
          <p:nvSpPr>
            <p:cNvPr id="8" name="Højrepil 16">
              <a:extLst>
                <a:ext uri="{FF2B5EF4-FFF2-40B4-BE49-F238E27FC236}">
                  <a16:creationId xmlns:a16="http://schemas.microsoft.com/office/drawing/2014/main" id="{52721489-EBFC-244A-9305-29EA42B3D571}"/>
                </a:ext>
              </a:extLst>
            </p:cNvPr>
            <p:cNvSpPr/>
            <p:nvPr/>
          </p:nvSpPr>
          <p:spPr>
            <a:xfrm>
              <a:off x="3755946" y="4165574"/>
              <a:ext cx="9241631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00"/>
            </a:p>
          </p:txBody>
        </p:sp>
        <p:sp>
          <p:nvSpPr>
            <p:cNvPr id="49" name="Rektangel 63">
              <a:extLst>
                <a:ext uri="{FF2B5EF4-FFF2-40B4-BE49-F238E27FC236}">
                  <a16:creationId xmlns:a16="http://schemas.microsoft.com/office/drawing/2014/main" id="{1B164D1F-CE29-F94B-8E84-C45D7EE8D599}"/>
                </a:ext>
              </a:extLst>
            </p:cNvPr>
            <p:cNvSpPr/>
            <p:nvPr/>
          </p:nvSpPr>
          <p:spPr>
            <a:xfrm>
              <a:off x="2878124" y="4129452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b="1">
                  <a:solidFill>
                    <a:schemeClr val="tx1"/>
                  </a:solidFill>
                </a:rPr>
                <a:t>AVDELING</a:t>
              </a:r>
              <a:endParaRPr lang="nb-NO" sz="800" b="1">
                <a:solidFill>
                  <a:schemeClr val="tx1"/>
                </a:solidFill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DDA7F4C-9E5C-684A-ABDC-1FB1CCEE94A5}"/>
              </a:ext>
            </a:extLst>
          </p:cNvPr>
          <p:cNvSpPr/>
          <p:nvPr/>
        </p:nvSpPr>
        <p:spPr>
          <a:xfrm>
            <a:off x="2741796" y="2347218"/>
            <a:ext cx="2605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800" b="1"/>
              <a:t>BASISKUNNSKAP</a:t>
            </a:r>
            <a:endParaRPr lang="nb-NO" sz="8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B5E401-7E37-DE4B-98DD-8C277DE1BECD}"/>
              </a:ext>
            </a:extLst>
          </p:cNvPr>
          <p:cNvSpPr txBox="1"/>
          <p:nvPr/>
        </p:nvSpPr>
        <p:spPr>
          <a:xfrm rot="5400000">
            <a:off x="1033811" y="3914347"/>
            <a:ext cx="2742857" cy="475881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>
                <a:solidFill>
                  <a:schemeClr val="bg1"/>
                </a:solidFill>
              </a:rPr>
              <a:t>ONBOARDING  MEETING</a:t>
            </a:r>
            <a:br>
              <a:rPr lang="nb-NO" sz="800" b="1">
                <a:solidFill>
                  <a:schemeClr val="bg1"/>
                </a:solidFill>
              </a:rPr>
            </a:br>
            <a:r>
              <a:rPr lang="nb-NO" sz="700"/>
              <a:t>Kjerneteam</a:t>
            </a:r>
            <a:endParaRPr lang="nb-NO" sz="8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99BD62-A29C-F94D-A784-6D2228E10CC3}"/>
              </a:ext>
            </a:extLst>
          </p:cNvPr>
          <p:cNvSpPr txBox="1"/>
          <p:nvPr/>
        </p:nvSpPr>
        <p:spPr>
          <a:xfrm rot="5400000">
            <a:off x="3074233" y="3918284"/>
            <a:ext cx="2734984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>
                <a:solidFill>
                  <a:schemeClr val="bg1"/>
                </a:solidFill>
              </a:rPr>
              <a:t>BASIS TRENING</a:t>
            </a:r>
          </a:p>
          <a:p>
            <a:pPr algn="ctr"/>
            <a:r>
              <a:rPr lang="nb-NO" sz="700"/>
              <a:t>SuperOffice</a:t>
            </a:r>
            <a:endParaRPr lang="nb-NO" sz="800"/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7DF80794-3E8F-6247-B10E-86B868CCFD4E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3600">
                <a:latin typeface="+mn-lt"/>
              </a:rPr>
              <a:t>Vårt forslag til treningsopplegg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4B5A22-9A01-BE43-B855-D2861B8C194C}"/>
              </a:ext>
            </a:extLst>
          </p:cNvPr>
          <p:cNvSpPr txBox="1"/>
          <p:nvPr/>
        </p:nvSpPr>
        <p:spPr>
          <a:xfrm rot="5400000">
            <a:off x="7034354" y="3927634"/>
            <a:ext cx="2742859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>
                <a:solidFill>
                  <a:schemeClr val="bg1"/>
                </a:solidFill>
              </a:rPr>
              <a:t>GO-LIVE</a:t>
            </a:r>
            <a:br>
              <a:rPr lang="nb-NO" sz="800" b="1">
                <a:solidFill>
                  <a:schemeClr val="bg1"/>
                </a:solidFill>
              </a:rPr>
            </a:br>
            <a:r>
              <a:rPr lang="nb-NO" sz="700"/>
              <a:t>Bistand og støtte den dagen løsningen settes i drift</a:t>
            </a:r>
            <a:endParaRPr lang="nb-NO" sz="800"/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6BD9E9AF-8989-5049-8D0A-31B5F06367A9}"/>
              </a:ext>
            </a:extLst>
          </p:cNvPr>
          <p:cNvSpPr txBox="1">
            <a:spLocks/>
          </p:cNvSpPr>
          <p:nvPr/>
        </p:nvSpPr>
        <p:spPr>
          <a:xfrm>
            <a:off x="834235" y="1163412"/>
            <a:ext cx="10515600" cy="32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E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>
                <a:solidFill>
                  <a:schemeClr val="accent3"/>
                </a:solidFill>
              </a:rPr>
              <a:t>Treningsopplegget består av flere moduler og bør understøttes av interne samlinger og erfaringsutvekslinger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DFEA32-CC1E-9C43-81FF-794538457754}"/>
              </a:ext>
            </a:extLst>
          </p:cNvPr>
          <p:cNvSpPr txBox="1"/>
          <p:nvPr/>
        </p:nvSpPr>
        <p:spPr>
          <a:xfrm rot="5400000">
            <a:off x="2105298" y="3529059"/>
            <a:ext cx="2734984" cy="12569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>
                <a:solidFill>
                  <a:schemeClr val="tx1"/>
                </a:solidFill>
              </a:rPr>
              <a:t>INTERN KICK-OFF</a:t>
            </a:r>
          </a:p>
          <a:p>
            <a:endParaRPr lang="nb-NO">
              <a:solidFill>
                <a:schemeClr val="tx1"/>
              </a:solidFill>
            </a:endParaRPr>
          </a:p>
          <a:p>
            <a:r>
              <a:rPr lang="nb-NO" b="0">
                <a:solidFill>
                  <a:schemeClr val="tx1"/>
                </a:solidFill>
              </a:rPr>
              <a:t>Samler alle deltakere</a:t>
            </a:r>
          </a:p>
          <a:p>
            <a:endParaRPr lang="nb-NO" b="0">
              <a:solidFill>
                <a:schemeClr val="tx1"/>
              </a:solidFill>
            </a:endParaRPr>
          </a:p>
          <a:p>
            <a:r>
              <a:rPr lang="nb-NO" b="0">
                <a:solidFill>
                  <a:schemeClr val="tx1"/>
                </a:solidFill>
              </a:rPr>
              <a:t>Introdusere formål med tiltaket og skape begeistring rundt treningen</a:t>
            </a:r>
          </a:p>
          <a:p>
            <a:endParaRPr lang="nb-NO" b="0">
              <a:solidFill>
                <a:schemeClr val="tx1"/>
              </a:solidFill>
            </a:endParaRPr>
          </a:p>
          <a:p>
            <a:r>
              <a:rPr lang="nb-NO" b="0">
                <a:solidFill>
                  <a:schemeClr val="tx1"/>
                </a:solidFill>
              </a:rPr>
              <a:t>Ledelsen deltar og tar sterkt eierskap på dette</a:t>
            </a:r>
          </a:p>
          <a:p>
            <a:endParaRPr lang="nb-NO" b="0">
              <a:solidFill>
                <a:schemeClr val="tx1"/>
              </a:solidFill>
            </a:endParaRPr>
          </a:p>
          <a:p>
            <a:r>
              <a:rPr lang="nb-NO" b="0">
                <a:solidFill>
                  <a:schemeClr val="tx1"/>
                </a:solidFill>
              </a:rPr>
              <a:t>30 min og kanskje 30 min. diskusjon ute i avdelingene etterpå</a:t>
            </a:r>
            <a:br>
              <a:rPr lang="nb-NO" b="0">
                <a:solidFill>
                  <a:schemeClr val="tx1"/>
                </a:solidFill>
              </a:rPr>
            </a:br>
            <a:r>
              <a:rPr lang="nb-NO" b="0">
                <a:solidFill>
                  <a:schemeClr val="tx1"/>
                </a:solidFill>
              </a:rPr>
              <a:t>(</a:t>
            </a:r>
            <a:r>
              <a:rPr lang="nb-NO" b="0" err="1">
                <a:solidFill>
                  <a:schemeClr val="tx1"/>
                </a:solidFill>
              </a:rPr>
              <a:t>fasilitert</a:t>
            </a:r>
            <a:r>
              <a:rPr lang="nb-NO" b="0">
                <a:solidFill>
                  <a:schemeClr val="tx1"/>
                </a:solidFill>
              </a:rPr>
              <a:t> av leder og / eller </a:t>
            </a:r>
            <a:r>
              <a:rPr lang="nb-NO" b="0" err="1">
                <a:solidFill>
                  <a:schemeClr val="tx1"/>
                </a:solidFill>
              </a:rPr>
              <a:t>black</a:t>
            </a:r>
            <a:r>
              <a:rPr lang="nb-NO" b="0">
                <a:solidFill>
                  <a:schemeClr val="tx1"/>
                </a:solidFill>
              </a:rPr>
              <a:t> belt)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F28303-2D22-3844-8A4A-EE1A1C288F41}"/>
              </a:ext>
            </a:extLst>
          </p:cNvPr>
          <p:cNvSpPr txBox="1"/>
          <p:nvPr/>
        </p:nvSpPr>
        <p:spPr>
          <a:xfrm rot="5400000">
            <a:off x="5319262" y="3026957"/>
            <a:ext cx="1733392" cy="12569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>
                <a:solidFill>
                  <a:schemeClr val="tx1"/>
                </a:solidFill>
              </a:rPr>
              <a:t>INTRODUSERE ARBEIDSFLYT FOR </a:t>
            </a:r>
            <a:r>
              <a:rPr lang="nb-NO">
                <a:solidFill>
                  <a:schemeClr val="tx1"/>
                </a:solidFill>
                <a:highlight>
                  <a:srgbClr val="FFFF00"/>
                </a:highlight>
              </a:rPr>
              <a:t>XXX</a:t>
            </a:r>
          </a:p>
          <a:p>
            <a:endParaRPr lang="nb-NO">
              <a:solidFill>
                <a:schemeClr val="tx1"/>
              </a:solidFill>
            </a:endParaRPr>
          </a:p>
          <a:p>
            <a:r>
              <a:rPr lang="nb-NO" b="0">
                <a:solidFill>
                  <a:schemeClr val="tx1"/>
                </a:solidFill>
              </a:rPr>
              <a:t>Trene deltakerne i konsept (inkl. ledere) og sikre at de forstår hvorfor vi ønsker å jobbe som vi gjør i SuperOffice.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C39605-8FCD-F840-92CC-79A7ECE603FA}"/>
              </a:ext>
            </a:extLst>
          </p:cNvPr>
          <p:cNvSpPr txBox="1"/>
          <p:nvPr/>
        </p:nvSpPr>
        <p:spPr>
          <a:xfrm rot="5400000">
            <a:off x="6281268" y="3420110"/>
            <a:ext cx="1728148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>
                <a:solidFill>
                  <a:schemeClr val="bg1"/>
                </a:solidFill>
              </a:rPr>
              <a:t>SALGSTRENING</a:t>
            </a:r>
          </a:p>
          <a:p>
            <a:pPr algn="ctr"/>
            <a:r>
              <a:rPr lang="nb-NO" sz="700"/>
              <a:t>SuperOffice</a:t>
            </a:r>
            <a:endParaRPr lang="nb-NO" sz="8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8397F8-3154-184C-BA2C-8B7852F3ED8C}"/>
              </a:ext>
            </a:extLst>
          </p:cNvPr>
          <p:cNvSpPr txBox="1"/>
          <p:nvPr/>
        </p:nvSpPr>
        <p:spPr>
          <a:xfrm rot="5400000">
            <a:off x="3648729" y="3918283"/>
            <a:ext cx="2734984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/>
              <a:t>ERFARINGSUTVEKSLING</a:t>
            </a:r>
          </a:p>
          <a:p>
            <a:pPr algn="ctr"/>
            <a:r>
              <a:rPr lang="nb-NO" sz="700"/>
              <a:t>Brukere</a:t>
            </a:r>
            <a:endParaRPr lang="nb-NO" sz="800"/>
          </a:p>
        </p:txBody>
      </p:sp>
      <p:sp>
        <p:nvSpPr>
          <p:cNvPr id="83" name="Rektangel 36">
            <a:extLst>
              <a:ext uri="{FF2B5EF4-FFF2-40B4-BE49-F238E27FC236}">
                <a16:creationId xmlns:a16="http://schemas.microsoft.com/office/drawing/2014/main" id="{162EE0C5-D708-1444-93E5-82352AB8DE6F}"/>
              </a:ext>
            </a:extLst>
          </p:cNvPr>
          <p:cNvSpPr/>
          <p:nvPr/>
        </p:nvSpPr>
        <p:spPr>
          <a:xfrm>
            <a:off x="5454820" y="2304182"/>
            <a:ext cx="2605001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55B6566-A569-C845-AF7B-C9320D64D64D}"/>
              </a:ext>
            </a:extLst>
          </p:cNvPr>
          <p:cNvSpPr/>
          <p:nvPr/>
        </p:nvSpPr>
        <p:spPr>
          <a:xfrm>
            <a:off x="5454820" y="2345600"/>
            <a:ext cx="2605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800" b="1"/>
              <a:t>SPESIALTRENING I EN BESTEMT ARBEIDSFLYT</a:t>
            </a:r>
            <a:endParaRPr lang="nb-NO" sz="8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2D609B5-1B78-744D-A0E2-40ACDD70D09E}"/>
              </a:ext>
            </a:extLst>
          </p:cNvPr>
          <p:cNvSpPr txBox="1"/>
          <p:nvPr/>
        </p:nvSpPr>
        <p:spPr>
          <a:xfrm rot="5400000">
            <a:off x="6857477" y="3414864"/>
            <a:ext cx="1728148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/>
              <a:t>ERFARINGSUTVEKSLING</a:t>
            </a:r>
          </a:p>
          <a:p>
            <a:pPr algn="ctr"/>
            <a:r>
              <a:rPr lang="nb-NO" sz="700"/>
              <a:t>Brukere</a:t>
            </a:r>
            <a:endParaRPr lang="nb-NO" sz="8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7A428C-789D-9B4C-94C1-6CA92307E6D9}"/>
              </a:ext>
            </a:extLst>
          </p:cNvPr>
          <p:cNvSpPr txBox="1"/>
          <p:nvPr/>
        </p:nvSpPr>
        <p:spPr>
          <a:xfrm rot="5400000">
            <a:off x="7618256" y="3927635"/>
            <a:ext cx="2742859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>
                <a:solidFill>
                  <a:schemeClr val="bg1"/>
                </a:solidFill>
              </a:rPr>
              <a:t>SIGN OFF</a:t>
            </a:r>
            <a:br>
              <a:rPr lang="nb-NO" sz="800" b="1">
                <a:solidFill>
                  <a:schemeClr val="bg1"/>
                </a:solidFill>
              </a:rPr>
            </a:br>
            <a:r>
              <a:rPr lang="nb-NO" sz="700"/>
              <a:t>Bistand og støtte den dagen løsningen settes i drift</a:t>
            </a:r>
            <a:endParaRPr lang="nb-NO" sz="8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1066C0-5250-6640-A072-C6FC8C04B401}"/>
              </a:ext>
            </a:extLst>
          </p:cNvPr>
          <p:cNvSpPr txBox="1"/>
          <p:nvPr/>
        </p:nvSpPr>
        <p:spPr>
          <a:xfrm rot="5400000">
            <a:off x="8596626" y="3527751"/>
            <a:ext cx="2734984" cy="125694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>
                <a:solidFill>
                  <a:schemeClr val="tx1"/>
                </a:solidFill>
              </a:rPr>
              <a:t>pakker</a:t>
            </a:r>
            <a:endParaRPr lang="nb-NO" b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EE085E-922E-AC4B-8830-DD4EC741FB5D}"/>
              </a:ext>
            </a:extLst>
          </p:cNvPr>
          <p:cNvSpPr/>
          <p:nvPr/>
        </p:nvSpPr>
        <p:spPr>
          <a:xfrm>
            <a:off x="8908229" y="299648"/>
            <a:ext cx="2916896" cy="68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Alternativ: SuperOffice kjører opplæringen</a:t>
            </a:r>
          </a:p>
        </p:txBody>
      </p:sp>
      <p:pic>
        <p:nvPicPr>
          <p:cNvPr id="11" name="Graphic 10" descr="Present with solid fill">
            <a:extLst>
              <a:ext uri="{FF2B5EF4-FFF2-40B4-BE49-F238E27FC236}">
                <a16:creationId xmlns:a16="http://schemas.microsoft.com/office/drawing/2014/main" id="{DB63974C-3F6C-7C43-B15B-52DB44D60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9939" y="35399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1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E1C406-EB42-8248-9A39-943CB63B839B}"/>
              </a:ext>
            </a:extLst>
          </p:cNvPr>
          <p:cNvGrpSpPr/>
          <p:nvPr/>
        </p:nvGrpSpPr>
        <p:grpSpPr>
          <a:xfrm>
            <a:off x="909838" y="4616716"/>
            <a:ext cx="10440433" cy="231196"/>
            <a:chOff x="2878124" y="4616716"/>
            <a:chExt cx="10119453" cy="231196"/>
          </a:xfrm>
        </p:grpSpPr>
        <p:sp>
          <p:nvSpPr>
            <p:cNvPr id="62" name="Højrepil 16">
              <a:extLst>
                <a:ext uri="{FF2B5EF4-FFF2-40B4-BE49-F238E27FC236}">
                  <a16:creationId xmlns:a16="http://schemas.microsoft.com/office/drawing/2014/main" id="{05F11473-218A-FE42-80B3-0A04CAFED928}"/>
                </a:ext>
              </a:extLst>
            </p:cNvPr>
            <p:cNvSpPr/>
            <p:nvPr/>
          </p:nvSpPr>
          <p:spPr>
            <a:xfrm>
              <a:off x="3755947" y="4652838"/>
              <a:ext cx="9241630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00"/>
            </a:p>
          </p:txBody>
        </p:sp>
        <p:sp>
          <p:nvSpPr>
            <p:cNvPr id="63" name="Rektangel 63">
              <a:extLst>
                <a:ext uri="{FF2B5EF4-FFF2-40B4-BE49-F238E27FC236}">
                  <a16:creationId xmlns:a16="http://schemas.microsoft.com/office/drawing/2014/main" id="{FE01FD14-C063-7A43-B993-4C63FC35D183}"/>
                </a:ext>
              </a:extLst>
            </p:cNvPr>
            <p:cNvSpPr/>
            <p:nvPr/>
          </p:nvSpPr>
          <p:spPr>
            <a:xfrm>
              <a:off x="2878124" y="4616716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b="1">
                  <a:solidFill>
                    <a:schemeClr val="tx1"/>
                  </a:solidFill>
                </a:rPr>
                <a:t>AVDELING</a:t>
              </a:r>
              <a:endParaRPr lang="nb-NO" sz="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27DD90-9F6B-5C41-BACD-EA28198D8143}"/>
              </a:ext>
            </a:extLst>
          </p:cNvPr>
          <p:cNvGrpSpPr/>
          <p:nvPr/>
        </p:nvGrpSpPr>
        <p:grpSpPr>
          <a:xfrm>
            <a:off x="923584" y="5135420"/>
            <a:ext cx="10426251" cy="231196"/>
            <a:chOff x="2891870" y="5135420"/>
            <a:chExt cx="10105707" cy="231196"/>
          </a:xfrm>
        </p:grpSpPr>
        <p:sp>
          <p:nvSpPr>
            <p:cNvPr id="70" name="Højrepil 16">
              <a:extLst>
                <a:ext uri="{FF2B5EF4-FFF2-40B4-BE49-F238E27FC236}">
                  <a16:creationId xmlns:a16="http://schemas.microsoft.com/office/drawing/2014/main" id="{B3F4C2B5-1081-B946-8B68-7927C217C252}"/>
                </a:ext>
              </a:extLst>
            </p:cNvPr>
            <p:cNvSpPr/>
            <p:nvPr/>
          </p:nvSpPr>
          <p:spPr>
            <a:xfrm>
              <a:off x="3769693" y="5171542"/>
              <a:ext cx="9227884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00"/>
            </a:p>
          </p:txBody>
        </p:sp>
        <p:sp>
          <p:nvSpPr>
            <p:cNvPr id="71" name="Rektangel 63">
              <a:extLst>
                <a:ext uri="{FF2B5EF4-FFF2-40B4-BE49-F238E27FC236}">
                  <a16:creationId xmlns:a16="http://schemas.microsoft.com/office/drawing/2014/main" id="{2EB2E946-BC72-D842-9F74-D15522B87145}"/>
                </a:ext>
              </a:extLst>
            </p:cNvPr>
            <p:cNvSpPr/>
            <p:nvPr/>
          </p:nvSpPr>
          <p:spPr>
            <a:xfrm>
              <a:off x="2891870" y="5135420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b="1">
                  <a:solidFill>
                    <a:schemeClr val="tx1"/>
                  </a:solidFill>
                </a:rPr>
                <a:t>AVDELING</a:t>
              </a:r>
              <a:endParaRPr lang="nb-NO" sz="800" b="1">
                <a:solidFill>
                  <a:schemeClr val="tx1"/>
                </a:solidFill>
              </a:endParaRPr>
            </a:p>
          </p:txBody>
        </p:sp>
      </p:grpSp>
      <p:sp>
        <p:nvSpPr>
          <p:cNvPr id="22" name="Rektangel 36">
            <a:extLst>
              <a:ext uri="{FF2B5EF4-FFF2-40B4-BE49-F238E27FC236}">
                <a16:creationId xmlns:a16="http://schemas.microsoft.com/office/drawing/2014/main" id="{5434348C-EF94-5A4D-B299-727F2CDCB45A}"/>
              </a:ext>
            </a:extLst>
          </p:cNvPr>
          <p:cNvSpPr/>
          <p:nvPr/>
        </p:nvSpPr>
        <p:spPr>
          <a:xfrm>
            <a:off x="3279676" y="2306426"/>
            <a:ext cx="2605001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00"/>
          </a:p>
        </p:txBody>
      </p:sp>
      <p:sp>
        <p:nvSpPr>
          <p:cNvPr id="13" name="Vinkel 26">
            <a:extLst>
              <a:ext uri="{FF2B5EF4-FFF2-40B4-BE49-F238E27FC236}">
                <a16:creationId xmlns:a16="http://schemas.microsoft.com/office/drawing/2014/main" id="{FDF21220-4952-1C4C-9783-2DE32A514A50}"/>
              </a:ext>
            </a:extLst>
          </p:cNvPr>
          <p:cNvSpPr/>
          <p:nvPr/>
        </p:nvSpPr>
        <p:spPr>
          <a:xfrm>
            <a:off x="829467" y="1507315"/>
            <a:ext cx="10520369" cy="419097"/>
          </a:xfrm>
          <a:prstGeom prst="chevr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 b="1">
                <a:solidFill>
                  <a:schemeClr val="tx1"/>
                </a:solidFill>
              </a:rPr>
              <a:t>ONBOARDING</a:t>
            </a:r>
          </a:p>
        </p:txBody>
      </p:sp>
      <p:sp>
        <p:nvSpPr>
          <p:cNvPr id="14" name="Tekstfelt 27">
            <a:extLst>
              <a:ext uri="{FF2B5EF4-FFF2-40B4-BE49-F238E27FC236}">
                <a16:creationId xmlns:a16="http://schemas.microsoft.com/office/drawing/2014/main" id="{D5666E1F-4473-784C-9DAD-B0FA207A15E5}"/>
              </a:ext>
            </a:extLst>
          </p:cNvPr>
          <p:cNvSpPr txBox="1"/>
          <p:nvPr/>
        </p:nvSpPr>
        <p:spPr>
          <a:xfrm>
            <a:off x="2100718" y="1996526"/>
            <a:ext cx="107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/>
              <a:t>U XX-XX</a:t>
            </a:r>
          </a:p>
        </p:txBody>
      </p:sp>
      <p:sp>
        <p:nvSpPr>
          <p:cNvPr id="15" name="Tekstfelt 28">
            <a:extLst>
              <a:ext uri="{FF2B5EF4-FFF2-40B4-BE49-F238E27FC236}">
                <a16:creationId xmlns:a16="http://schemas.microsoft.com/office/drawing/2014/main" id="{6B211A9D-49AE-CD4C-9517-DEBF33364666}"/>
              </a:ext>
            </a:extLst>
          </p:cNvPr>
          <p:cNvSpPr txBox="1"/>
          <p:nvPr/>
        </p:nvSpPr>
        <p:spPr>
          <a:xfrm>
            <a:off x="3279675" y="1996360"/>
            <a:ext cx="26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/>
              <a:t>U XX-XX</a:t>
            </a:r>
          </a:p>
        </p:txBody>
      </p:sp>
      <p:sp>
        <p:nvSpPr>
          <p:cNvPr id="16" name="Tekstfelt 30">
            <a:extLst>
              <a:ext uri="{FF2B5EF4-FFF2-40B4-BE49-F238E27FC236}">
                <a16:creationId xmlns:a16="http://schemas.microsoft.com/office/drawing/2014/main" id="{558DE961-BB9A-A449-B907-46A7500590C9}"/>
              </a:ext>
            </a:extLst>
          </p:cNvPr>
          <p:cNvSpPr txBox="1"/>
          <p:nvPr/>
        </p:nvSpPr>
        <p:spPr>
          <a:xfrm>
            <a:off x="5992697" y="1989750"/>
            <a:ext cx="260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/>
              <a:t>U XX-XX</a:t>
            </a:r>
          </a:p>
        </p:txBody>
      </p:sp>
      <p:sp>
        <p:nvSpPr>
          <p:cNvPr id="17" name="Tekstfelt 31">
            <a:extLst>
              <a:ext uri="{FF2B5EF4-FFF2-40B4-BE49-F238E27FC236}">
                <a16:creationId xmlns:a16="http://schemas.microsoft.com/office/drawing/2014/main" id="{054BAE7E-EBE7-DC40-99AE-85AE843FE8A4}"/>
              </a:ext>
            </a:extLst>
          </p:cNvPr>
          <p:cNvSpPr txBox="1"/>
          <p:nvPr/>
        </p:nvSpPr>
        <p:spPr>
          <a:xfrm>
            <a:off x="8705719" y="1989193"/>
            <a:ext cx="1059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b="1"/>
              <a:t>U XX</a:t>
            </a:r>
          </a:p>
        </p:txBody>
      </p:sp>
      <p:cxnSp>
        <p:nvCxnSpPr>
          <p:cNvPr id="18" name="Lige forbindelse 32">
            <a:extLst>
              <a:ext uri="{FF2B5EF4-FFF2-40B4-BE49-F238E27FC236}">
                <a16:creationId xmlns:a16="http://schemas.microsoft.com/office/drawing/2014/main" id="{546D0C69-5645-6D4F-93C5-1072A9AA3C5A}"/>
              </a:ext>
            </a:extLst>
          </p:cNvPr>
          <p:cNvCxnSpPr>
            <a:cxnSpLocks/>
          </p:cNvCxnSpPr>
          <p:nvPr/>
        </p:nvCxnSpPr>
        <p:spPr>
          <a:xfrm flipH="1">
            <a:off x="846935" y="1971126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33">
            <a:extLst>
              <a:ext uri="{FF2B5EF4-FFF2-40B4-BE49-F238E27FC236}">
                <a16:creationId xmlns:a16="http://schemas.microsoft.com/office/drawing/2014/main" id="{317D3DD6-7960-004B-9480-E59940688021}"/>
              </a:ext>
            </a:extLst>
          </p:cNvPr>
          <p:cNvCxnSpPr>
            <a:cxnSpLocks/>
          </p:cNvCxnSpPr>
          <p:nvPr/>
        </p:nvCxnSpPr>
        <p:spPr>
          <a:xfrm flipH="1">
            <a:off x="846935" y="2227192"/>
            <a:ext cx="1051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 36">
            <a:extLst>
              <a:ext uri="{FF2B5EF4-FFF2-40B4-BE49-F238E27FC236}">
                <a16:creationId xmlns:a16="http://schemas.microsoft.com/office/drawing/2014/main" id="{4D385C64-F9E2-3A4E-ABE1-0CA557EBCD49}"/>
              </a:ext>
            </a:extLst>
          </p:cNvPr>
          <p:cNvSpPr/>
          <p:nvPr/>
        </p:nvSpPr>
        <p:spPr>
          <a:xfrm>
            <a:off x="834235" y="5671570"/>
            <a:ext cx="10515600" cy="21353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b="1">
                <a:solidFill>
                  <a:schemeClr val="bg1"/>
                </a:solidFill>
              </a:rPr>
              <a:t>KJERNETEAM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0D580-93A8-4C48-BF95-CAF50D91C21E}"/>
              </a:ext>
            </a:extLst>
          </p:cNvPr>
          <p:cNvGrpSpPr/>
          <p:nvPr/>
        </p:nvGrpSpPr>
        <p:grpSpPr>
          <a:xfrm>
            <a:off x="909838" y="3080034"/>
            <a:ext cx="10439997" cy="231196"/>
            <a:chOff x="2878124" y="3080034"/>
            <a:chExt cx="10119455" cy="231196"/>
          </a:xfrm>
        </p:grpSpPr>
        <p:sp>
          <p:nvSpPr>
            <p:cNvPr id="5" name="Højrepil 10">
              <a:extLst>
                <a:ext uri="{FF2B5EF4-FFF2-40B4-BE49-F238E27FC236}">
                  <a16:creationId xmlns:a16="http://schemas.microsoft.com/office/drawing/2014/main" id="{CEA41ED1-BB71-EA47-B14D-34189281EBC0}"/>
                </a:ext>
              </a:extLst>
            </p:cNvPr>
            <p:cNvSpPr/>
            <p:nvPr/>
          </p:nvSpPr>
          <p:spPr>
            <a:xfrm>
              <a:off x="3755946" y="3119962"/>
              <a:ext cx="9241633" cy="15095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00"/>
            </a:p>
          </p:txBody>
        </p:sp>
        <p:sp>
          <p:nvSpPr>
            <p:cNvPr id="47" name="Rektangel 61">
              <a:extLst>
                <a:ext uri="{FF2B5EF4-FFF2-40B4-BE49-F238E27FC236}">
                  <a16:creationId xmlns:a16="http://schemas.microsoft.com/office/drawing/2014/main" id="{614B2E3E-0C93-5845-8C39-FE3384E99E56}"/>
                </a:ext>
              </a:extLst>
            </p:cNvPr>
            <p:cNvSpPr/>
            <p:nvPr/>
          </p:nvSpPr>
          <p:spPr>
            <a:xfrm>
              <a:off x="2878124" y="3080034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b="1">
                  <a:solidFill>
                    <a:schemeClr val="tx1"/>
                  </a:solidFill>
                </a:rPr>
                <a:t>AVDELING</a:t>
              </a:r>
              <a:endParaRPr lang="nb-NO" sz="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4429C-0B16-6A42-93B0-0E6962FEA52E}"/>
              </a:ext>
            </a:extLst>
          </p:cNvPr>
          <p:cNvGrpSpPr/>
          <p:nvPr/>
        </p:nvGrpSpPr>
        <p:grpSpPr>
          <a:xfrm>
            <a:off x="909838" y="3604743"/>
            <a:ext cx="10440435" cy="231196"/>
            <a:chOff x="2878124" y="3604743"/>
            <a:chExt cx="10119455" cy="231196"/>
          </a:xfrm>
        </p:grpSpPr>
        <p:sp>
          <p:nvSpPr>
            <p:cNvPr id="7" name="Højrepil 11">
              <a:extLst>
                <a:ext uri="{FF2B5EF4-FFF2-40B4-BE49-F238E27FC236}">
                  <a16:creationId xmlns:a16="http://schemas.microsoft.com/office/drawing/2014/main" id="{06DF34CF-23C9-6641-8D9B-D4E324B413C9}"/>
                </a:ext>
              </a:extLst>
            </p:cNvPr>
            <p:cNvSpPr/>
            <p:nvPr/>
          </p:nvSpPr>
          <p:spPr>
            <a:xfrm>
              <a:off x="3755947" y="3646525"/>
              <a:ext cx="9241632" cy="14344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00"/>
            </a:p>
          </p:txBody>
        </p:sp>
        <p:sp>
          <p:nvSpPr>
            <p:cNvPr id="48" name="Rektangel 62">
              <a:extLst>
                <a:ext uri="{FF2B5EF4-FFF2-40B4-BE49-F238E27FC236}">
                  <a16:creationId xmlns:a16="http://schemas.microsoft.com/office/drawing/2014/main" id="{8C0883EB-57A9-E746-8818-F925D9A4D3A6}"/>
                </a:ext>
              </a:extLst>
            </p:cNvPr>
            <p:cNvSpPr/>
            <p:nvPr/>
          </p:nvSpPr>
          <p:spPr>
            <a:xfrm>
              <a:off x="2878124" y="3604743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b="1">
                  <a:solidFill>
                    <a:schemeClr val="tx1"/>
                  </a:solidFill>
                </a:rPr>
                <a:t>AVDELING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53A8CB-F293-0148-9789-1C49C5733922}"/>
              </a:ext>
            </a:extLst>
          </p:cNvPr>
          <p:cNvGrpSpPr/>
          <p:nvPr/>
        </p:nvGrpSpPr>
        <p:grpSpPr>
          <a:xfrm>
            <a:off x="909838" y="4129452"/>
            <a:ext cx="10440433" cy="231196"/>
            <a:chOff x="2878124" y="4129452"/>
            <a:chExt cx="10119453" cy="231196"/>
          </a:xfrm>
        </p:grpSpPr>
        <p:sp>
          <p:nvSpPr>
            <p:cNvPr id="8" name="Højrepil 16">
              <a:extLst>
                <a:ext uri="{FF2B5EF4-FFF2-40B4-BE49-F238E27FC236}">
                  <a16:creationId xmlns:a16="http://schemas.microsoft.com/office/drawing/2014/main" id="{52721489-EBFC-244A-9305-29EA42B3D571}"/>
                </a:ext>
              </a:extLst>
            </p:cNvPr>
            <p:cNvSpPr/>
            <p:nvPr/>
          </p:nvSpPr>
          <p:spPr>
            <a:xfrm>
              <a:off x="3755946" y="4165574"/>
              <a:ext cx="9241631" cy="151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800"/>
            </a:p>
          </p:txBody>
        </p:sp>
        <p:sp>
          <p:nvSpPr>
            <p:cNvPr id="49" name="Rektangel 63">
              <a:extLst>
                <a:ext uri="{FF2B5EF4-FFF2-40B4-BE49-F238E27FC236}">
                  <a16:creationId xmlns:a16="http://schemas.microsoft.com/office/drawing/2014/main" id="{1B164D1F-CE29-F94B-8E84-C45D7EE8D599}"/>
                </a:ext>
              </a:extLst>
            </p:cNvPr>
            <p:cNvSpPr/>
            <p:nvPr/>
          </p:nvSpPr>
          <p:spPr>
            <a:xfrm>
              <a:off x="2878124" y="4129452"/>
              <a:ext cx="1056658" cy="2311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700" b="1">
                  <a:solidFill>
                    <a:schemeClr val="tx1"/>
                  </a:solidFill>
                </a:rPr>
                <a:t>AVDELING</a:t>
              </a:r>
              <a:endParaRPr lang="nb-NO" sz="800" b="1">
                <a:solidFill>
                  <a:schemeClr val="tx1"/>
                </a:solidFill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DDA7F4C-9E5C-684A-ABDC-1FB1CCEE94A5}"/>
              </a:ext>
            </a:extLst>
          </p:cNvPr>
          <p:cNvSpPr/>
          <p:nvPr/>
        </p:nvSpPr>
        <p:spPr>
          <a:xfrm>
            <a:off x="3279676" y="2347218"/>
            <a:ext cx="2605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800" b="1"/>
              <a:t>BASISKUNNSKAP</a:t>
            </a:r>
            <a:endParaRPr lang="nb-NO" sz="8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B5E401-7E37-DE4B-98DD-8C277DE1BECD}"/>
              </a:ext>
            </a:extLst>
          </p:cNvPr>
          <p:cNvSpPr txBox="1"/>
          <p:nvPr/>
        </p:nvSpPr>
        <p:spPr>
          <a:xfrm rot="5400000">
            <a:off x="967230" y="3914345"/>
            <a:ext cx="2742857" cy="475881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>
                <a:solidFill>
                  <a:schemeClr val="bg1"/>
                </a:solidFill>
              </a:rPr>
              <a:t>ONBOARDING  MEETING</a:t>
            </a:r>
            <a:br>
              <a:rPr lang="nb-NO" sz="800" b="1">
                <a:solidFill>
                  <a:schemeClr val="bg1"/>
                </a:solidFill>
              </a:rPr>
            </a:br>
            <a:r>
              <a:rPr lang="nb-NO" sz="700"/>
              <a:t>Kjerneteam</a:t>
            </a:r>
            <a:endParaRPr lang="nb-NO" sz="8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99BD62-A29C-F94D-A784-6D2228E10CC3}"/>
              </a:ext>
            </a:extLst>
          </p:cNvPr>
          <p:cNvSpPr txBox="1"/>
          <p:nvPr/>
        </p:nvSpPr>
        <p:spPr>
          <a:xfrm rot="5400000">
            <a:off x="3612113" y="3918284"/>
            <a:ext cx="2734984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/>
              <a:t>BASIS TRENING</a:t>
            </a:r>
          </a:p>
          <a:p>
            <a:pPr algn="ctr"/>
            <a:r>
              <a:rPr lang="nb-NO" sz="700"/>
              <a:t>SuperOffice</a:t>
            </a:r>
            <a:endParaRPr lang="nb-NO" sz="800"/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7DF80794-3E8F-6247-B10E-86B868CCFD4E}"/>
              </a:ext>
            </a:extLst>
          </p:cNvPr>
          <p:cNvSpPr txBox="1">
            <a:spLocks/>
          </p:cNvSpPr>
          <p:nvPr/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3600">
                <a:latin typeface="+mn-lt"/>
              </a:rPr>
              <a:t>Vårt forslag til treningsopplegg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4B5A22-9A01-BE43-B855-D2861B8C194C}"/>
              </a:ext>
            </a:extLst>
          </p:cNvPr>
          <p:cNvSpPr txBox="1"/>
          <p:nvPr/>
        </p:nvSpPr>
        <p:spPr>
          <a:xfrm rot="5400000">
            <a:off x="7572234" y="3927634"/>
            <a:ext cx="2742859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>
                <a:solidFill>
                  <a:schemeClr val="bg1"/>
                </a:solidFill>
              </a:rPr>
              <a:t>GO-LIVE</a:t>
            </a:r>
            <a:br>
              <a:rPr lang="nb-NO" sz="800" b="1">
                <a:solidFill>
                  <a:schemeClr val="bg1"/>
                </a:solidFill>
              </a:rPr>
            </a:br>
            <a:r>
              <a:rPr lang="nb-NO" sz="700"/>
              <a:t>Bistand og støtte den dagen løsningen settes i drift</a:t>
            </a:r>
            <a:endParaRPr lang="nb-NO" sz="800"/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6BD9E9AF-8989-5049-8D0A-31B5F06367A9}"/>
              </a:ext>
            </a:extLst>
          </p:cNvPr>
          <p:cNvSpPr txBox="1">
            <a:spLocks/>
          </p:cNvSpPr>
          <p:nvPr/>
        </p:nvSpPr>
        <p:spPr>
          <a:xfrm>
            <a:off x="834235" y="1163412"/>
            <a:ext cx="10515600" cy="32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5E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>
                <a:solidFill>
                  <a:schemeClr val="accent3"/>
                </a:solidFill>
              </a:rPr>
              <a:t>Treningsopplegget består av flere moduler og bør understøttes av interne samlinger og erfaringsutvekslinger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DFEA32-CC1E-9C43-81FF-794538457754}"/>
              </a:ext>
            </a:extLst>
          </p:cNvPr>
          <p:cNvSpPr txBox="1"/>
          <p:nvPr/>
        </p:nvSpPr>
        <p:spPr>
          <a:xfrm rot="5400000">
            <a:off x="2643178" y="3529059"/>
            <a:ext cx="2734984" cy="12569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>
                <a:solidFill>
                  <a:schemeClr val="tx1"/>
                </a:solidFill>
              </a:rPr>
              <a:t>INTERN KICK-OFF</a:t>
            </a:r>
          </a:p>
          <a:p>
            <a:endParaRPr lang="nb-NO">
              <a:solidFill>
                <a:schemeClr val="tx1"/>
              </a:solidFill>
            </a:endParaRPr>
          </a:p>
          <a:p>
            <a:r>
              <a:rPr lang="nb-NO" b="0">
                <a:solidFill>
                  <a:schemeClr val="tx1"/>
                </a:solidFill>
              </a:rPr>
              <a:t>Samler alle deltakere</a:t>
            </a:r>
          </a:p>
          <a:p>
            <a:endParaRPr lang="nb-NO" b="0">
              <a:solidFill>
                <a:schemeClr val="tx1"/>
              </a:solidFill>
            </a:endParaRPr>
          </a:p>
          <a:p>
            <a:r>
              <a:rPr lang="nb-NO" b="0">
                <a:solidFill>
                  <a:schemeClr val="tx1"/>
                </a:solidFill>
              </a:rPr>
              <a:t>Introdusere formål med tiltaket og skape begeistring rundt treningen</a:t>
            </a:r>
          </a:p>
          <a:p>
            <a:endParaRPr lang="nb-NO" b="0">
              <a:solidFill>
                <a:schemeClr val="tx1"/>
              </a:solidFill>
            </a:endParaRPr>
          </a:p>
          <a:p>
            <a:r>
              <a:rPr lang="nb-NO" b="0">
                <a:solidFill>
                  <a:schemeClr val="tx1"/>
                </a:solidFill>
              </a:rPr>
              <a:t>Ledelsen deltar og tar sterkt eierskap på dette</a:t>
            </a:r>
          </a:p>
          <a:p>
            <a:endParaRPr lang="nb-NO" b="0">
              <a:solidFill>
                <a:schemeClr val="tx1"/>
              </a:solidFill>
            </a:endParaRPr>
          </a:p>
          <a:p>
            <a:r>
              <a:rPr lang="nb-NO" b="0">
                <a:solidFill>
                  <a:schemeClr val="tx1"/>
                </a:solidFill>
              </a:rPr>
              <a:t>30 min og kanskje 30 min. diskusjon ute i avdelingene etterpå</a:t>
            </a:r>
            <a:br>
              <a:rPr lang="nb-NO" b="0">
                <a:solidFill>
                  <a:schemeClr val="tx1"/>
                </a:solidFill>
              </a:rPr>
            </a:br>
            <a:r>
              <a:rPr lang="nb-NO" b="0">
                <a:solidFill>
                  <a:schemeClr val="tx1"/>
                </a:solidFill>
              </a:rPr>
              <a:t>(</a:t>
            </a:r>
            <a:r>
              <a:rPr lang="nb-NO" b="0" err="1">
                <a:solidFill>
                  <a:schemeClr val="tx1"/>
                </a:solidFill>
              </a:rPr>
              <a:t>fasilitert</a:t>
            </a:r>
            <a:r>
              <a:rPr lang="nb-NO" b="0">
                <a:solidFill>
                  <a:schemeClr val="tx1"/>
                </a:solidFill>
              </a:rPr>
              <a:t> av leder og / eller </a:t>
            </a:r>
            <a:r>
              <a:rPr lang="nb-NO" b="0" err="1">
                <a:solidFill>
                  <a:schemeClr val="tx1"/>
                </a:solidFill>
              </a:rPr>
              <a:t>black</a:t>
            </a:r>
            <a:r>
              <a:rPr lang="nb-NO" b="0">
                <a:solidFill>
                  <a:schemeClr val="tx1"/>
                </a:solidFill>
              </a:rPr>
              <a:t> belt)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F28303-2D22-3844-8A4A-EE1A1C288F41}"/>
              </a:ext>
            </a:extLst>
          </p:cNvPr>
          <p:cNvSpPr txBox="1"/>
          <p:nvPr/>
        </p:nvSpPr>
        <p:spPr>
          <a:xfrm rot="5400000">
            <a:off x="5857142" y="3026957"/>
            <a:ext cx="1733392" cy="12569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>
                <a:solidFill>
                  <a:schemeClr val="tx1"/>
                </a:solidFill>
              </a:rPr>
              <a:t>INTRODUSERE ARBEIDSFLYT FOR </a:t>
            </a:r>
            <a:r>
              <a:rPr lang="nb-NO">
                <a:solidFill>
                  <a:schemeClr val="tx1"/>
                </a:solidFill>
                <a:highlight>
                  <a:srgbClr val="FFFF00"/>
                </a:highlight>
              </a:rPr>
              <a:t>XXX</a:t>
            </a:r>
          </a:p>
          <a:p>
            <a:endParaRPr lang="nb-NO">
              <a:solidFill>
                <a:schemeClr val="tx1"/>
              </a:solidFill>
            </a:endParaRPr>
          </a:p>
          <a:p>
            <a:r>
              <a:rPr lang="nb-NO" b="0">
                <a:solidFill>
                  <a:schemeClr val="tx1"/>
                </a:solidFill>
              </a:rPr>
              <a:t>Trene deltakerne i konsept (inkl. ledere) og sikre at de forstår hvorfor vi ønsker å jobbe som vi gjør i SuperOffice.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C39605-8FCD-F840-92CC-79A7ECE603FA}"/>
              </a:ext>
            </a:extLst>
          </p:cNvPr>
          <p:cNvSpPr txBox="1"/>
          <p:nvPr/>
        </p:nvSpPr>
        <p:spPr>
          <a:xfrm rot="5400000">
            <a:off x="6819148" y="3420110"/>
            <a:ext cx="1728148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/>
              <a:t>SALGSTRENING</a:t>
            </a:r>
          </a:p>
          <a:p>
            <a:pPr algn="ctr"/>
            <a:r>
              <a:rPr lang="nb-NO" sz="700"/>
              <a:t>SuperOffice</a:t>
            </a:r>
            <a:endParaRPr lang="nb-NO" sz="8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8397F8-3154-184C-BA2C-8B7852F3ED8C}"/>
              </a:ext>
            </a:extLst>
          </p:cNvPr>
          <p:cNvSpPr txBox="1"/>
          <p:nvPr/>
        </p:nvSpPr>
        <p:spPr>
          <a:xfrm rot="5400000">
            <a:off x="4186609" y="3918283"/>
            <a:ext cx="2734984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/>
              <a:t>ERFARINGSUTVEKSLING</a:t>
            </a:r>
          </a:p>
          <a:p>
            <a:pPr algn="ctr"/>
            <a:r>
              <a:rPr lang="nb-NO" sz="700"/>
              <a:t>Brukere</a:t>
            </a:r>
            <a:endParaRPr lang="nb-NO" sz="800"/>
          </a:p>
        </p:txBody>
      </p:sp>
      <p:sp>
        <p:nvSpPr>
          <p:cNvPr id="83" name="Rektangel 36">
            <a:extLst>
              <a:ext uri="{FF2B5EF4-FFF2-40B4-BE49-F238E27FC236}">
                <a16:creationId xmlns:a16="http://schemas.microsoft.com/office/drawing/2014/main" id="{162EE0C5-D708-1444-93E5-82352AB8DE6F}"/>
              </a:ext>
            </a:extLst>
          </p:cNvPr>
          <p:cNvSpPr/>
          <p:nvPr/>
        </p:nvSpPr>
        <p:spPr>
          <a:xfrm>
            <a:off x="5992700" y="2304182"/>
            <a:ext cx="2605001" cy="3293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55B6566-A569-C845-AF7B-C9320D64D64D}"/>
              </a:ext>
            </a:extLst>
          </p:cNvPr>
          <p:cNvSpPr/>
          <p:nvPr/>
        </p:nvSpPr>
        <p:spPr>
          <a:xfrm>
            <a:off x="5992700" y="2345600"/>
            <a:ext cx="2605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800" b="1"/>
              <a:t>SPESIALTRENING I EN BESTEMT ARBEIDSFLYT</a:t>
            </a:r>
            <a:endParaRPr lang="nb-NO" sz="8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2D609B5-1B78-744D-A0E2-40ACDD70D09E}"/>
              </a:ext>
            </a:extLst>
          </p:cNvPr>
          <p:cNvSpPr txBox="1"/>
          <p:nvPr/>
        </p:nvSpPr>
        <p:spPr>
          <a:xfrm rot="5400000">
            <a:off x="7395357" y="3414864"/>
            <a:ext cx="1728148" cy="4758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/>
              <a:t>ERFARINGSUTVEKSLING</a:t>
            </a:r>
          </a:p>
          <a:p>
            <a:pPr algn="ctr"/>
            <a:r>
              <a:rPr lang="nb-NO" sz="700"/>
              <a:t>Brukere</a:t>
            </a:r>
            <a:endParaRPr lang="nb-NO" sz="8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7A428C-789D-9B4C-94C1-6CA92307E6D9}"/>
              </a:ext>
            </a:extLst>
          </p:cNvPr>
          <p:cNvSpPr txBox="1"/>
          <p:nvPr/>
        </p:nvSpPr>
        <p:spPr>
          <a:xfrm rot="5400000">
            <a:off x="8156136" y="3927635"/>
            <a:ext cx="2742859" cy="475880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>
                <a:solidFill>
                  <a:schemeClr val="bg1"/>
                </a:solidFill>
              </a:rPr>
              <a:t>SIGN OFF</a:t>
            </a:r>
            <a:br>
              <a:rPr lang="nb-NO" sz="800" b="1">
                <a:solidFill>
                  <a:schemeClr val="bg1"/>
                </a:solidFill>
              </a:rPr>
            </a:br>
            <a:r>
              <a:rPr lang="nb-NO" sz="700"/>
              <a:t>Bistand og støtte den dagen løsningen settes i drift</a:t>
            </a:r>
            <a:endParaRPr lang="nb-NO" sz="8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1066C0-5250-6640-A072-C6FC8C04B401}"/>
              </a:ext>
            </a:extLst>
          </p:cNvPr>
          <p:cNvSpPr txBox="1"/>
          <p:nvPr/>
        </p:nvSpPr>
        <p:spPr>
          <a:xfrm rot="5400000">
            <a:off x="9134506" y="3527751"/>
            <a:ext cx="2734984" cy="125694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DK"/>
            </a:defPPr>
            <a:lvl1pPr algn="ctr">
              <a:defRPr sz="7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>
                <a:solidFill>
                  <a:schemeClr val="tx1"/>
                </a:solidFill>
              </a:rPr>
              <a:t>pakker</a:t>
            </a:r>
            <a:endParaRPr lang="nb-NO" b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B70405-2F39-0E49-8932-BB14FED72CE0}"/>
              </a:ext>
            </a:extLst>
          </p:cNvPr>
          <p:cNvSpPr txBox="1"/>
          <p:nvPr/>
        </p:nvSpPr>
        <p:spPr>
          <a:xfrm rot="5400000">
            <a:off x="1577334" y="3914345"/>
            <a:ext cx="2742857" cy="475881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nb-NO" sz="800" b="1">
                <a:solidFill>
                  <a:schemeClr val="bg1"/>
                </a:solidFill>
              </a:rPr>
              <a:t>TRAIN THE TRAINER</a:t>
            </a:r>
            <a:br>
              <a:rPr lang="nb-NO" sz="800" b="1">
                <a:solidFill>
                  <a:schemeClr val="bg1"/>
                </a:solidFill>
              </a:rPr>
            </a:br>
            <a:r>
              <a:rPr lang="nb-NO" sz="700"/>
              <a:t>Black-belts</a:t>
            </a:r>
            <a:endParaRPr lang="nb-NO" sz="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9A65784-D5D2-4249-B30D-E1990495489A}"/>
              </a:ext>
            </a:extLst>
          </p:cNvPr>
          <p:cNvSpPr/>
          <p:nvPr/>
        </p:nvSpPr>
        <p:spPr>
          <a:xfrm>
            <a:off x="8908229" y="299648"/>
            <a:ext cx="2916896" cy="68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Alternativ: Train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Trainer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487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on2WntaUybgAdkh.ff.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URpETuQEqQD_nOFl9m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dd6GYYOkSTQlo9covCS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on2WntaUybgAdkh.ff.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URpETuQEqQD_nOFl9m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0VjJt5QU.6UUuDfIwD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KDthMl6UCGNxJHqj7tj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OlHfk0dkmpSVGDYRPl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QbpUChXEeGJMnPCVAx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ERlbzJHUWNmIiYazoey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TsGz4NiL.kOpjbNEG7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0VjJt5QU.6UUuDfIwD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KDthMl6UCGNxJHqj7t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OlHfk0dkmpSVGDYRPlx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QbpUChXEeGJMnPCVAx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ERlbzJHUWNmIiYazoey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dd6GYYOkSTQlo9covCSQ"/>
</p:tagLst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434994" sx="100891" sy="100891" algn="ctr" rotWithShape="0">
            <a:schemeClr val="tx1">
              <a:alpha val="18073"/>
            </a:scheme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DB2A6F8E7D2458FF5853B25AC807C" ma:contentTypeVersion="6" ma:contentTypeDescription="Opprett et nytt dokument." ma:contentTypeScope="" ma:versionID="d1e826d0b216da67e0d48f0643f7d27c">
  <xsd:schema xmlns:xsd="http://www.w3.org/2001/XMLSchema" xmlns:xs="http://www.w3.org/2001/XMLSchema" xmlns:p="http://schemas.microsoft.com/office/2006/metadata/properties" xmlns:ns2="efd2af32-ac93-4c82-8fdd-7c4dbca48b46" xmlns:ns3="cdd43a3e-81f5-428d-93ff-d3ea02b7e06d" targetNamespace="http://schemas.microsoft.com/office/2006/metadata/properties" ma:root="true" ma:fieldsID="0fad10e66390838717f78eb4376d9638" ns2:_="" ns3:_="">
    <xsd:import namespace="efd2af32-ac93-4c82-8fdd-7c4dbca48b46"/>
    <xsd:import namespace="cdd43a3e-81f5-428d-93ff-d3ea02b7e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2af32-ac93-4c82-8fdd-7c4dbca48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43a3e-81f5-428d-93ff-d3ea02b7e0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E4715-1471-42F2-87D8-68F375FDF9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D12BC1-D915-4EA3-BDFB-473D07A0BE21}">
  <ds:schemaRefs>
    <ds:schemaRef ds:uri="bd3b1102-7859-4ec0-9fbc-131478542f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036d397-0c84-4bf0-aeee-fea4000410aa"/>
  </ds:schemaRefs>
</ds:datastoreItem>
</file>

<file path=customXml/itemProps3.xml><?xml version="1.0" encoding="utf-8"?>
<ds:datastoreItem xmlns:ds="http://schemas.openxmlformats.org/officeDocument/2006/customXml" ds:itemID="{5526360E-214F-4E3C-8916-F6084C6824F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2738</Words>
  <Application>Microsoft Office PowerPoint</Application>
  <PresentationFormat>Widescreen</PresentationFormat>
  <Paragraphs>605</Paragraphs>
  <Slides>43</Slides>
  <Notes>10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Arial Black</vt:lpstr>
      <vt:lpstr>Calibri</vt:lpstr>
      <vt:lpstr>Lato</vt:lpstr>
      <vt:lpstr>Roobert</vt:lpstr>
      <vt:lpstr>Times New Roman</vt:lpstr>
      <vt:lpstr>Verdana</vt:lpstr>
      <vt:lpstr>Title slides and deviders </vt:lpstr>
      <vt:lpstr>1_Title slides and deviders </vt:lpstr>
      <vt:lpstr>4_Content slides</vt:lpstr>
      <vt:lpstr>Content slides</vt:lpstr>
      <vt:lpstr>think-cell Slide</vt:lpstr>
      <vt:lpstr>ONBOARDING MEETING</vt:lpstr>
      <vt:lpstr>Agenda</vt:lpstr>
      <vt:lpstr>FORMÅL MED ONBOARDING MEETING</vt:lpstr>
      <vt:lpstr>Formål med Onboarding Meeting</vt:lpstr>
      <vt:lpstr>LEDERE OG KJERNETEAMETS ROLLE I ENDRINGSREISEN</vt:lpstr>
      <vt:lpstr>PowerPoint Presentation</vt:lpstr>
      <vt:lpstr>Fire viktige kriterier som bør ligge til grunn for treningsopplegget</vt:lpstr>
      <vt:lpstr>PowerPoint Presentation</vt:lpstr>
      <vt:lpstr>PowerPoint Presentation</vt:lpstr>
      <vt:lpstr>Hvordan tenker dere at vi kan bruke dere under opplæringen?</vt:lpstr>
      <vt:lpstr>PowerPoint Presentation</vt:lpstr>
      <vt:lpstr>PowerPoint Presentation</vt:lpstr>
      <vt:lpstr>PowerPoint Presentation</vt:lpstr>
      <vt:lpstr>PowerPoint Presentation</vt:lpstr>
      <vt:lpstr>HVORDAN FÅ  CRM PÅ DAGSORDEN</vt:lpstr>
      <vt:lpstr>PowerPoint Presentation</vt:lpstr>
      <vt:lpstr>CRM må sees på som en helhet ELEMENTENE HENGER SAMMEN OG PÅVIRKER HVERANDRE</vt:lpstr>
      <vt:lpstr>SUPEROFFICE UNDERSTØTTER DERES ARBEIDSMETODIKK</vt:lpstr>
      <vt:lpstr>ETABLER SAMTALER </vt:lpstr>
      <vt:lpstr>STRUKTURER SAMTALENE INTERNT  </vt:lpstr>
      <vt:lpstr>PowerPoint Presentation</vt:lpstr>
      <vt:lpstr>PowerPoint Presentation</vt:lpstr>
      <vt:lpstr>BENYTT INNSIKT </vt:lpstr>
      <vt:lpstr>TYPISKE ÅRSAKER TIL MOTSTAND I ENDRINGSPROSESSER</vt:lpstr>
      <vt:lpstr>Hvorfor opplever vi motstand mot endring?</vt:lpstr>
      <vt:lpstr>Hvorfor mislykkes implementeringer? 5 HOVEDÅRSAKER</vt:lpstr>
      <vt:lpstr>Kostnadene ved å mislykkes kan ofte bli omfattende og dramatiske</vt:lpstr>
      <vt:lpstr>Fem konkrete tematikker som vi ønsker at dere fokuserer på og jobber med under endringsreisen  </vt:lpstr>
      <vt:lpstr>ETABLER EN  STØTTENDE GRUPPE </vt:lpstr>
      <vt:lpstr>KOMMUNISER VISJON &amp; STRATEGISK PLAN  </vt:lpstr>
      <vt:lpstr>GI ANSATTE MULIGHETER TIL Å HANDLE  </vt:lpstr>
      <vt:lpstr>SKAP KORTSIKTIGE GEVINSTER  </vt:lpstr>
      <vt:lpstr>BRUK SEIRE TIL Å SKAPE FLERE ENDRINGER  </vt:lpstr>
      <vt:lpstr>HVA SER DERE SOM DE MEST OPPLAGTE MOTSTANDER MOT ENDRINGEN OG HVORDAN KAN DU REDUSERE DETTE?</vt:lpstr>
      <vt:lpstr>PRESENTERE &amp; FERDIGSTILLE TRENINGSPLANEN</vt:lpstr>
      <vt:lpstr>PowerPoint Presentation</vt:lpstr>
      <vt:lpstr>PowerPoint Presentation</vt:lpstr>
      <vt:lpstr>PowerPoint Presentation</vt:lpstr>
      <vt:lpstr>Hvordan kan vi måle effekten av tiltaket hos brukerne?</vt:lpstr>
      <vt:lpstr>OPPSUMMERING OG  VEIEN VIDERE</vt:lpstr>
      <vt:lpstr>PowerPoint Presentation</vt:lpstr>
      <vt:lpstr>+/-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ON01 - Onboarding Meeting - Presentation</dc:title>
  <dc:creator>Søren Fur Fischer</dc:creator>
  <cp:lastModifiedBy>Øivind Urdal</cp:lastModifiedBy>
  <cp:revision>1</cp:revision>
  <dcterms:created xsi:type="dcterms:W3CDTF">2020-06-05T10:46:50Z</dcterms:created>
  <dcterms:modified xsi:type="dcterms:W3CDTF">2022-03-29T17:49:08Z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0x01010013538467E9EEBF408A391D29135D74C4</vt:lpwstr>
  </property>
</Properties>
</file>