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0" r:id="rId6"/>
    <p:sldMasterId id="2147483752" r:id="rId7"/>
  </p:sldMasterIdLst>
  <p:notesMasterIdLst>
    <p:notesMasterId r:id="rId17"/>
  </p:notesMasterIdLst>
  <p:sldIdLst>
    <p:sldId id="257" r:id="rId8"/>
    <p:sldId id="1731651317" r:id="rId9"/>
    <p:sldId id="1731651325" r:id="rId10"/>
    <p:sldId id="1731651324" r:id="rId11"/>
    <p:sldId id="1731651329" r:id="rId12"/>
    <p:sldId id="1731651323" r:id="rId13"/>
    <p:sldId id="1731651330" r:id="rId14"/>
    <p:sldId id="1731651322" r:id="rId15"/>
    <p:sldId id="173165125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ivind Urdal" initials="ØU" lastIdx="1" clrIdx="0">
    <p:extLst>
      <p:ext uri="{19B8F6BF-5375-455C-9EA6-DF929625EA0E}">
        <p15:presenceInfo xmlns:p15="http://schemas.microsoft.com/office/powerpoint/2012/main" userId="S::urdal@superoffice.com::a519fee0-b56b-489a-8ee4-66b2d861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9"/>
    <a:srgbClr val="FC8B5F"/>
    <a:srgbClr val="38B293"/>
    <a:srgbClr val="0B5F59"/>
    <a:srgbClr val="7B7B7B"/>
    <a:srgbClr val="B2B2B2"/>
    <a:srgbClr val="A6D3DD"/>
    <a:srgbClr val="304D6C"/>
    <a:srgbClr val="D34516"/>
    <a:srgbClr val="EF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6BFFE-4BED-2E66-726B-0084144BC02D}" v="101" dt="2021-11-22T12:22:35.141"/>
    <p1510:client id="{2E64DA67-D293-57E1-47DD-E65E9BDE6534}" v="3" dt="2021-11-22T09:04:23.598"/>
    <p1510:client id="{42EA25B9-1724-11CF-2F14-E25E6C55F0D9}" v="34" dt="2021-11-22T09:26:32.952"/>
    <p1510:client id="{4D5C32D7-8E19-BBA1-CF2B-50980AFEECD2}" v="3" dt="2021-11-22T11:15:56.273"/>
    <p1510:client id="{8D7371B0-B735-4889-AE05-A6B224F5452C}" v="1" dt="2021-11-22T09:29:51.431"/>
    <p1510:client id="{BBA2531D-622E-AAD8-3561-5B1F16B74143}" v="50" dt="2021-11-22T11:10:42.393"/>
    <p1510:client id="{BD210C29-140D-2407-21FE-3DD760815A77}" v="6" dt="2021-11-23T09:26:54.289"/>
    <p1510:client id="{D044C363-4538-00DE-861B-22A859198DB3}" v="37" dt="2021-11-22T09:32:18.902"/>
    <p1510:client id="{D14C1CCB-9E42-9AB6-95B6-73774536DD87}" v="9" dt="2022-01-18T11:00:45.693"/>
    <p1510:client id="{ED008A22-7967-A43D-DD28-707D38035C7C}" v="54" dt="2021-11-22T09:37:28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7"/>
  </p:normalViewPr>
  <p:slideViewPr>
    <p:cSldViewPr snapToGrid="0">
      <p:cViewPr varScale="1">
        <p:scale>
          <a:sx n="151" d="100"/>
          <a:sy n="151" d="100"/>
        </p:scale>
        <p:origin x="120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ivind Urdal" userId="S::urdal@superoffice.com::a519fee0-b56b-489a-8ee4-66b2d8616237" providerId="AD" clId="Web-{2E64DA67-D293-57E1-47DD-E65E9BDE6534}"/>
    <pc:docChg chg="modSld">
      <pc:chgData name="Øivind Urdal" userId="S::urdal@superoffice.com::a519fee0-b56b-489a-8ee4-66b2d8616237" providerId="AD" clId="Web-{2E64DA67-D293-57E1-47DD-E65E9BDE6534}" dt="2021-11-22T09:04:23.598" v="2" actId="1076"/>
      <pc:docMkLst>
        <pc:docMk/>
      </pc:docMkLst>
      <pc:sldChg chg="modSp">
        <pc:chgData name="Øivind Urdal" userId="S::urdal@superoffice.com::a519fee0-b56b-489a-8ee4-66b2d8616237" providerId="AD" clId="Web-{2E64DA67-D293-57E1-47DD-E65E9BDE6534}" dt="2021-11-22T09:04:23.598" v="2" actId="1076"/>
        <pc:sldMkLst>
          <pc:docMk/>
          <pc:sldMk cId="2255954005" sldId="1731651319"/>
        </pc:sldMkLst>
        <pc:spChg chg="mod">
          <ac:chgData name="Øivind Urdal" userId="S::urdal@superoffice.com::a519fee0-b56b-489a-8ee4-66b2d8616237" providerId="AD" clId="Web-{2E64DA67-D293-57E1-47DD-E65E9BDE6534}" dt="2021-11-22T09:04:23.598" v="2" actId="1076"/>
          <ac:spMkLst>
            <pc:docMk/>
            <pc:sldMk cId="2255954005" sldId="1731651319"/>
            <ac:spMk id="3" creationId="{5F54F986-B979-403D-BCBC-28751D1A86B4}"/>
          </ac:spMkLst>
        </pc:spChg>
      </pc:sldChg>
    </pc:docChg>
  </pc:docChgLst>
  <pc:docChgLst>
    <pc:chgData name="Daniel Nguyen" userId="S::danieln@superoffice.com::717b64e3-9310-44b9-a5c8-b434d093a5ec" providerId="AD" clId="Web-{4D5C32D7-8E19-BBA1-CF2B-50980AFEECD2}"/>
    <pc:docChg chg="modSld">
      <pc:chgData name="Daniel Nguyen" userId="S::danieln@superoffice.com::717b64e3-9310-44b9-a5c8-b434d093a5ec" providerId="AD" clId="Web-{4D5C32D7-8E19-BBA1-CF2B-50980AFEECD2}" dt="2021-11-22T11:15:56.273" v="2" actId="20577"/>
      <pc:docMkLst>
        <pc:docMk/>
      </pc:docMkLst>
      <pc:sldChg chg="modSp">
        <pc:chgData name="Daniel Nguyen" userId="S::danieln@superoffice.com::717b64e3-9310-44b9-a5c8-b434d093a5ec" providerId="AD" clId="Web-{4D5C32D7-8E19-BBA1-CF2B-50980AFEECD2}" dt="2021-11-22T11:15:56.273" v="2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4D5C32D7-8E19-BBA1-CF2B-50980AFEECD2}" dt="2021-11-22T11:15:56.273" v="2" actId="20577"/>
          <ac:spMkLst>
            <pc:docMk/>
            <pc:sldMk cId="4151605118" sldId="1731651325"/>
            <ac:spMk id="2" creationId="{15840884-2B48-864A-9AFE-A0D66147E81E}"/>
          </ac:spMkLst>
        </pc:spChg>
      </pc:sldChg>
    </pc:docChg>
  </pc:docChgLst>
  <pc:docChgLst>
    <pc:chgData name="Daniel Nguyen" userId="717b64e3-9310-44b9-a5c8-b434d093a5ec" providerId="ADAL" clId="{8D7371B0-B735-4889-AE05-A6B224F5452C}"/>
    <pc:docChg chg="modSld">
      <pc:chgData name="Daniel Nguyen" userId="717b64e3-9310-44b9-a5c8-b434d093a5ec" providerId="ADAL" clId="{8D7371B0-B735-4889-AE05-A6B224F5452C}" dt="2021-11-22T09:29:51.429" v="0" actId="1366"/>
      <pc:docMkLst>
        <pc:docMk/>
      </pc:docMkLst>
      <pc:sldChg chg="modSp">
        <pc:chgData name="Daniel Nguyen" userId="717b64e3-9310-44b9-a5c8-b434d093a5ec" providerId="ADAL" clId="{8D7371B0-B735-4889-AE05-A6B224F5452C}" dt="2021-11-22T09:29:51.429" v="0" actId="1366"/>
        <pc:sldMkLst>
          <pc:docMk/>
          <pc:sldMk cId="2610536089" sldId="1731651327"/>
        </pc:sldMkLst>
        <pc:picChg chg="mod">
          <ac:chgData name="Daniel Nguyen" userId="717b64e3-9310-44b9-a5c8-b434d093a5ec" providerId="ADAL" clId="{8D7371B0-B735-4889-AE05-A6B224F5452C}" dt="2021-11-22T09:29:51.429" v="0" actId="1366"/>
          <ac:picMkLst>
            <pc:docMk/>
            <pc:sldMk cId="2610536089" sldId="1731651327"/>
            <ac:picMk id="5" creationId="{CC83142E-C39B-4C24-A80C-FD3D38D96ACC}"/>
          </ac:picMkLst>
        </pc:picChg>
      </pc:sldChg>
    </pc:docChg>
  </pc:docChgLst>
  <pc:docChgLst>
    <pc:chgData name="Sandra Ugland" userId="S::sandrau@superoffice.com::b7d47d55-99d5-42fe-86f4-898c0d124d9d" providerId="AD" clId="Web-{D14C1CCB-9E42-9AB6-95B6-73774536DD87}"/>
    <pc:docChg chg="modSld">
      <pc:chgData name="Sandra Ugland" userId="S::sandrau@superoffice.com::b7d47d55-99d5-42fe-86f4-898c0d124d9d" providerId="AD" clId="Web-{D14C1CCB-9E42-9AB6-95B6-73774536DD87}" dt="2022-01-18T11:00:45.193" v="5" actId="20577"/>
      <pc:docMkLst>
        <pc:docMk/>
      </pc:docMkLst>
      <pc:sldChg chg="modSp">
        <pc:chgData name="Sandra Ugland" userId="S::sandrau@superoffice.com::b7d47d55-99d5-42fe-86f4-898c0d124d9d" providerId="AD" clId="Web-{D14C1CCB-9E42-9AB6-95B6-73774536DD87}" dt="2022-01-18T11:00:13.974" v="4" actId="20577"/>
        <pc:sldMkLst>
          <pc:docMk/>
          <pc:sldMk cId="2523750126" sldId="1731651323"/>
        </pc:sldMkLst>
        <pc:spChg chg="mod">
          <ac:chgData name="Sandra Ugland" userId="S::sandrau@superoffice.com::b7d47d55-99d5-42fe-86f4-898c0d124d9d" providerId="AD" clId="Web-{D14C1CCB-9E42-9AB6-95B6-73774536DD87}" dt="2022-01-18T10:58:37.097" v="1" actId="20577"/>
          <ac:spMkLst>
            <pc:docMk/>
            <pc:sldMk cId="2523750126" sldId="1731651323"/>
            <ac:spMk id="2" creationId="{15840884-2B48-864A-9AFE-A0D66147E81E}"/>
          </ac:spMkLst>
        </pc:spChg>
        <pc:spChg chg="mod">
          <ac:chgData name="Sandra Ugland" userId="S::sandrau@superoffice.com::b7d47d55-99d5-42fe-86f4-898c0d124d9d" providerId="AD" clId="Web-{D14C1CCB-9E42-9AB6-95B6-73774536DD87}" dt="2022-01-18T11:00:13.974" v="4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modSp">
        <pc:chgData name="Sandra Ugland" userId="S::sandrau@superoffice.com::b7d47d55-99d5-42fe-86f4-898c0d124d9d" providerId="AD" clId="Web-{D14C1CCB-9E42-9AB6-95B6-73774536DD87}" dt="2022-01-18T10:58:33.487" v="0" actId="20577"/>
        <pc:sldMkLst>
          <pc:docMk/>
          <pc:sldMk cId="2021715235" sldId="1731651329"/>
        </pc:sldMkLst>
        <pc:spChg chg="mod">
          <ac:chgData name="Sandra Ugland" userId="S::sandrau@superoffice.com::b7d47d55-99d5-42fe-86f4-898c0d124d9d" providerId="AD" clId="Web-{D14C1CCB-9E42-9AB6-95B6-73774536DD87}" dt="2022-01-18T10:58:33.487" v="0" actId="20577"/>
          <ac:spMkLst>
            <pc:docMk/>
            <pc:sldMk cId="2021715235" sldId="1731651329"/>
            <ac:spMk id="2" creationId="{15840884-2B48-864A-9AFE-A0D66147E81E}"/>
          </ac:spMkLst>
        </pc:spChg>
      </pc:sldChg>
      <pc:sldChg chg="modSp">
        <pc:chgData name="Sandra Ugland" userId="S::sandrau@superoffice.com::b7d47d55-99d5-42fe-86f4-898c0d124d9d" providerId="AD" clId="Web-{D14C1CCB-9E42-9AB6-95B6-73774536DD87}" dt="2022-01-18T11:00:45.193" v="5" actId="20577"/>
        <pc:sldMkLst>
          <pc:docMk/>
          <pc:sldMk cId="2050484863" sldId="1731651330"/>
        </pc:sldMkLst>
        <pc:spChg chg="mod">
          <ac:chgData name="Sandra Ugland" userId="S::sandrau@superoffice.com::b7d47d55-99d5-42fe-86f4-898c0d124d9d" providerId="AD" clId="Web-{D14C1CCB-9E42-9AB6-95B6-73774536DD87}" dt="2022-01-18T11:00:45.193" v="5" actId="20577"/>
          <ac:spMkLst>
            <pc:docMk/>
            <pc:sldMk cId="2050484863" sldId="1731651330"/>
            <ac:spMk id="2" creationId="{15840884-2B48-864A-9AFE-A0D66147E81E}"/>
          </ac:spMkLst>
        </pc:spChg>
      </pc:sldChg>
    </pc:docChg>
  </pc:docChgLst>
  <pc:docChgLst>
    <pc:chgData name="Daniel Nguyen" userId="S::danieln@superoffice.com::717b64e3-9310-44b9-a5c8-b434d093a5ec" providerId="AD" clId="Web-{42EA25B9-1724-11CF-2F14-E25E6C55F0D9}"/>
    <pc:docChg chg="addSld modSld sldOrd">
      <pc:chgData name="Daniel Nguyen" userId="S::danieln@superoffice.com::717b64e3-9310-44b9-a5c8-b434d093a5ec" providerId="AD" clId="Web-{42EA25B9-1724-11CF-2F14-E25E6C55F0D9}" dt="2021-11-22T09:26:32.952" v="30"/>
      <pc:docMkLst>
        <pc:docMk/>
      </pc:docMkLst>
      <pc:sldChg chg="addSp delSp modSp ord">
        <pc:chgData name="Daniel Nguyen" userId="S::danieln@superoffice.com::717b64e3-9310-44b9-a5c8-b434d093a5ec" providerId="AD" clId="Web-{42EA25B9-1724-11CF-2F14-E25E6C55F0D9}" dt="2021-11-22T09:25:00.215" v="27"/>
        <pc:sldMkLst>
          <pc:docMk/>
          <pc:sldMk cId="2255954005" sldId="1731651319"/>
        </pc:sldMkLst>
        <pc:spChg chg="mod">
          <ac:chgData name="Daniel Nguyen" userId="S::danieln@superoffice.com::717b64e3-9310-44b9-a5c8-b434d093a5ec" providerId="AD" clId="Web-{42EA25B9-1724-11CF-2F14-E25E6C55F0D9}" dt="2021-11-22T09:21:04.099" v="7" actId="1076"/>
          <ac:spMkLst>
            <pc:docMk/>
            <pc:sldMk cId="2255954005" sldId="1731651319"/>
            <ac:spMk id="3" creationId="{5F54F986-B979-403D-BCBC-28751D1A86B4}"/>
          </ac:spMkLst>
        </pc:spChg>
        <pc:spChg chg="add del mod">
          <ac:chgData name="Daniel Nguyen" userId="S::danieln@superoffice.com::717b64e3-9310-44b9-a5c8-b434d093a5ec" providerId="AD" clId="Web-{42EA25B9-1724-11CF-2F14-E25E6C55F0D9}" dt="2021-11-22T09:25:00.215" v="27"/>
          <ac:spMkLst>
            <pc:docMk/>
            <pc:sldMk cId="2255954005" sldId="1731651319"/>
            <ac:spMk id="6" creationId="{766266C0-14EB-4272-9755-78DFE1EC208F}"/>
          </ac:spMkLst>
        </pc:spChg>
        <pc:picChg chg="add del mod ord">
          <ac:chgData name="Daniel Nguyen" userId="S::danieln@superoffice.com::717b64e3-9310-44b9-a5c8-b434d093a5ec" providerId="AD" clId="Web-{42EA25B9-1724-11CF-2F14-E25E6C55F0D9}" dt="2021-11-22T09:21:41.366" v="8"/>
          <ac:picMkLst>
            <pc:docMk/>
            <pc:sldMk cId="2255954005" sldId="1731651319"/>
            <ac:picMk id="4" creationId="{E2372B79-E12A-4438-9C24-917B888B214B}"/>
          </ac:picMkLst>
        </pc:picChg>
        <pc:picChg chg="add mod ord">
          <ac:chgData name="Daniel Nguyen" userId="S::danieln@superoffice.com::717b64e3-9310-44b9-a5c8-b434d093a5ec" providerId="AD" clId="Web-{42EA25B9-1724-11CF-2F14-E25E6C55F0D9}" dt="2021-11-22T09:24:33.355" v="26" actId="1076"/>
          <ac:picMkLst>
            <pc:docMk/>
            <pc:sldMk cId="2255954005" sldId="1731651319"/>
            <ac:picMk id="5" creationId="{CC83142E-C39B-4C24-A80C-FD3D38D96ACC}"/>
          </ac:picMkLst>
        </pc:picChg>
        <pc:picChg chg="del">
          <ac:chgData name="Daniel Nguyen" userId="S::danieln@superoffice.com::717b64e3-9310-44b9-a5c8-b434d093a5ec" providerId="AD" clId="Web-{42EA25B9-1724-11CF-2F14-E25E6C55F0D9}" dt="2021-11-22T09:20:38.958" v="0"/>
          <ac:picMkLst>
            <pc:docMk/>
            <pc:sldMk cId="2255954005" sldId="1731651319"/>
            <ac:picMk id="8" creationId="{1D5DA0F6-CE29-46F0-B5B0-08ADFFD5C27E}"/>
          </ac:picMkLst>
        </pc:picChg>
      </pc:sldChg>
      <pc:sldChg chg="addSp delSp modSp ord">
        <pc:chgData name="Daniel Nguyen" userId="S::danieln@superoffice.com::717b64e3-9310-44b9-a5c8-b434d093a5ec" providerId="AD" clId="Web-{42EA25B9-1724-11CF-2F14-E25E6C55F0D9}" dt="2021-11-22T09:23:09.181" v="21" actId="1076"/>
        <pc:sldMkLst>
          <pc:docMk/>
          <pc:sldMk cId="3809922823" sldId="1731651326"/>
        </pc:sldMkLst>
        <pc:spChg chg="del mod">
          <ac:chgData name="Daniel Nguyen" userId="S::danieln@superoffice.com::717b64e3-9310-44b9-a5c8-b434d093a5ec" providerId="AD" clId="Web-{42EA25B9-1724-11CF-2F14-E25E6C55F0D9}" dt="2021-11-22T09:22:52.196" v="19"/>
          <ac:spMkLst>
            <pc:docMk/>
            <pc:sldMk cId="3809922823" sldId="1731651326"/>
            <ac:spMk id="3" creationId="{5F54F986-B979-403D-BCBC-28751D1A86B4}"/>
          </ac:spMkLst>
        </pc:spChg>
        <pc:spChg chg="add mod">
          <ac:chgData name="Daniel Nguyen" userId="S::danieln@superoffice.com::717b64e3-9310-44b9-a5c8-b434d093a5ec" providerId="AD" clId="Web-{42EA25B9-1724-11CF-2F14-E25E6C55F0D9}" dt="2021-11-22T09:23:09.181" v="21" actId="1076"/>
          <ac:spMkLst>
            <pc:docMk/>
            <pc:sldMk cId="3809922823" sldId="1731651326"/>
            <ac:spMk id="4" creationId="{FA419BBF-2038-455E-9CC0-6E73A3A332E3}"/>
          </ac:spMkLst>
        </pc:spChg>
      </pc:sldChg>
      <pc:sldChg chg="modSp add replId">
        <pc:chgData name="Daniel Nguyen" userId="S::danieln@superoffice.com::717b64e3-9310-44b9-a5c8-b434d093a5ec" providerId="AD" clId="Web-{42EA25B9-1724-11CF-2F14-E25E6C55F0D9}" dt="2021-11-22T09:26:32.952" v="30"/>
        <pc:sldMkLst>
          <pc:docMk/>
          <pc:sldMk cId="2610536089" sldId="1731651327"/>
        </pc:sldMkLst>
        <pc:picChg chg="mod">
          <ac:chgData name="Daniel Nguyen" userId="S::danieln@superoffice.com::717b64e3-9310-44b9-a5c8-b434d093a5ec" providerId="AD" clId="Web-{42EA25B9-1724-11CF-2F14-E25E6C55F0D9}" dt="2021-11-22T09:26:32.952" v="30"/>
          <ac:picMkLst>
            <pc:docMk/>
            <pc:sldMk cId="2610536089" sldId="1731651327"/>
            <ac:picMk id="5" creationId="{CC83142E-C39B-4C24-A80C-FD3D38D96ACC}"/>
          </ac:picMkLst>
        </pc:picChg>
      </pc:sldChg>
    </pc:docChg>
  </pc:docChgLst>
  <pc:docChgLst>
    <pc:chgData name="Daniel Nguyen" userId="S::danieln@superoffice.com::717b64e3-9310-44b9-a5c8-b434d093a5ec" providerId="AD" clId="Web-{BBA2531D-622E-AAD8-3561-5B1F16B74143}"/>
    <pc:docChg chg="addSld delSld modSld sldOrd">
      <pc:chgData name="Daniel Nguyen" userId="S::danieln@superoffice.com::717b64e3-9310-44b9-a5c8-b434d093a5ec" providerId="AD" clId="Web-{BBA2531D-622E-AAD8-3561-5B1F16B74143}" dt="2021-11-22T11:10:42.393" v="52"/>
      <pc:docMkLst>
        <pc:docMk/>
      </pc:docMkLst>
      <pc:sldChg chg="modSp">
        <pc:chgData name="Daniel Nguyen" userId="S::danieln@superoffice.com::717b64e3-9310-44b9-a5c8-b434d093a5ec" providerId="AD" clId="Web-{BBA2531D-622E-AAD8-3561-5B1F16B74143}" dt="2021-11-22T09:43:39.922" v="2" actId="20577"/>
        <pc:sldMkLst>
          <pc:docMk/>
          <pc:sldMk cId="148608899" sldId="257"/>
        </pc:sldMkLst>
        <pc:spChg chg="mod">
          <ac:chgData name="Daniel Nguyen" userId="S::danieln@superoffice.com::717b64e3-9310-44b9-a5c8-b434d093a5ec" providerId="AD" clId="Web-{BBA2531D-622E-AAD8-3561-5B1F16B74143}" dt="2021-11-22T09:43:39.922" v="2" actId="20577"/>
          <ac:spMkLst>
            <pc:docMk/>
            <pc:sldMk cId="148608899" sldId="257"/>
            <ac:spMk id="2" creationId="{159EF414-56B9-5646-9FB2-67D62E13AE48}"/>
          </ac:spMkLst>
        </pc:spChg>
      </pc:sldChg>
      <pc:sldChg chg="add del">
        <pc:chgData name="Daniel Nguyen" userId="S::danieln@superoffice.com::717b64e3-9310-44b9-a5c8-b434d093a5ec" providerId="AD" clId="Web-{BBA2531D-622E-AAD8-3561-5B1F16B74143}" dt="2021-11-22T11:10:42.378" v="49"/>
        <pc:sldMkLst>
          <pc:docMk/>
          <pc:sldMk cId="791329475" sldId="306"/>
        </pc:sldMkLst>
      </pc:sldChg>
      <pc:sldChg chg="add del ord">
        <pc:chgData name="Daniel Nguyen" userId="S::danieln@superoffice.com::717b64e3-9310-44b9-a5c8-b434d093a5ec" providerId="AD" clId="Web-{BBA2531D-622E-AAD8-3561-5B1F16B74143}" dt="2021-11-22T11:10:42.393" v="52"/>
        <pc:sldMkLst>
          <pc:docMk/>
          <pc:sldMk cId="758727147" sldId="1731651297"/>
        </pc:sldMkLst>
      </pc:sldChg>
      <pc:sldChg chg="modSp">
        <pc:chgData name="Daniel Nguyen" userId="S::danieln@superoffice.com::717b64e3-9310-44b9-a5c8-b434d093a5ec" providerId="AD" clId="Web-{BBA2531D-622E-AAD8-3561-5B1F16B74143}" dt="2021-11-22T09:45:50.518" v="8" actId="20577"/>
        <pc:sldMkLst>
          <pc:docMk/>
          <pc:sldMk cId="1262267687" sldId="1731651317"/>
        </pc:sldMkLst>
        <pc:spChg chg="mod">
          <ac:chgData name="Daniel Nguyen" userId="S::danieln@superoffice.com::717b64e3-9310-44b9-a5c8-b434d093a5ec" providerId="AD" clId="Web-{BBA2531D-622E-AAD8-3561-5B1F16B74143}" dt="2021-11-22T09:45:44.143" v="5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BBA2531D-622E-AAD8-3561-5B1F16B74143}" dt="2021-11-22T09:45:50.518" v="8" actId="20577"/>
          <ac:spMkLst>
            <pc:docMk/>
            <pc:sldMk cId="1262267687" sldId="1731651317"/>
            <ac:spMk id="9" creationId="{B5A25D11-979C-4ADC-AF06-FD360B79F87E}"/>
          </ac:spMkLst>
        </pc:spChg>
      </pc:sldChg>
      <pc:sldChg chg="add del">
        <pc:chgData name="Daniel Nguyen" userId="S::danieln@superoffice.com::717b64e3-9310-44b9-a5c8-b434d093a5ec" providerId="AD" clId="Web-{BBA2531D-622E-AAD8-3561-5B1F16B74143}" dt="2021-11-22T11:10:42.378" v="48"/>
        <pc:sldMkLst>
          <pc:docMk/>
          <pc:sldMk cId="1854289040" sldId="1731651318"/>
        </pc:sldMkLst>
      </pc:sldChg>
      <pc:sldChg chg="addSp delSp modSp add del">
        <pc:chgData name="Daniel Nguyen" userId="S::danieln@superoffice.com::717b64e3-9310-44b9-a5c8-b434d093a5ec" providerId="AD" clId="Web-{BBA2531D-622E-AAD8-3561-5B1F16B74143}" dt="2021-11-22T11:10:17.627" v="47" actId="20577"/>
        <pc:sldMkLst>
          <pc:docMk/>
          <pc:sldMk cId="2255954005" sldId="1731651319"/>
        </pc:sldMkLst>
        <pc:spChg chg="mod">
          <ac:chgData name="Daniel Nguyen" userId="S::danieln@superoffice.com::717b64e3-9310-44b9-a5c8-b434d093a5ec" providerId="AD" clId="Web-{BBA2531D-622E-AAD8-3561-5B1F16B74143}" dt="2021-11-22T11:10:17.627" v="47" actId="20577"/>
          <ac:spMkLst>
            <pc:docMk/>
            <pc:sldMk cId="2255954005" sldId="1731651319"/>
            <ac:spMk id="2" creationId="{5A9322FD-BB8E-4AB9-BD40-836FDA4EEF4E}"/>
          </ac:spMkLst>
        </pc:spChg>
        <pc:picChg chg="add mod">
          <ac:chgData name="Daniel Nguyen" userId="S::danieln@superoffice.com::717b64e3-9310-44b9-a5c8-b434d093a5ec" providerId="AD" clId="Web-{BBA2531D-622E-AAD8-3561-5B1F16B74143}" dt="2021-11-22T11:10:05.346" v="44" actId="1076"/>
          <ac:picMkLst>
            <pc:docMk/>
            <pc:sldMk cId="2255954005" sldId="1731651319"/>
            <ac:picMk id="4" creationId="{A7D75FB2-6EC8-4118-8634-DFFE91B76437}"/>
          </ac:picMkLst>
        </pc:picChg>
        <pc:picChg chg="del">
          <ac:chgData name="Daniel Nguyen" userId="S::danieln@superoffice.com::717b64e3-9310-44b9-a5c8-b434d093a5ec" providerId="AD" clId="Web-{BBA2531D-622E-AAD8-3561-5B1F16B74143}" dt="2021-11-22T11:09:37.689" v="36"/>
          <ac:picMkLst>
            <pc:docMk/>
            <pc:sldMk cId="2255954005" sldId="1731651319"/>
            <ac:picMk id="5" creationId="{CC83142E-C39B-4C24-A80C-FD3D38D96ACC}"/>
          </ac:picMkLst>
        </pc:picChg>
      </pc:sldChg>
      <pc:sldChg chg="modSp ord">
        <pc:chgData name="Daniel Nguyen" userId="S::danieln@superoffice.com::717b64e3-9310-44b9-a5c8-b434d093a5ec" providerId="AD" clId="Web-{BBA2531D-622E-AAD8-3561-5B1F16B74143}" dt="2021-11-22T11:08:22.485" v="22" actId="20577"/>
        <pc:sldMkLst>
          <pc:docMk/>
          <pc:sldMk cId="3355783107" sldId="1731651322"/>
        </pc:sldMkLst>
        <pc:spChg chg="mod">
          <ac:chgData name="Daniel Nguyen" userId="S::danieln@superoffice.com::717b64e3-9310-44b9-a5c8-b434d093a5ec" providerId="AD" clId="Web-{BBA2531D-622E-AAD8-3561-5B1F16B74143}" dt="2021-11-22T11:08:22.485" v="22" actId="20577"/>
          <ac:spMkLst>
            <pc:docMk/>
            <pc:sldMk cId="3355783107" sldId="1731651322"/>
            <ac:spMk id="2" creationId="{8FCE5CC1-A615-A34D-8268-97B9060CA33F}"/>
          </ac:spMkLst>
        </pc:spChg>
      </pc:sldChg>
      <pc:sldChg chg="modSp">
        <pc:chgData name="Daniel Nguyen" userId="S::danieln@superoffice.com::717b64e3-9310-44b9-a5c8-b434d093a5ec" providerId="AD" clId="Web-{BBA2531D-622E-AAD8-3561-5B1F16B74143}" dt="2021-11-22T09:46:49.050" v="15" actId="20577"/>
        <pc:sldMkLst>
          <pc:docMk/>
          <pc:sldMk cId="2523750126" sldId="1731651323"/>
        </pc:sldMkLst>
        <pc:spChg chg="mod">
          <ac:chgData name="Daniel Nguyen" userId="S::danieln@superoffice.com::717b64e3-9310-44b9-a5c8-b434d093a5ec" providerId="AD" clId="Web-{BBA2531D-622E-AAD8-3561-5B1F16B74143}" dt="2021-11-22T09:46:49.050" v="15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delSp">
        <pc:chgData name="Daniel Nguyen" userId="S::danieln@superoffice.com::717b64e3-9310-44b9-a5c8-b434d093a5ec" providerId="AD" clId="Web-{BBA2531D-622E-AAD8-3561-5B1F16B74143}" dt="2021-11-22T09:46:39.175" v="12"/>
        <pc:sldMkLst>
          <pc:docMk/>
          <pc:sldMk cId="1565014864" sldId="1731651324"/>
        </pc:sldMkLst>
        <pc:spChg chg="del">
          <ac:chgData name="Daniel Nguyen" userId="S::danieln@superoffice.com::717b64e3-9310-44b9-a5c8-b434d093a5ec" providerId="AD" clId="Web-{BBA2531D-622E-AAD8-3561-5B1F16B74143}" dt="2021-11-22T09:46:39.175" v="12"/>
          <ac:spMkLst>
            <pc:docMk/>
            <pc:sldMk cId="1565014864" sldId="1731651324"/>
            <ac:spMk id="10" creationId="{D217B966-86C3-4E67-B21C-220EF755071D}"/>
          </ac:spMkLst>
        </pc:spChg>
      </pc:sldChg>
      <pc:sldChg chg="modSp">
        <pc:chgData name="Daniel Nguyen" userId="S::danieln@superoffice.com::717b64e3-9310-44b9-a5c8-b434d093a5ec" providerId="AD" clId="Web-{BBA2531D-622E-AAD8-3561-5B1F16B74143}" dt="2021-11-22T09:46:02.237" v="11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BBA2531D-622E-AAD8-3561-5B1F16B74143}" dt="2021-11-22T09:46:02.237" v="11" actId="20577"/>
          <ac:spMkLst>
            <pc:docMk/>
            <pc:sldMk cId="4151605118" sldId="1731651325"/>
            <ac:spMk id="9" creationId="{B5A25D11-979C-4ADC-AF06-FD360B79F87E}"/>
          </ac:spMkLst>
        </pc:spChg>
      </pc:sldChg>
      <pc:sldChg chg="add del">
        <pc:chgData name="Daniel Nguyen" userId="S::danieln@superoffice.com::717b64e3-9310-44b9-a5c8-b434d093a5ec" providerId="AD" clId="Web-{BBA2531D-622E-AAD8-3561-5B1F16B74143}" dt="2021-11-22T11:10:42.378" v="50"/>
        <pc:sldMkLst>
          <pc:docMk/>
          <pc:sldMk cId="3809922823" sldId="1731651326"/>
        </pc:sldMkLst>
      </pc:sldChg>
      <pc:sldChg chg="add del">
        <pc:chgData name="Daniel Nguyen" userId="S::danieln@superoffice.com::717b64e3-9310-44b9-a5c8-b434d093a5ec" providerId="AD" clId="Web-{BBA2531D-622E-AAD8-3561-5B1F16B74143}" dt="2021-11-22T11:10:42.378" v="51"/>
        <pc:sldMkLst>
          <pc:docMk/>
          <pc:sldMk cId="2610536089" sldId="1731651327"/>
        </pc:sldMkLst>
      </pc:sldChg>
      <pc:sldChg chg="add">
        <pc:chgData name="Daniel Nguyen" userId="S::danieln@superoffice.com::717b64e3-9310-44b9-a5c8-b434d093a5ec" providerId="AD" clId="Web-{BBA2531D-622E-AAD8-3561-5B1F16B74143}" dt="2021-11-22T11:07:52.390" v="16"/>
        <pc:sldMkLst>
          <pc:docMk/>
          <pc:sldMk cId="115786044" sldId="1731651328"/>
        </pc:sldMkLst>
      </pc:sldChg>
      <pc:sldMasterChg chg="addSldLayout">
        <pc:chgData name="Daniel Nguyen" userId="S::danieln@superoffice.com::717b64e3-9310-44b9-a5c8-b434d093a5ec" providerId="AD" clId="Web-{BBA2531D-622E-AAD8-3561-5B1F16B74143}" dt="2021-11-22T11:07:52.390" v="16"/>
        <pc:sldMasterMkLst>
          <pc:docMk/>
          <pc:sldMasterMk cId="2866801089" sldId="2147483710"/>
        </pc:sldMasterMkLst>
        <pc:sldLayoutChg chg="add">
          <pc:chgData name="Daniel Nguyen" userId="S::danieln@superoffice.com::717b64e3-9310-44b9-a5c8-b434d093a5ec" providerId="AD" clId="Web-{BBA2531D-622E-AAD8-3561-5B1F16B74143}" dt="2021-11-22T11:07:52.390" v="16"/>
          <pc:sldLayoutMkLst>
            <pc:docMk/>
            <pc:sldMasterMk cId="2866801089" sldId="2147483710"/>
            <pc:sldLayoutMk cId="1153090366" sldId="2147483784"/>
          </pc:sldLayoutMkLst>
        </pc:sldLayoutChg>
      </pc:sldMasterChg>
    </pc:docChg>
  </pc:docChgLst>
  <pc:docChgLst>
    <pc:chgData name="Daniel Nguyen" userId="S::danieln@superoffice.com::717b64e3-9310-44b9-a5c8-b434d093a5ec" providerId="AD" clId="Web-{ED008A22-7967-A43D-DD28-707D38035C7C}"/>
    <pc:docChg chg="modSld">
      <pc:chgData name="Daniel Nguyen" userId="S::danieln@superoffice.com::717b64e3-9310-44b9-a5c8-b434d093a5ec" providerId="AD" clId="Web-{ED008A22-7967-A43D-DD28-707D38035C7C}" dt="2021-11-22T09:37:28.885" v="58" actId="20577"/>
      <pc:docMkLst>
        <pc:docMk/>
      </pc:docMkLst>
      <pc:sldChg chg="addSp delSp modSp">
        <pc:chgData name="Daniel Nguyen" userId="S::danieln@superoffice.com::717b64e3-9310-44b9-a5c8-b434d093a5ec" providerId="AD" clId="Web-{ED008A22-7967-A43D-DD28-707D38035C7C}" dt="2021-11-22T09:37:28.885" v="58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ED008A22-7967-A43D-DD28-707D38035C7C}" dt="2021-11-22T09:35:04.132" v="5" actId="1076"/>
          <ac:spMkLst>
            <pc:docMk/>
            <pc:sldMk cId="4151605118" sldId="1731651325"/>
            <ac:spMk id="3" creationId="{787A168E-ED81-4637-B8A5-943B9C057A7F}"/>
          </ac:spMkLst>
        </pc:spChg>
        <pc:spChg chg="mod">
          <ac:chgData name="Daniel Nguyen" userId="S::danieln@superoffice.com::717b64e3-9310-44b9-a5c8-b434d093a5ec" providerId="AD" clId="Web-{ED008A22-7967-A43D-DD28-707D38035C7C}" dt="2021-11-22T09:34:56.710" v="4" actId="14100"/>
          <ac:spMkLst>
            <pc:docMk/>
            <pc:sldMk cId="4151605118" sldId="1731651325"/>
            <ac:spMk id="4" creationId="{0C6DAA47-2EBB-47FB-AB28-DC562BE0F263}"/>
          </ac:spMkLst>
        </pc:spChg>
        <pc:spChg chg="add mod">
          <ac:chgData name="Daniel Nguyen" userId="S::danieln@superoffice.com::717b64e3-9310-44b9-a5c8-b434d093a5ec" providerId="AD" clId="Web-{ED008A22-7967-A43D-DD28-707D38035C7C}" dt="2021-11-22T09:37:28.885" v="58" actId="20577"/>
          <ac:spMkLst>
            <pc:docMk/>
            <pc:sldMk cId="4151605118" sldId="1731651325"/>
            <ac:spMk id="5" creationId="{E3D70B64-B2BB-48CD-BF6E-96414B627B57}"/>
          </ac:spMkLst>
        </pc:spChg>
        <pc:spChg chg="add del mod">
          <ac:chgData name="Daniel Nguyen" userId="S::danieln@superoffice.com::717b64e3-9310-44b9-a5c8-b434d093a5ec" providerId="AD" clId="Web-{ED008A22-7967-A43D-DD28-707D38035C7C}" dt="2021-11-22T09:36:24.133" v="35"/>
          <ac:spMkLst>
            <pc:docMk/>
            <pc:sldMk cId="4151605118" sldId="1731651325"/>
            <ac:spMk id="6" creationId="{734E1139-AE80-40F7-9992-86E93DE920BF}"/>
          </ac:spMkLst>
        </pc:spChg>
      </pc:sldChg>
    </pc:docChg>
  </pc:docChgLst>
  <pc:docChgLst>
    <pc:chgData name="Daniel Nguyen" userId="S::danieln@superoffice.com::717b64e3-9310-44b9-a5c8-b434d093a5ec" providerId="AD" clId="Web-{BD210C29-140D-2407-21FE-3DD760815A77}"/>
    <pc:docChg chg="modSld">
      <pc:chgData name="Daniel Nguyen" userId="S::danieln@superoffice.com::717b64e3-9310-44b9-a5c8-b434d093a5ec" providerId="AD" clId="Web-{BD210C29-140D-2407-21FE-3DD760815A77}" dt="2021-11-23T09:26:52.508" v="4" actId="20577"/>
      <pc:docMkLst>
        <pc:docMk/>
      </pc:docMkLst>
      <pc:sldChg chg="modSp">
        <pc:chgData name="Daniel Nguyen" userId="S::danieln@superoffice.com::717b64e3-9310-44b9-a5c8-b434d093a5ec" providerId="AD" clId="Web-{BD210C29-140D-2407-21FE-3DD760815A77}" dt="2021-11-23T09:26:52.508" v="4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BD210C29-140D-2407-21FE-3DD760815A77}" dt="2021-11-23T09:26:52.508" v="4" actId="20577"/>
          <ac:spMkLst>
            <pc:docMk/>
            <pc:sldMk cId="4151605118" sldId="1731651325"/>
            <ac:spMk id="2" creationId="{15840884-2B48-864A-9AFE-A0D66147E81E}"/>
          </ac:spMkLst>
        </pc:spChg>
      </pc:sldChg>
    </pc:docChg>
  </pc:docChgLst>
  <pc:docChgLst>
    <pc:chgData name="Daniel Nguyen" userId="717b64e3-9310-44b9-a5c8-b434d093a5ec" providerId="ADAL" clId="{F009B3CC-66BB-4F25-AD56-699841093504}"/>
    <pc:docChg chg="undo custSel addSld delSld modSld sldOrd">
      <pc:chgData name="Daniel Nguyen" userId="717b64e3-9310-44b9-a5c8-b434d093a5ec" providerId="ADAL" clId="{F009B3CC-66BB-4F25-AD56-699841093504}" dt="2021-11-22T09:00:48.590" v="559" actId="20577"/>
      <pc:docMkLst>
        <pc:docMk/>
      </pc:docMkLst>
      <pc:sldChg chg="modSp mod">
        <pc:chgData name="Daniel Nguyen" userId="717b64e3-9310-44b9-a5c8-b434d093a5ec" providerId="ADAL" clId="{F009B3CC-66BB-4F25-AD56-699841093504}" dt="2021-11-22T08:27:44.152" v="54" actId="14100"/>
        <pc:sldMkLst>
          <pc:docMk/>
          <pc:sldMk cId="148608899" sldId="257"/>
        </pc:sldMkLst>
        <pc:spChg chg="mod">
          <ac:chgData name="Daniel Nguyen" userId="717b64e3-9310-44b9-a5c8-b434d093a5ec" providerId="ADAL" clId="{F009B3CC-66BB-4F25-AD56-699841093504}" dt="2021-11-22T08:27:44.152" v="54" actId="14100"/>
          <ac:spMkLst>
            <pc:docMk/>
            <pc:sldMk cId="148608899" sldId="257"/>
            <ac:spMk id="2" creationId="{159EF414-56B9-5646-9FB2-67D62E13AE48}"/>
          </ac:spMkLst>
        </pc:spChg>
        <pc:spChg chg="mod">
          <ac:chgData name="Daniel Nguyen" userId="717b64e3-9310-44b9-a5c8-b434d093a5ec" providerId="ADAL" clId="{F009B3CC-66BB-4F25-AD56-699841093504}" dt="2021-11-22T08:25:48.603" v="43" actId="20577"/>
          <ac:spMkLst>
            <pc:docMk/>
            <pc:sldMk cId="148608899" sldId="257"/>
            <ac:spMk id="3" creationId="{6EBE632B-89EB-CA4E-8148-46AF72B3DFBA}"/>
          </ac:spMkLst>
        </pc:spChg>
        <pc:spChg chg="mod">
          <ac:chgData name="Daniel Nguyen" userId="717b64e3-9310-44b9-a5c8-b434d093a5ec" providerId="ADAL" clId="{F009B3CC-66BB-4F25-AD56-699841093504}" dt="2021-11-22T08:25:18.418" v="22" actId="20577"/>
          <ac:spMkLst>
            <pc:docMk/>
            <pc:sldMk cId="148608899" sldId="257"/>
            <ac:spMk id="4" creationId="{742B9E3A-1F53-4750-BCCB-3F12AAA9C209}"/>
          </ac:spMkLst>
        </pc:spChg>
      </pc:sldChg>
      <pc:sldChg chg="delSp modSp mod">
        <pc:chgData name="Daniel Nguyen" userId="717b64e3-9310-44b9-a5c8-b434d093a5ec" providerId="ADAL" clId="{F009B3CC-66BB-4F25-AD56-699841093504}" dt="2021-11-22T08:30:54.214" v="99" actId="20577"/>
        <pc:sldMkLst>
          <pc:docMk/>
          <pc:sldMk cId="1262267687" sldId="1731651317"/>
        </pc:sldMkLst>
        <pc:spChg chg="mod">
          <ac:chgData name="Daniel Nguyen" userId="717b64e3-9310-44b9-a5c8-b434d093a5ec" providerId="ADAL" clId="{F009B3CC-66BB-4F25-AD56-699841093504}" dt="2021-11-22T08:30:54.214" v="99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Daniel Nguyen" userId="717b64e3-9310-44b9-a5c8-b434d093a5ec" providerId="ADAL" clId="{F009B3CC-66BB-4F25-AD56-699841093504}" dt="2021-11-22T08:30:39.673" v="94"/>
          <ac:spMkLst>
            <pc:docMk/>
            <pc:sldMk cId="1262267687" sldId="1731651317"/>
            <ac:spMk id="9" creationId="{B5A25D11-979C-4ADC-AF06-FD360B79F87E}"/>
          </ac:spMkLst>
        </pc:spChg>
        <pc:spChg chg="del mod">
          <ac:chgData name="Daniel Nguyen" userId="717b64e3-9310-44b9-a5c8-b434d093a5ec" providerId="ADAL" clId="{F009B3CC-66BB-4F25-AD56-699841093504}" dt="2021-11-22T08:30:46.877" v="97" actId="478"/>
          <ac:spMkLst>
            <pc:docMk/>
            <pc:sldMk cId="1262267687" sldId="1731651317"/>
            <ac:spMk id="10" creationId="{D217B966-86C3-4E67-B21C-220EF755071D}"/>
          </ac:spMkLst>
        </pc:spChg>
      </pc:sldChg>
      <pc:sldChg chg="addSp delSp modSp mod">
        <pc:chgData name="Daniel Nguyen" userId="717b64e3-9310-44b9-a5c8-b434d093a5ec" providerId="ADAL" clId="{F009B3CC-66BB-4F25-AD56-699841093504}" dt="2021-11-22T08:56:33.150" v="208" actId="1076"/>
        <pc:sldMkLst>
          <pc:docMk/>
          <pc:sldMk cId="2255954005" sldId="1731651319"/>
        </pc:sldMkLst>
        <pc:spChg chg="mod">
          <ac:chgData name="Daniel Nguyen" userId="717b64e3-9310-44b9-a5c8-b434d093a5ec" providerId="ADAL" clId="{F009B3CC-66BB-4F25-AD56-699841093504}" dt="2021-11-22T08:56:33.150" v="208" actId="1076"/>
          <ac:spMkLst>
            <pc:docMk/>
            <pc:sldMk cId="2255954005" sldId="1731651319"/>
            <ac:spMk id="3" creationId="{5F54F986-B979-403D-BCBC-28751D1A86B4}"/>
          </ac:spMkLst>
        </pc:spChg>
        <pc:picChg chg="add del mod ord">
          <ac:chgData name="Daniel Nguyen" userId="717b64e3-9310-44b9-a5c8-b434d093a5ec" providerId="ADAL" clId="{F009B3CC-66BB-4F25-AD56-699841093504}" dt="2021-11-22T08:54:56.340" v="197" actId="478"/>
          <ac:picMkLst>
            <pc:docMk/>
            <pc:sldMk cId="2255954005" sldId="1731651319"/>
            <ac:picMk id="5" creationId="{602B30BE-6CB5-4848-A14F-5106770CA42A}"/>
          </ac:picMkLst>
        </pc:picChg>
        <pc:picChg chg="del">
          <ac:chgData name="Daniel Nguyen" userId="717b64e3-9310-44b9-a5c8-b434d093a5ec" providerId="ADAL" clId="{F009B3CC-66BB-4F25-AD56-699841093504}" dt="2021-11-22T08:34:33.724" v="191" actId="478"/>
          <ac:picMkLst>
            <pc:docMk/>
            <pc:sldMk cId="2255954005" sldId="1731651319"/>
            <ac:picMk id="6" creationId="{DC46CE0C-16EB-4929-A4A3-185FFB7ADFD9}"/>
          </ac:picMkLst>
        </pc:picChg>
        <pc:picChg chg="add mod ord">
          <ac:chgData name="Daniel Nguyen" userId="717b64e3-9310-44b9-a5c8-b434d093a5ec" providerId="ADAL" clId="{F009B3CC-66BB-4F25-AD56-699841093504}" dt="2021-11-22T08:56:09.846" v="205" actId="1076"/>
          <ac:picMkLst>
            <pc:docMk/>
            <pc:sldMk cId="2255954005" sldId="1731651319"/>
            <ac:picMk id="8" creationId="{1D5DA0F6-CE29-46F0-B5B0-08ADFFD5C27E}"/>
          </ac:picMkLst>
        </pc:picChg>
      </pc:sldChg>
      <pc:sldChg chg="modSp mod">
        <pc:chgData name="Daniel Nguyen" userId="717b64e3-9310-44b9-a5c8-b434d093a5ec" providerId="ADAL" clId="{F009B3CC-66BB-4F25-AD56-699841093504}" dt="2021-11-22T08:32:51.152" v="189" actId="20577"/>
        <pc:sldMkLst>
          <pc:docMk/>
          <pc:sldMk cId="2523750126" sldId="1731651323"/>
        </pc:sldMkLst>
        <pc:spChg chg="mod">
          <ac:chgData name="Daniel Nguyen" userId="717b64e3-9310-44b9-a5c8-b434d093a5ec" providerId="ADAL" clId="{F009B3CC-66BB-4F25-AD56-699841093504}" dt="2021-11-22T08:32:51.152" v="189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add ord">
        <pc:chgData name="Daniel Nguyen" userId="717b64e3-9310-44b9-a5c8-b434d093a5ec" providerId="ADAL" clId="{F009B3CC-66BB-4F25-AD56-699841093504}" dt="2021-11-22T08:27:55.258" v="59"/>
        <pc:sldMkLst>
          <pc:docMk/>
          <pc:sldMk cId="1565014864" sldId="1731651324"/>
        </pc:sldMkLst>
      </pc:sldChg>
      <pc:sldChg chg="add del">
        <pc:chgData name="Daniel Nguyen" userId="717b64e3-9310-44b9-a5c8-b434d093a5ec" providerId="ADAL" clId="{F009B3CC-66BB-4F25-AD56-699841093504}" dt="2021-11-22T08:27:52.512" v="56" actId="2890"/>
        <pc:sldMkLst>
          <pc:docMk/>
          <pc:sldMk cId="1956951248" sldId="1731651324"/>
        </pc:sldMkLst>
      </pc:sldChg>
      <pc:sldChg chg="addSp modSp add mod modClrScheme chgLayout">
        <pc:chgData name="Daniel Nguyen" userId="717b64e3-9310-44b9-a5c8-b434d093a5ec" providerId="ADAL" clId="{F009B3CC-66BB-4F25-AD56-699841093504}" dt="2021-11-22T09:00:48.590" v="559" actId="20577"/>
        <pc:sldMkLst>
          <pc:docMk/>
          <pc:sldMk cId="4151605118" sldId="1731651325"/>
        </pc:sldMkLst>
        <pc:spChg chg="mod ord">
          <ac:chgData name="Daniel Nguyen" userId="717b64e3-9310-44b9-a5c8-b434d093a5ec" providerId="ADAL" clId="{F009B3CC-66BB-4F25-AD56-699841093504}" dt="2021-11-22T09:00:48.590" v="559" actId="20577"/>
          <ac:spMkLst>
            <pc:docMk/>
            <pc:sldMk cId="4151605118" sldId="1731651325"/>
            <ac:spMk id="2" creationId="{15840884-2B48-864A-9AFE-A0D66147E81E}"/>
          </ac:spMkLst>
        </pc:spChg>
        <pc:spChg chg="add mod ord">
          <ac:chgData name="Daniel Nguyen" userId="717b64e3-9310-44b9-a5c8-b434d093a5ec" providerId="ADAL" clId="{F009B3CC-66BB-4F25-AD56-699841093504}" dt="2021-11-22T08:59:12.602" v="281" actId="20577"/>
          <ac:spMkLst>
            <pc:docMk/>
            <pc:sldMk cId="4151605118" sldId="1731651325"/>
            <ac:spMk id="3" creationId="{787A168E-ED81-4637-B8A5-943B9C057A7F}"/>
          </ac:spMkLst>
        </pc:spChg>
        <pc:spChg chg="add mod ord">
          <ac:chgData name="Daniel Nguyen" userId="717b64e3-9310-44b9-a5c8-b434d093a5ec" providerId="ADAL" clId="{F009B3CC-66BB-4F25-AD56-699841093504}" dt="2021-11-22T08:58:58.742" v="218" actId="20577"/>
          <ac:spMkLst>
            <pc:docMk/>
            <pc:sldMk cId="4151605118" sldId="1731651325"/>
            <ac:spMk id="4" creationId="{0C6DAA47-2EBB-47FB-AB28-DC562BE0F263}"/>
          </ac:spMkLst>
        </pc:spChg>
        <pc:spChg chg="mod ord">
          <ac:chgData name="Daniel Nguyen" userId="717b64e3-9310-44b9-a5c8-b434d093a5ec" providerId="ADAL" clId="{F009B3CC-66BB-4F25-AD56-699841093504}" dt="2021-11-22T09:00:28.535" v="531" actId="20577"/>
          <ac:spMkLst>
            <pc:docMk/>
            <pc:sldMk cId="4151605118" sldId="1731651325"/>
            <ac:spMk id="9" creationId="{B5A25D11-979C-4ADC-AF06-FD360B79F87E}"/>
          </ac:spMkLst>
        </pc:spChg>
      </pc:sldChg>
      <pc:sldChg chg="add">
        <pc:chgData name="Daniel Nguyen" userId="717b64e3-9310-44b9-a5c8-b434d093a5ec" providerId="ADAL" clId="{F009B3CC-66BB-4F25-AD56-699841093504}" dt="2021-11-22T08:34:29.483" v="190" actId="2890"/>
        <pc:sldMkLst>
          <pc:docMk/>
          <pc:sldMk cId="3809922823" sldId="1731651326"/>
        </pc:sldMkLst>
      </pc:sldChg>
    </pc:docChg>
  </pc:docChgLst>
  <pc:docChgLst>
    <pc:chgData name="Daniel Nguyen" userId="S::danieln@superoffice.com::717b64e3-9310-44b9-a5c8-b434d093a5ec" providerId="AD" clId="Web-{15F6BFFE-4BED-2E66-726B-0084144BC02D}"/>
    <pc:docChg chg="addSld delSld modSld">
      <pc:chgData name="Daniel Nguyen" userId="S::danieln@superoffice.com::717b64e3-9310-44b9-a5c8-b434d093a5ec" providerId="AD" clId="Web-{15F6BFFE-4BED-2E66-726B-0084144BC02D}" dt="2021-11-22T12:22:35.141" v="104"/>
      <pc:docMkLst>
        <pc:docMk/>
      </pc:docMkLst>
      <pc:sldChg chg="modSp">
        <pc:chgData name="Daniel Nguyen" userId="S::danieln@superoffice.com::717b64e3-9310-44b9-a5c8-b434d093a5ec" providerId="AD" clId="Web-{15F6BFFE-4BED-2E66-726B-0084144BC02D}" dt="2021-11-22T12:13:24.063" v="6" actId="20577"/>
        <pc:sldMkLst>
          <pc:docMk/>
          <pc:sldMk cId="148608899" sldId="257"/>
        </pc:sldMkLst>
        <pc:spChg chg="mod">
          <ac:chgData name="Daniel Nguyen" userId="S::danieln@superoffice.com::717b64e3-9310-44b9-a5c8-b434d093a5ec" providerId="AD" clId="Web-{15F6BFFE-4BED-2E66-726B-0084144BC02D}" dt="2021-11-22T12:13:24.063" v="6" actId="20577"/>
          <ac:spMkLst>
            <pc:docMk/>
            <pc:sldMk cId="148608899" sldId="257"/>
            <ac:spMk id="2" creationId="{159EF414-56B9-5646-9FB2-67D62E13AE48}"/>
          </ac:spMkLst>
        </pc:spChg>
      </pc:sldChg>
      <pc:sldChg chg="modSp">
        <pc:chgData name="Daniel Nguyen" userId="S::danieln@superoffice.com::717b64e3-9310-44b9-a5c8-b434d093a5ec" providerId="AD" clId="Web-{15F6BFFE-4BED-2E66-726B-0084144BC02D}" dt="2021-11-22T12:14:45.771" v="20" actId="20577"/>
        <pc:sldMkLst>
          <pc:docMk/>
          <pc:sldMk cId="1262267687" sldId="1731651317"/>
        </pc:sldMkLst>
        <pc:spChg chg="mod">
          <ac:chgData name="Daniel Nguyen" userId="S::danieln@superoffice.com::717b64e3-9310-44b9-a5c8-b434d093a5ec" providerId="AD" clId="Web-{15F6BFFE-4BED-2E66-726B-0084144BC02D}" dt="2021-11-22T12:13:40.330" v="18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15F6BFFE-4BED-2E66-726B-0084144BC02D}" dt="2021-11-22T12:14:45.771" v="20" actId="20577"/>
          <ac:spMkLst>
            <pc:docMk/>
            <pc:sldMk cId="1262267687" sldId="1731651317"/>
            <ac:spMk id="9" creationId="{B5A25D11-979C-4ADC-AF06-FD360B79F87E}"/>
          </ac:spMkLst>
        </pc:spChg>
      </pc:sldChg>
      <pc:sldChg chg="del">
        <pc:chgData name="Daniel Nguyen" userId="S::danieln@superoffice.com::717b64e3-9310-44b9-a5c8-b434d093a5ec" providerId="AD" clId="Web-{15F6BFFE-4BED-2E66-726B-0084144BC02D}" dt="2021-11-22T12:22:29.610" v="102"/>
        <pc:sldMkLst>
          <pc:docMk/>
          <pc:sldMk cId="2255954005" sldId="1731651319"/>
        </pc:sldMkLst>
      </pc:sldChg>
      <pc:sldChg chg="modSp mod modShow">
        <pc:chgData name="Daniel Nguyen" userId="S::danieln@superoffice.com::717b64e3-9310-44b9-a5c8-b434d093a5ec" providerId="AD" clId="Web-{15F6BFFE-4BED-2E66-726B-0084144BC02D}" dt="2021-11-22T12:22:35.141" v="104"/>
        <pc:sldMkLst>
          <pc:docMk/>
          <pc:sldMk cId="3355783107" sldId="1731651322"/>
        </pc:sldMkLst>
        <pc:spChg chg="mod">
          <ac:chgData name="Daniel Nguyen" userId="S::danieln@superoffice.com::717b64e3-9310-44b9-a5c8-b434d093a5ec" providerId="AD" clId="Web-{15F6BFFE-4BED-2E66-726B-0084144BC02D}" dt="2021-11-22T12:22:25.531" v="101" actId="20577"/>
          <ac:spMkLst>
            <pc:docMk/>
            <pc:sldMk cId="3355783107" sldId="1731651322"/>
            <ac:spMk id="2" creationId="{8FCE5CC1-A615-A34D-8268-97B9060CA33F}"/>
          </ac:spMkLst>
        </pc:spChg>
      </pc:sldChg>
      <pc:sldChg chg="modSp">
        <pc:chgData name="Daniel Nguyen" userId="S::danieln@superoffice.com::717b64e3-9310-44b9-a5c8-b434d093a5ec" providerId="AD" clId="Web-{15F6BFFE-4BED-2E66-726B-0084144BC02D}" dt="2021-11-22T12:17:00.732" v="60" actId="20577"/>
        <pc:sldMkLst>
          <pc:docMk/>
          <pc:sldMk cId="2523750126" sldId="1731651323"/>
        </pc:sldMkLst>
        <pc:spChg chg="mod">
          <ac:chgData name="Daniel Nguyen" userId="S::danieln@superoffice.com::717b64e3-9310-44b9-a5c8-b434d093a5ec" providerId="AD" clId="Web-{15F6BFFE-4BED-2E66-726B-0084144BC02D}" dt="2021-11-22T12:16:28.792" v="55" actId="20577"/>
          <ac:spMkLst>
            <pc:docMk/>
            <pc:sldMk cId="2523750126" sldId="1731651323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15F6BFFE-4BED-2E66-726B-0084144BC02D}" dt="2021-11-22T12:17:00.732" v="60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modSp">
        <pc:chgData name="Daniel Nguyen" userId="S::danieln@superoffice.com::717b64e3-9310-44b9-a5c8-b434d093a5ec" providerId="AD" clId="Web-{15F6BFFE-4BED-2E66-726B-0084144BC02D}" dt="2021-11-22T12:15:53.478" v="42" actId="20577"/>
        <pc:sldMkLst>
          <pc:docMk/>
          <pc:sldMk cId="1565014864" sldId="1731651324"/>
        </pc:sldMkLst>
        <pc:spChg chg="mod">
          <ac:chgData name="Daniel Nguyen" userId="S::danieln@superoffice.com::717b64e3-9310-44b9-a5c8-b434d093a5ec" providerId="AD" clId="Web-{15F6BFFE-4BED-2E66-726B-0084144BC02D}" dt="2021-11-22T12:15:39.446" v="39" actId="20577"/>
          <ac:spMkLst>
            <pc:docMk/>
            <pc:sldMk cId="1565014864" sldId="1731651324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15F6BFFE-4BED-2E66-726B-0084144BC02D}" dt="2021-11-22T12:15:53.478" v="42" actId="20577"/>
          <ac:spMkLst>
            <pc:docMk/>
            <pc:sldMk cId="1565014864" sldId="1731651324"/>
            <ac:spMk id="9" creationId="{B5A25D11-979C-4ADC-AF06-FD360B79F87E}"/>
          </ac:spMkLst>
        </pc:spChg>
      </pc:sldChg>
      <pc:sldChg chg="modSp">
        <pc:chgData name="Daniel Nguyen" userId="S::danieln@superoffice.com::717b64e3-9310-44b9-a5c8-b434d093a5ec" providerId="AD" clId="Web-{15F6BFFE-4BED-2E66-726B-0084144BC02D}" dt="2021-11-22T12:15:22.148" v="37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15F6BFFE-4BED-2E66-726B-0084144BC02D}" dt="2021-11-22T12:15:16.569" v="34" actId="20577"/>
          <ac:spMkLst>
            <pc:docMk/>
            <pc:sldMk cId="4151605118" sldId="1731651325"/>
            <ac:spMk id="3" creationId="{787A168E-ED81-4637-B8A5-943B9C057A7F}"/>
          </ac:spMkLst>
        </pc:spChg>
        <pc:spChg chg="mod">
          <ac:chgData name="Daniel Nguyen" userId="S::danieln@superoffice.com::717b64e3-9310-44b9-a5c8-b434d093a5ec" providerId="AD" clId="Web-{15F6BFFE-4BED-2E66-726B-0084144BC02D}" dt="2021-11-22T12:15:22.148" v="37" actId="20577"/>
          <ac:spMkLst>
            <pc:docMk/>
            <pc:sldMk cId="4151605118" sldId="1731651325"/>
            <ac:spMk id="9" creationId="{B5A25D11-979C-4ADC-AF06-FD360B79F87E}"/>
          </ac:spMkLst>
        </pc:spChg>
      </pc:sldChg>
      <pc:sldChg chg="del">
        <pc:chgData name="Daniel Nguyen" userId="S::danieln@superoffice.com::717b64e3-9310-44b9-a5c8-b434d093a5ec" providerId="AD" clId="Web-{15F6BFFE-4BED-2E66-726B-0084144BC02D}" dt="2021-11-22T12:22:29.610" v="103"/>
        <pc:sldMkLst>
          <pc:docMk/>
          <pc:sldMk cId="115786044" sldId="1731651328"/>
        </pc:sldMkLst>
      </pc:sldChg>
      <pc:sldChg chg="modSp add replId">
        <pc:chgData name="Daniel Nguyen" userId="S::danieln@superoffice.com::717b64e3-9310-44b9-a5c8-b434d093a5ec" providerId="AD" clId="Web-{15F6BFFE-4BED-2E66-726B-0084144BC02D}" dt="2021-11-22T12:16:09.322" v="45" actId="20577"/>
        <pc:sldMkLst>
          <pc:docMk/>
          <pc:sldMk cId="2021715235" sldId="1731651329"/>
        </pc:sldMkLst>
        <pc:spChg chg="mod">
          <ac:chgData name="Daniel Nguyen" userId="S::danieln@superoffice.com::717b64e3-9310-44b9-a5c8-b434d093a5ec" providerId="AD" clId="Web-{15F6BFFE-4BED-2E66-726B-0084144BC02D}" dt="2021-11-22T12:16:09.322" v="45" actId="20577"/>
          <ac:spMkLst>
            <pc:docMk/>
            <pc:sldMk cId="2021715235" sldId="1731651329"/>
            <ac:spMk id="2" creationId="{15840884-2B48-864A-9AFE-A0D66147E81E}"/>
          </ac:spMkLst>
        </pc:spChg>
      </pc:sldChg>
      <pc:sldChg chg="modSp add replId">
        <pc:chgData name="Daniel Nguyen" userId="S::danieln@superoffice.com::717b64e3-9310-44b9-a5c8-b434d093a5ec" providerId="AD" clId="Web-{15F6BFFE-4BED-2E66-726B-0084144BC02D}" dt="2021-11-22T12:19:26.834" v="88" actId="20577"/>
        <pc:sldMkLst>
          <pc:docMk/>
          <pc:sldMk cId="2050484863" sldId="1731651330"/>
        </pc:sldMkLst>
        <pc:spChg chg="mod">
          <ac:chgData name="Daniel Nguyen" userId="S::danieln@superoffice.com::717b64e3-9310-44b9-a5c8-b434d093a5ec" providerId="AD" clId="Web-{15F6BFFE-4BED-2E66-726B-0084144BC02D}" dt="2021-11-22T12:17:11.873" v="82" actId="20577"/>
          <ac:spMkLst>
            <pc:docMk/>
            <pc:sldMk cId="2050484863" sldId="1731651330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15F6BFFE-4BED-2E66-726B-0084144BC02D}" dt="2021-11-22T12:19:26.834" v="88" actId="20577"/>
          <ac:spMkLst>
            <pc:docMk/>
            <pc:sldMk cId="2050484863" sldId="1731651330"/>
            <ac:spMk id="9" creationId="{B5A25D11-979C-4ADC-AF06-FD360B79F87E}"/>
          </ac:spMkLst>
        </pc:spChg>
      </pc:sldChg>
    </pc:docChg>
  </pc:docChgLst>
  <pc:docChgLst>
    <pc:chgData name="Daniel Nguyen" userId="S::danieln@superoffice.com::717b64e3-9310-44b9-a5c8-b434d093a5ec" providerId="AD" clId="Web-{D044C363-4538-00DE-861B-22A859198DB3}"/>
    <pc:docChg chg="modSld">
      <pc:chgData name="Daniel Nguyen" userId="S::danieln@superoffice.com::717b64e3-9310-44b9-a5c8-b434d093a5ec" providerId="AD" clId="Web-{D044C363-4538-00DE-861B-22A859198DB3}" dt="2021-11-22T09:32:18.902" v="36" actId="1076"/>
      <pc:docMkLst>
        <pc:docMk/>
      </pc:docMkLst>
      <pc:sldChg chg="addSp delSp modSp">
        <pc:chgData name="Daniel Nguyen" userId="S::danieln@superoffice.com::717b64e3-9310-44b9-a5c8-b434d093a5ec" providerId="AD" clId="Web-{D044C363-4538-00DE-861B-22A859198DB3}" dt="2021-11-22T09:32:18.902" v="36" actId="1076"/>
        <pc:sldMkLst>
          <pc:docMk/>
          <pc:sldMk cId="2610536089" sldId="1731651327"/>
        </pc:sldMkLst>
        <pc:spChg chg="add del mod">
          <ac:chgData name="Daniel Nguyen" userId="S::danieln@superoffice.com::717b64e3-9310-44b9-a5c8-b434d093a5ec" providerId="AD" clId="Web-{D044C363-4538-00DE-861B-22A859198DB3}" dt="2021-11-22T09:31:27.478" v="16"/>
          <ac:spMkLst>
            <pc:docMk/>
            <pc:sldMk cId="2610536089" sldId="1731651327"/>
            <ac:spMk id="4" creationId="{D8CB6054-7AA2-4832-A146-DF87637E53FB}"/>
          </ac:spMkLst>
        </pc:spChg>
        <pc:spChg chg="add del mod">
          <ac:chgData name="Daniel Nguyen" userId="S::danieln@superoffice.com::717b64e3-9310-44b9-a5c8-b434d093a5ec" providerId="AD" clId="Web-{D044C363-4538-00DE-861B-22A859198DB3}" dt="2021-11-22T09:31:29.947" v="18"/>
          <ac:spMkLst>
            <pc:docMk/>
            <pc:sldMk cId="2610536089" sldId="1731651327"/>
            <ac:spMk id="8" creationId="{8542B3D2-1868-4D96-B71D-7853EAE8068D}"/>
          </ac:spMkLst>
        </pc:spChg>
        <pc:spChg chg="add del mod">
          <ac:chgData name="Daniel Nguyen" userId="S::danieln@superoffice.com::717b64e3-9310-44b9-a5c8-b434d093a5ec" providerId="AD" clId="Web-{D044C363-4538-00DE-861B-22A859198DB3}" dt="2021-11-22T09:31:28.400" v="17"/>
          <ac:spMkLst>
            <pc:docMk/>
            <pc:sldMk cId="2610536089" sldId="1731651327"/>
            <ac:spMk id="10" creationId="{E9EA2DCE-7E0C-4BDB-B8EB-54CA227BC059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15.386" v="35" actId="1076"/>
          <ac:spMkLst>
            <pc:docMk/>
            <pc:sldMk cId="2610536089" sldId="1731651327"/>
            <ac:spMk id="12" creationId="{5A4A1A97-59A9-44C8-9C36-494DFD7660D4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03.917" v="33" actId="1076"/>
          <ac:spMkLst>
            <pc:docMk/>
            <pc:sldMk cId="2610536089" sldId="1731651327"/>
            <ac:spMk id="14" creationId="{3C7E95BF-E689-4D4C-90A1-4CA4C62AB74A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18.902" v="36" actId="1076"/>
          <ac:spMkLst>
            <pc:docMk/>
            <pc:sldMk cId="2610536089" sldId="1731651327"/>
            <ac:spMk id="16" creationId="{B423B022-25A0-4823-9E5F-BEDC2E2C78B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0AE1-10F1-4C0D-8DFF-0F26A89FDE7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F07F-6153-404E-98ED-6685930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04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80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0550270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342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41013-09E9-4FB7-92BC-4BD691F68DEB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19" name="Picture 1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290B82D-8F20-4E02-99F3-67BF38D6A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213CEB-FDE4-4926-8E22-60D318EF1406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E472C-7914-4202-8454-381AA9D209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025224A-05DB-4E8F-A555-C733F2B07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19A2D-6955-4790-9C8B-EFD16C3DA05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4373F2-90E6-479D-A7A5-3005884754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B7C855F-9B88-445C-9EE1-9B789F2B8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3E561-F2A1-46EE-B340-6B784314A281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9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8CC10-5180-4FF2-BF54-F779ED73368E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31" name="Picture 30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9A667A5B-DFB9-4FFE-A19E-03C80FF0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593C1-BD16-4770-841A-4CD4B37F5BF8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0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24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52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986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83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38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08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6644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0374BB-1776-4C3A-AEC1-41101EA85645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3D600EF-E64E-4ADF-8DDA-DF4DAE01E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B6E7C-CE8C-4AC5-83DF-8185F9688BFA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8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69337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5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041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16882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286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418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67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615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3577-A007-493D-9810-75704FCCABF8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75A022F9-EADB-4D87-9579-EA166CE1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562BF-C9B4-4F4E-91A0-E95897CD98A5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22850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63900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370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3530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838200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7148973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7098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27098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1044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81044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3B17D-BB3D-41FD-90BB-0BF0DB7B50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79149" y="275502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BD3DF-AF59-4750-A5A8-837F3D647F8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379149" y="358458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5470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599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430611" y="2454213"/>
            <a:ext cx="277646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190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90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3294273" y="2454213"/>
            <a:ext cx="277646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852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7852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6153118" y="2454213"/>
            <a:ext cx="277646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6697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6697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E918D-9BF0-4A9D-A686-9487E3B264AB}"/>
              </a:ext>
            </a:extLst>
          </p:cNvPr>
          <p:cNvSpPr/>
          <p:nvPr userDrawn="1"/>
        </p:nvSpPr>
        <p:spPr>
          <a:xfrm>
            <a:off x="9016062" y="2454213"/>
            <a:ext cx="2776469" cy="318516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8A15A4-1A47-463B-827B-C71C8332C5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641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3FFBBF-2AD8-411B-A845-07C9C5CBD3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641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3327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62B895-0B1F-41D1-A30F-A671CFEDD12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7" name="Picture 6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B0601423-38B2-43C5-9124-A9A51ED65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9F52E-DE22-4376-B332-A1FE606FBC0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2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663719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99094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8664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2313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0993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054670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967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916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55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09878-DD1B-4941-9187-3672BB65D03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6DC820BC-68ED-4D90-AB94-55760B2B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0BC78-D2C3-4FE4-958D-7ECB08B67213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43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8623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9311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9205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09968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04115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294832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8767" y="2862081"/>
            <a:ext cx="5180686" cy="49491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2548" y="658814"/>
            <a:ext cx="5188625" cy="5076825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icon and inset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14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 who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7999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on icon to add image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35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655021" y="6475478"/>
            <a:ext cx="881960" cy="261225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3">
                <a:solidFill>
                  <a:srgbClr val="003C37"/>
                </a:solidFill>
                <a:latin typeface="Roobert" panose="00000500000000000000" pitchFamily="50" charset="0"/>
              </a:defRPr>
            </a:lvl1pPr>
          </a:lstStyle>
          <a:p>
            <a:fld id="{CA33E492-B2FC-2F46-87E8-F1B7043700E9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1F653-51A2-4A34-A8BC-1AEF59ACFC44}"/>
              </a:ext>
            </a:extLst>
          </p:cNvPr>
          <p:cNvGrpSpPr/>
          <p:nvPr userDrawn="1"/>
        </p:nvGrpSpPr>
        <p:grpSpPr>
          <a:xfrm>
            <a:off x="10315333" y="6385264"/>
            <a:ext cx="1495353" cy="393931"/>
            <a:chOff x="9386635" y="6253539"/>
            <a:chExt cx="1860664" cy="517227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862" y="6512152"/>
              <a:ext cx="1343437" cy="178519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6635" y="6253539"/>
              <a:ext cx="517227" cy="517227"/>
            </a:xfrm>
            <a:prstGeom prst="rect">
              <a:avLst/>
            </a:prstGeom>
          </p:spPr>
        </p:pic>
      </p:grpSp>
      <p:cxnSp>
        <p:nvCxnSpPr>
          <p:cNvPr id="18" name="Lige forbindelse 17"/>
          <p:cNvCxnSpPr>
            <a:cxnSpLocks/>
          </p:cNvCxnSpPr>
          <p:nvPr userDrawn="1"/>
        </p:nvCxnSpPr>
        <p:spPr>
          <a:xfrm>
            <a:off x="346039" y="6307254"/>
            <a:ext cx="1146464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6346E3A5-DAE6-4A64-B5BC-D54D4A29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58" y="1037971"/>
            <a:ext cx="11459028" cy="5113897"/>
          </a:xfrm>
        </p:spPr>
        <p:txBody>
          <a:bodyPr/>
          <a:lstStyle>
            <a:lvl1pPr>
              <a:defRPr>
                <a:latin typeface="Roobert" panose="00000500000000000000" pitchFamily="50" charset="0"/>
              </a:defRPr>
            </a:lvl1pPr>
            <a:lvl2pPr>
              <a:defRPr>
                <a:latin typeface="Roobert" panose="00000500000000000000" pitchFamily="50" charset="0"/>
              </a:defRPr>
            </a:lvl2pPr>
            <a:lvl3pPr>
              <a:defRPr>
                <a:latin typeface="Roobert" panose="00000500000000000000" pitchFamily="50" charset="0"/>
              </a:defRPr>
            </a:lvl3pPr>
            <a:lvl4pPr>
              <a:defRPr>
                <a:latin typeface="Roobert" panose="00000500000000000000" pitchFamily="50" charset="0"/>
              </a:defRPr>
            </a:lvl4pPr>
            <a:lvl5pPr>
              <a:defRPr>
                <a:latin typeface="Roobert" panose="00000500000000000000" pitchFamily="50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98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206">
          <p15:clr>
            <a:srgbClr val="FBAE40"/>
          </p15:clr>
        </p15:guide>
        <p15:guide id="3" pos="703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1570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0928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30091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32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2583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006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5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93052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465142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217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7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415019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456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8240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9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68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0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73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57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1763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21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83428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64984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13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9896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1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9278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72429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5201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205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3A5F9A-4CEE-4B1F-A656-A4C2E3E6B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605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3A5F9A-4CEE-4B1F-A656-A4C2E3E6B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97075-7F49-44F8-AA86-3D733AF50757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84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9" r:id="rId37"/>
    <p:sldLayoutId id="2147483751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414-56B9-5646-9FB2-67D62E13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0" y="2020084"/>
            <a:ext cx="7659285" cy="2482066"/>
          </a:xfrm>
        </p:spPr>
        <p:txBody>
          <a:bodyPr>
            <a:noAutofit/>
          </a:bodyPr>
          <a:lstStyle/>
          <a:p>
            <a:r>
              <a:rPr lang="nb-NO" sz="6000" dirty="0">
                <a:latin typeface="Arial"/>
                <a:cs typeface="Arial"/>
              </a:rPr>
              <a:t>Forberedelser til </a:t>
            </a:r>
            <a:br>
              <a:rPr lang="nb-NO" sz="6000" dirty="0">
                <a:latin typeface="Arial"/>
                <a:cs typeface="Arial"/>
              </a:rPr>
            </a:br>
            <a:r>
              <a:rPr lang="nb-NO" sz="6000" dirty="0">
                <a:latin typeface="Arial"/>
                <a:cs typeface="Arial"/>
              </a:rPr>
              <a:t>VALUE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32B-89EB-CA4E-8148-46AF72B3DF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760" y="4753854"/>
            <a:ext cx="4141528" cy="55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rgbClr val="FC8B5F"/>
                </a:solidFill>
              </a:rPr>
              <a:t>{</a:t>
            </a:r>
            <a:r>
              <a:rPr lang="nb-NO" sz="1600" b="1" dirty="0" err="1">
                <a:solidFill>
                  <a:srgbClr val="FC8B5F"/>
                </a:solidFill>
              </a:rPr>
              <a:t>name</a:t>
            </a:r>
            <a:r>
              <a:rPr lang="nb-NO" sz="1600" b="1" dirty="0">
                <a:solidFill>
                  <a:srgbClr val="FC8B5F"/>
                </a:solidFill>
              </a:rPr>
              <a:t>}, {date}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2B9E3A-1F53-4750-BCCB-3F12AAA9C209}"/>
              </a:ext>
            </a:extLst>
          </p:cNvPr>
          <p:cNvSpPr txBox="1">
            <a:spLocks/>
          </p:cNvSpPr>
          <p:nvPr/>
        </p:nvSpPr>
        <p:spPr>
          <a:xfrm>
            <a:off x="226142" y="224025"/>
            <a:ext cx="7345912" cy="30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dirty="0">
                <a:solidFill>
                  <a:schemeClr val="bg1"/>
                </a:solidFill>
              </a:rPr>
              <a:t>{</a:t>
            </a:r>
            <a:r>
              <a:rPr lang="nb-NO" sz="1400" dirty="0" err="1">
                <a:solidFill>
                  <a:schemeClr val="bg1"/>
                </a:solidFill>
              </a:rPr>
              <a:t>name</a:t>
            </a:r>
            <a:r>
              <a:rPr lang="nb-NO" sz="1400" dirty="0">
                <a:solidFill>
                  <a:schemeClr val="bg1"/>
                </a:solidFill>
              </a:rPr>
              <a:t>} </a:t>
            </a:r>
            <a:r>
              <a:rPr lang="nb-NO" sz="1400" b="1" dirty="0">
                <a:solidFill>
                  <a:schemeClr val="accent6"/>
                </a:solidFill>
              </a:rPr>
              <a:t>//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ACAD9-36C7-461B-AA72-3158660E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86" b="40622"/>
          <a:stretch/>
        </p:blipFill>
        <p:spPr>
          <a:xfrm>
            <a:off x="10097589" y="126062"/>
            <a:ext cx="1868269" cy="45009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87CCB9-34C1-4E34-B13E-21D7BCCA5955}"/>
              </a:ext>
            </a:extLst>
          </p:cNvPr>
          <p:cNvSpPr txBox="1">
            <a:spLocks/>
          </p:cNvSpPr>
          <p:nvPr/>
        </p:nvSpPr>
        <p:spPr>
          <a:xfrm>
            <a:off x="0" y="949460"/>
            <a:ext cx="3864820" cy="786873"/>
          </a:xfrm>
          <a:prstGeom prst="rect">
            <a:avLst/>
          </a:prstGeom>
          <a:solidFill>
            <a:srgbClr val="FC8B5F"/>
          </a:solidFill>
        </p:spPr>
        <p:txBody>
          <a:bodyPr vert="horz" lIns="72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600" b="1">
                <a:solidFill>
                  <a:schemeClr val="accent1"/>
                </a:solidFill>
              </a:rPr>
              <a:t>DE02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8F21A-4A23-4911-A3B8-76F44F54D9A7}"/>
              </a:ext>
            </a:extLst>
          </p:cNvPr>
          <p:cNvSpPr/>
          <p:nvPr/>
        </p:nvSpPr>
        <p:spPr>
          <a:xfrm>
            <a:off x="8678238" y="5286054"/>
            <a:ext cx="3513762" cy="1571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A99006D-399D-4301-A79F-29A41DEC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58" y="2473704"/>
            <a:ext cx="7435721" cy="74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Formål med Value workshop</a:t>
            </a:r>
            <a:endParaRPr lang="nb-NO" dirty="0">
              <a:cs typeface="Arial"/>
            </a:endParaRP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Skape enighet om hvorfor vi setter i gang dette initiativet – Hvorfor gjør vi dette og hvordan støtter det strategien 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Skape felles forståelse for og sterk forankring av prosjektets omfang og leveranser i ledergruppen . Når kan vi si at prosjektet har vært en suksess?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Skape felles bilde av de viktigste 4-5 KPI som forretningen navigerer og prioriterer ut ifra sammen med ledergruppen.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26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A168E-ED81-4637-B8A5-943B9C057A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8194" y="1714048"/>
            <a:ext cx="2920380" cy="1247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Ledergruppen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>
                <a:latin typeface="Arial"/>
                <a:cs typeface="Arial"/>
              </a:rPr>
              <a:t>Kjerneteam</a:t>
            </a:r>
            <a:r>
              <a:rPr lang="nb-NO" dirty="0">
                <a:latin typeface="Arial"/>
                <a:cs typeface="Arial"/>
              </a:rPr>
              <a:t> med mandat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DAA47-2EBB-47FB-AB28-DC562BE0F2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8194" y="1218627"/>
            <a:ext cx="2920380" cy="496134"/>
          </a:xfrm>
        </p:spPr>
        <p:txBody>
          <a:bodyPr/>
          <a:lstStyle/>
          <a:p>
            <a:r>
              <a:rPr lang="nb-NO" dirty="0"/>
              <a:t>Deltakere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Agenda for Value </a:t>
            </a:r>
            <a:br>
              <a:rPr lang="nb-NO" dirty="0">
                <a:latin typeface="Arial"/>
                <a:cs typeface="Arial"/>
              </a:rPr>
            </a:br>
            <a:r>
              <a:rPr lang="nb-NO" dirty="0">
                <a:latin typeface="Arial"/>
                <a:cs typeface="Arial"/>
              </a:rPr>
              <a:t>workshop</a:t>
            </a:r>
            <a:endParaRPr lang="nb-NO">
              <a:cs typeface="Arial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510724"/>
            <a:ext cx="7152989" cy="3128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Velkommen og introduksjon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Presentere formål, omfang og plan for prosjektet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Definere suksesskriterier for prosjektet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Sette prosjektorganisasjon og møtestrukturer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Kartlegge 4-5 viktigste </a:t>
            </a:r>
            <a:r>
              <a:rPr lang="nb-NO" dirty="0" err="1">
                <a:latin typeface="Arial"/>
                <a:cs typeface="Arial"/>
              </a:rPr>
              <a:t>KPIer</a:t>
            </a:r>
            <a:r>
              <a:rPr lang="nb-NO" dirty="0">
                <a:latin typeface="Arial"/>
                <a:cs typeface="Arial"/>
              </a:rPr>
              <a:t> som organisasjonen navigerer og prioriterer etter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Oppsummering og veien videre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D70B64-B2BB-48CD-BF6E-96414B627B57}"/>
              </a:ext>
            </a:extLst>
          </p:cNvPr>
          <p:cNvSpPr txBox="1">
            <a:spLocks/>
          </p:cNvSpPr>
          <p:nvPr/>
        </p:nvSpPr>
        <p:spPr>
          <a:xfrm>
            <a:off x="8326692" y="3477180"/>
            <a:ext cx="2920380" cy="1247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latin typeface="Arial"/>
                <a:cs typeface="Arial"/>
              </a:rPr>
              <a:t>Tid: </a:t>
            </a:r>
            <a:endParaRPr lang="nb-NO" sz="2400" b="1"/>
          </a:p>
          <a:p>
            <a:pPr marL="342900" indent="-342900">
              <a:buChar char="•"/>
            </a:pPr>
            <a:r>
              <a:rPr lang="nb-NO" dirty="0">
                <a:latin typeface="Arial"/>
                <a:cs typeface="Arial"/>
              </a:rPr>
              <a:t>01.01.2022</a:t>
            </a:r>
          </a:p>
          <a:p>
            <a:r>
              <a:rPr lang="nb-NO" sz="2400" b="1" dirty="0">
                <a:latin typeface="Arial"/>
                <a:cs typeface="Arial"/>
              </a:rPr>
              <a:t>Sted:</a:t>
            </a:r>
            <a:endParaRPr lang="nb-NO" sz="2400" b="1" dirty="0" err="1"/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Digitalt/Lokasjon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6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Individuelle forberedelser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Hver enkelt deltaker bes om å tenke igjennom følgende spørsmål før gjennomføring av workshop.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Hva er forventningene dine til dette prosjektet?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Hvilken betydning har dette prosjektet for deg, din avdeling og firmaet som helhet?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Hvordan kan du tilrettelegge for at dette prosjektet blir en suksess?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Hva vil være ditt personlige bidrag til prosjektet?</a:t>
            </a:r>
            <a:endParaRPr lang="nb-NO" dirty="0"/>
          </a:p>
          <a:p>
            <a:pPr marL="171450" indent="-17145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01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Gruppeforberedelser</a:t>
            </a:r>
            <a:endParaRPr lang="nb-NO" dirty="0">
              <a:cs typeface="Arial"/>
            </a:endParaRP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/>
            <a:r>
              <a:rPr lang="nb-NO" dirty="0"/>
              <a:t>Vi ber dere om å forberede dere spesielt godt på punktene nedenfor ved å drøfte de internt og ta notater av samtaleemner og eventuelle avgjørelser dere kommer frem til. </a:t>
            </a:r>
          </a:p>
          <a:p>
            <a:pPr marL="171450" indent="-171450"/>
            <a:r>
              <a:rPr lang="nb-NO" dirty="0"/>
              <a:t>Prosjektleder kan gjerne sette av tid til et internt møte i god tid før workshop. </a:t>
            </a:r>
          </a:p>
          <a:p>
            <a:pPr marL="171450" indent="-171450"/>
            <a:r>
              <a:rPr lang="nb-NO" dirty="0"/>
              <a:t>Resultatet oversendes samlet til prosjektleder i god tid og senest en uke i forkant av gjennomføring av workshop. Dette vil bidra til en effektiv workshop samt at både dere og SuperOffice stiller så godt forberedt som mulig.</a:t>
            </a:r>
          </a:p>
        </p:txBody>
      </p:sp>
    </p:spTree>
    <p:extLst>
      <p:ext uri="{BB962C8B-B14F-4D97-AF65-F5344CB8AC3E}">
        <p14:creationId xmlns:p14="http://schemas.microsoft.com/office/powerpoint/2010/main" val="202171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Gruppeforberedelser, forts. - KPI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4"/>
            <a:ext cx="8842421" cy="4440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Alle involverte i prosjektet må kjenne til hvilke </a:t>
            </a:r>
            <a:r>
              <a:rPr lang="nb-NO" dirty="0" err="1">
                <a:latin typeface="Arial"/>
                <a:cs typeface="Arial"/>
              </a:rPr>
              <a:t>KPIer</a:t>
            </a:r>
            <a:r>
              <a:rPr lang="nb-NO" dirty="0">
                <a:latin typeface="Arial"/>
                <a:cs typeface="Arial"/>
              </a:rPr>
              <a:t> og målsetninger forretningen styrer etter. Vi ber dere derfor besvare følgende spørsmål: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Hvilke </a:t>
            </a:r>
            <a:r>
              <a:rPr lang="nb-NO" dirty="0" err="1">
                <a:latin typeface="Arial"/>
                <a:cs typeface="Arial"/>
              </a:rPr>
              <a:t>KPIer</a:t>
            </a:r>
            <a:r>
              <a:rPr lang="nb-NO" dirty="0">
                <a:latin typeface="Arial"/>
                <a:cs typeface="Arial"/>
              </a:rPr>
              <a:t>/målsetninger styrer dere forretningen etter i dag?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Hvor ofte rapporterer dere på disse </a:t>
            </a:r>
            <a:r>
              <a:rPr lang="nb-NO" dirty="0" err="1">
                <a:latin typeface="Arial"/>
                <a:cs typeface="Arial"/>
              </a:rPr>
              <a:t>KPIene</a:t>
            </a:r>
            <a:r>
              <a:rPr lang="nb-NO" dirty="0">
                <a:latin typeface="Arial"/>
                <a:cs typeface="Arial"/>
              </a:rPr>
              <a:t>? Rapporteres det f.eks. månedlig i avdelingsmøter o.l.?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Hvor henter dere grunnlaget for disse rapportene og i hvilket format rapporteres det i dag?</a:t>
            </a:r>
            <a:endParaRPr lang="nb-NO" dirty="0"/>
          </a:p>
          <a:p>
            <a:pPr marL="0" indent="0">
              <a:buNone/>
            </a:pPr>
            <a:endParaRPr lang="nb-NO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Send oss gjerne presentasjoner og/eller rapporter som dere mener vil gi oss bedre innsikt i hvordan dere styrer forretningen.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375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Arial"/>
                <a:cs typeface="Arial"/>
              </a:rPr>
              <a:t>Gruppeforberedelser, forts. - Prosjektorganisasjonen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4"/>
            <a:ext cx="8842421" cy="44403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For å kunne levere et vellykket prosjekt og samtidig opprettholde effektiviteter vi avhengige av sette sammen en prosjektorganisasjon som har rett kompetanse og samtidig fått mandat til å sette av tid og ta avgjørelser i prosjektet.</a:t>
            </a:r>
            <a:endParaRPr lang="nb-NO" dirty="0"/>
          </a:p>
          <a:p>
            <a:pPr>
              <a:buFont typeface="Arial"/>
            </a:pPr>
            <a:r>
              <a:rPr lang="nb-NO" dirty="0">
                <a:latin typeface="Arial"/>
                <a:cs typeface="Arial"/>
              </a:rPr>
              <a:t>Hvem skal lede prosjektet fra deres side? Personen(e) som utnevnes vil samarbeide tett med prosjektleder fra SuperOffice og vil være ansvarlig for leveranse og fremdrift i prosjektet.</a:t>
            </a:r>
            <a:endParaRPr lang="nb-NO" dirty="0"/>
          </a:p>
          <a:p>
            <a:pPr>
              <a:buFont typeface="Arial"/>
            </a:pPr>
            <a:r>
              <a:rPr lang="nb-NO" dirty="0">
                <a:latin typeface="Arial"/>
                <a:cs typeface="Arial"/>
              </a:rPr>
              <a:t>Hvem skal kjerneteamet (prosjektgruppe) bestå av? Kjerneteamet vil delta i workshops og dermed bidra med kompetanse og erfaring slik at vi skaper resultater i hver fase av prosjektet. Deltakere i kjerneteamet må forstå virksomhetens generelle forretningslogikk, som virksomhetens </a:t>
            </a:r>
            <a:r>
              <a:rPr lang="nb-NO" dirty="0" err="1">
                <a:latin typeface="Arial"/>
                <a:cs typeface="Arial"/>
              </a:rPr>
              <a:t>KPIer</a:t>
            </a:r>
            <a:r>
              <a:rPr lang="nb-NO" dirty="0">
                <a:latin typeface="Arial"/>
                <a:cs typeface="Arial"/>
              </a:rPr>
              <a:t>/målsetninger, kundepolitikk og interne rutiner (innen salg, kundeservice og/eller markedsføring).</a:t>
            </a:r>
            <a:endParaRPr lang="nb-NO" dirty="0"/>
          </a:p>
          <a:p>
            <a:pPr>
              <a:buFont typeface="Arial"/>
              <a:buChar char="•"/>
            </a:pPr>
            <a:r>
              <a:rPr lang="nb-NO" dirty="0">
                <a:latin typeface="Arial"/>
                <a:cs typeface="Arial"/>
              </a:rPr>
              <a:t>Er det andre personer som bør involveres i prosjektet? Dette kan for eksempel være personer som sitter med spesialkompetanse innen IT drift, rapportering, økonomi o.l.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48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Arial"/>
                <a:cs typeface="Arial"/>
              </a:rPr>
              <a:t>HVA BØR VI TENKE PÅ?</a:t>
            </a:r>
            <a:br>
              <a:rPr lang="nb-NO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8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77D4F-F5DF-1D4C-8B62-C43F634EF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Vi gleder oss til videre samarbeid!</a:t>
            </a:r>
          </a:p>
        </p:txBody>
      </p:sp>
    </p:spTree>
    <p:extLst>
      <p:ext uri="{BB962C8B-B14F-4D97-AF65-F5344CB8AC3E}">
        <p14:creationId xmlns:p14="http://schemas.microsoft.com/office/powerpoint/2010/main" val="1311927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TsGz4NiL.kOpjbNEG7xw"/>
</p:tagLst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DB2A6F8E7D2458FF5853B25AC807C" ma:contentTypeVersion="6" ma:contentTypeDescription="Opprett et nytt dokument." ma:contentTypeScope="" ma:versionID="d1e826d0b216da67e0d48f0643f7d27c">
  <xsd:schema xmlns:xsd="http://www.w3.org/2001/XMLSchema" xmlns:xs="http://www.w3.org/2001/XMLSchema" xmlns:p="http://schemas.microsoft.com/office/2006/metadata/properties" xmlns:ns2="efd2af32-ac93-4c82-8fdd-7c4dbca48b46" xmlns:ns3="cdd43a3e-81f5-428d-93ff-d3ea02b7e06d" targetNamespace="http://schemas.microsoft.com/office/2006/metadata/properties" ma:root="true" ma:fieldsID="0fad10e66390838717f78eb4376d9638" ns2:_="" ns3:_="">
    <xsd:import namespace="efd2af32-ac93-4c82-8fdd-7c4dbca48b46"/>
    <xsd:import namespace="cdd43a3e-81f5-428d-93ff-d3ea02b7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af32-ac93-4c82-8fdd-7c4dbca4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3a3e-81f5-428d-93ff-d3ea02b7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E4715-1471-42F2-87D8-68F375FDF9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12BC1-D915-4EA3-BDFB-473D07A0BE21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7f39bb16-fd68-45bf-bae2-c6816d6a4299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d3b1102-7859-4ec0-9fbc-131478542fc4"/>
  </ds:schemaRefs>
</ds:datastoreItem>
</file>

<file path=customXml/itemProps3.xml><?xml version="1.0" encoding="utf-8"?>
<ds:datastoreItem xmlns:ds="http://schemas.openxmlformats.org/officeDocument/2006/customXml" ds:itemID="{E920EF9A-D91C-41AD-8F78-1379A133FA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Widescreen</PresentationFormat>
  <Paragraphs>87</Paragraphs>
  <Slides>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Title slides and deviders </vt:lpstr>
      <vt:lpstr>1_Title slides and deviders </vt:lpstr>
      <vt:lpstr>4_Content slides</vt:lpstr>
      <vt:lpstr>Content slides</vt:lpstr>
      <vt:lpstr>Forberedelser til  VALUE WORKSHOP</vt:lpstr>
      <vt:lpstr>Formål med Value workshop</vt:lpstr>
      <vt:lpstr>Agenda for Value  workshop</vt:lpstr>
      <vt:lpstr>Individuelle forberedelser</vt:lpstr>
      <vt:lpstr>Gruppeforberedelser</vt:lpstr>
      <vt:lpstr>Gruppeforberedelser, forts. - KPI</vt:lpstr>
      <vt:lpstr>Gruppeforberedelser, forts. - Prosjektorganisasjonen</vt:lpstr>
      <vt:lpstr>HVA BØR VI TENKE PÅ?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IN01 - Value workshop - Prepletter</dc:title>
  <dc:creator>Søren Fur Fischer</dc:creator>
  <cp:lastModifiedBy>Daniel Nguyen</cp:lastModifiedBy>
  <cp:revision>117</cp:revision>
  <dcterms:created xsi:type="dcterms:W3CDTF">2020-06-05T10:46:50Z</dcterms:created>
  <dcterms:modified xsi:type="dcterms:W3CDTF">2022-01-18T11:00:53Z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0x01010013538467E9EEBF408A391D29135D74C4</vt:lpwstr>
  </property>
</Properties>
</file>