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Lst>
  <p:notesMasterIdLst>
    <p:notesMasterId r:id="rId47"/>
  </p:notesMasterIdLst>
  <p:handoutMasterIdLst>
    <p:handoutMasterId r:id="rId48"/>
  </p:handoutMasterIdLst>
  <p:sldIdLst>
    <p:sldId id="1731651311" r:id="rId7"/>
    <p:sldId id="1731651310" r:id="rId8"/>
    <p:sldId id="259" r:id="rId9"/>
    <p:sldId id="1731651288" r:id="rId10"/>
    <p:sldId id="267" r:id="rId11"/>
    <p:sldId id="1731651289" r:id="rId12"/>
    <p:sldId id="1731651243" r:id="rId13"/>
    <p:sldId id="1731651245" r:id="rId14"/>
    <p:sldId id="1731651298" r:id="rId15"/>
    <p:sldId id="1731651299" r:id="rId16"/>
    <p:sldId id="1731651273" r:id="rId17"/>
    <p:sldId id="270" r:id="rId18"/>
    <p:sldId id="1731651292" r:id="rId19"/>
    <p:sldId id="1731651242" r:id="rId20"/>
    <p:sldId id="1731651290" r:id="rId21"/>
    <p:sldId id="1731651269" r:id="rId22"/>
    <p:sldId id="1731651263" r:id="rId23"/>
    <p:sldId id="1731651293" r:id="rId24"/>
    <p:sldId id="1731651308" r:id="rId25"/>
    <p:sldId id="1731651307" r:id="rId26"/>
    <p:sldId id="1731651301" r:id="rId27"/>
    <p:sldId id="1731651309" r:id="rId28"/>
    <p:sldId id="1731651291" r:id="rId29"/>
    <p:sldId id="1731651302" r:id="rId30"/>
    <p:sldId id="1731651294" r:id="rId31"/>
    <p:sldId id="1731651275" r:id="rId32"/>
    <p:sldId id="1731651276" r:id="rId33"/>
    <p:sldId id="1731651303" r:id="rId34"/>
    <p:sldId id="1731651295" r:id="rId35"/>
    <p:sldId id="1731651278" r:id="rId36"/>
    <p:sldId id="1731651282" r:id="rId37"/>
    <p:sldId id="1731651076" r:id="rId38"/>
    <p:sldId id="383" r:id="rId39"/>
    <p:sldId id="1731651283" r:id="rId40"/>
    <p:sldId id="1731651304" r:id="rId41"/>
    <p:sldId id="1731651261" r:id="rId42"/>
    <p:sldId id="1731651286" r:id="rId43"/>
    <p:sldId id="1731651305" r:id="rId44"/>
    <p:sldId id="1731651306" r:id="rId45"/>
    <p:sldId id="1731651266" r:id="rId46"/>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EF1498-C966-AA4C-9BC8-E13D1B0A21E1}">
          <p14:sldIdLst>
            <p14:sldId id="1731651311"/>
            <p14:sldId id="1731651310"/>
            <p14:sldId id="259"/>
            <p14:sldId id="1731651288"/>
            <p14:sldId id="267"/>
            <p14:sldId id="1731651289"/>
            <p14:sldId id="1731651243"/>
            <p14:sldId id="1731651245"/>
            <p14:sldId id="1731651298"/>
            <p14:sldId id="1731651299"/>
            <p14:sldId id="1731651273"/>
            <p14:sldId id="270"/>
            <p14:sldId id="1731651292"/>
            <p14:sldId id="1731651242"/>
            <p14:sldId id="1731651290"/>
            <p14:sldId id="1731651269"/>
            <p14:sldId id="1731651263"/>
            <p14:sldId id="1731651293"/>
            <p14:sldId id="1731651308"/>
            <p14:sldId id="1731651307"/>
            <p14:sldId id="1731651301"/>
            <p14:sldId id="1731651309"/>
            <p14:sldId id="1731651291"/>
            <p14:sldId id="1731651302"/>
            <p14:sldId id="1731651294"/>
            <p14:sldId id="1731651275"/>
            <p14:sldId id="1731651276"/>
            <p14:sldId id="1731651303"/>
            <p14:sldId id="1731651295"/>
            <p14:sldId id="1731651278"/>
            <p14:sldId id="1731651282"/>
            <p14:sldId id="1731651076"/>
            <p14:sldId id="383"/>
            <p14:sldId id="1731651283"/>
            <p14:sldId id="1731651304"/>
            <p14:sldId id="1731651261"/>
            <p14:sldId id="1731651286"/>
            <p14:sldId id="1731651305"/>
            <p14:sldId id="1731651306"/>
            <p14:sldId id="1731651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Øivind Urdal" initials="ØU" lastIdx="2" clrIdx="0">
    <p:extLst>
      <p:ext uri="{19B8F6BF-5375-455C-9EA6-DF929625EA0E}">
        <p15:presenceInfo xmlns:p15="http://schemas.microsoft.com/office/powerpoint/2012/main" userId="S::urdal@superoffice.com::a519fee0-b56b-489a-8ee4-66b2d8616237" providerId="AD"/>
      </p:ext>
    </p:extLst>
  </p:cmAuthor>
  <p:cmAuthor id="2" name="Alex Pelan" initials="AP" lastIdx="1" clrIdx="1">
    <p:extLst>
      <p:ext uri="{19B8F6BF-5375-455C-9EA6-DF929625EA0E}">
        <p15:presenceInfo xmlns:p15="http://schemas.microsoft.com/office/powerpoint/2012/main" userId="S::alexp@superoffice.com::0f2803ee-6420-431a-8481-41eebae873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7545"/>
    <a:srgbClr val="D5450D"/>
    <a:srgbClr val="F2F8F6"/>
    <a:srgbClr val="005E58"/>
    <a:srgbClr val="FC8A5E"/>
    <a:srgbClr val="2B2A2A"/>
    <a:srgbClr val="FC8B5F"/>
    <a:srgbClr val="A7D4DE"/>
    <a:srgbClr val="30B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0"/>
    <p:restoredTop sz="82082"/>
  </p:normalViewPr>
  <p:slideViewPr>
    <p:cSldViewPr snapToGrid="0" snapToObjects="1">
      <p:cViewPr varScale="1">
        <p:scale>
          <a:sx n="118" d="100"/>
          <a:sy n="118" d="100"/>
        </p:scale>
        <p:origin x="894" y="13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Pelan" userId="0f2803ee-6420-431a-8481-41eebae873c4" providerId="ADAL" clId="{1650A262-7970-2E4D-A746-02F621743585}"/>
    <pc:docChg chg="undo redo custSel modSld">
      <pc:chgData name="Alex Pelan" userId="0f2803ee-6420-431a-8481-41eebae873c4" providerId="ADAL" clId="{1650A262-7970-2E4D-A746-02F621743585}" dt="2021-09-02T10:23:41.026" v="36" actId="1076"/>
      <pc:docMkLst>
        <pc:docMk/>
      </pc:docMkLst>
      <pc:sldChg chg="modSp mod">
        <pc:chgData name="Alex Pelan" userId="0f2803ee-6420-431a-8481-41eebae873c4" providerId="ADAL" clId="{1650A262-7970-2E4D-A746-02F621743585}" dt="2021-09-02T10:23:41.026" v="36" actId="1076"/>
        <pc:sldMkLst>
          <pc:docMk/>
          <pc:sldMk cId="3382114935" sldId="1731651076"/>
        </pc:sldMkLst>
        <pc:spChg chg="mod">
          <ac:chgData name="Alex Pelan" userId="0f2803ee-6420-431a-8481-41eebae873c4" providerId="ADAL" clId="{1650A262-7970-2E4D-A746-02F621743585}" dt="2021-09-02T10:22:22.285" v="35" actId="1076"/>
          <ac:spMkLst>
            <pc:docMk/>
            <pc:sldMk cId="3382114935" sldId="1731651076"/>
            <ac:spMk id="2" creationId="{096DD3FE-0621-164B-AC60-E92C90FBA409}"/>
          </ac:spMkLst>
        </pc:spChg>
        <pc:spChg chg="mod">
          <ac:chgData name="Alex Pelan" userId="0f2803ee-6420-431a-8481-41eebae873c4" providerId="ADAL" clId="{1650A262-7970-2E4D-A746-02F621743585}" dt="2021-09-02T10:23:41.026" v="36" actId="1076"/>
          <ac:spMkLst>
            <pc:docMk/>
            <pc:sldMk cId="3382114935" sldId="1731651076"/>
            <ac:spMk id="22" creationId="{7801D7C9-D45F-1F4F-A835-F3BCFED5CA56}"/>
          </ac:spMkLst>
        </pc:spChg>
        <pc:picChg chg="mod">
          <ac:chgData name="Alex Pelan" userId="0f2803ee-6420-431a-8481-41eebae873c4" providerId="ADAL" clId="{1650A262-7970-2E4D-A746-02F621743585}" dt="2021-09-02T10:22:18.323" v="34" actId="1076"/>
          <ac:picMkLst>
            <pc:docMk/>
            <pc:sldMk cId="3382114935" sldId="1731651076"/>
            <ac:picMk id="31" creationId="{29201FBA-2F02-415C-941D-32E22344446E}"/>
          </ac:picMkLst>
        </pc:picChg>
      </pc:sldChg>
      <pc:sldChg chg="modSp mod">
        <pc:chgData name="Alex Pelan" userId="0f2803ee-6420-431a-8481-41eebae873c4" providerId="ADAL" clId="{1650A262-7970-2E4D-A746-02F621743585}" dt="2021-09-02T09:34:27.126" v="31" actId="1076"/>
        <pc:sldMkLst>
          <pc:docMk/>
          <pc:sldMk cId="1189516596" sldId="1731651290"/>
        </pc:sldMkLst>
        <pc:spChg chg="mod">
          <ac:chgData name="Alex Pelan" userId="0f2803ee-6420-431a-8481-41eebae873c4" providerId="ADAL" clId="{1650A262-7970-2E4D-A746-02F621743585}" dt="2021-09-02T09:34:23.233" v="29" actId="20577"/>
          <ac:spMkLst>
            <pc:docMk/>
            <pc:sldMk cId="1189516596" sldId="1731651290"/>
            <ac:spMk id="47" creationId="{614B2E3E-0C93-5845-8C39-FE3384E99E56}"/>
          </ac:spMkLst>
        </pc:spChg>
        <pc:spChg chg="mod">
          <ac:chgData name="Alex Pelan" userId="0f2803ee-6420-431a-8481-41eebae873c4" providerId="ADAL" clId="{1650A262-7970-2E4D-A746-02F621743585}" dt="2021-09-02T09:34:22.551" v="28" actId="20577"/>
          <ac:spMkLst>
            <pc:docMk/>
            <pc:sldMk cId="1189516596" sldId="1731651290"/>
            <ac:spMk id="48" creationId="{8C0883EB-57A9-E746-8818-F925D9A4D3A6}"/>
          </ac:spMkLst>
        </pc:spChg>
        <pc:spChg chg="mod">
          <ac:chgData name="Alex Pelan" userId="0f2803ee-6420-431a-8481-41eebae873c4" providerId="ADAL" clId="{1650A262-7970-2E4D-A746-02F621743585}" dt="2021-09-02T09:34:21.101" v="25" actId="20577"/>
          <ac:spMkLst>
            <pc:docMk/>
            <pc:sldMk cId="1189516596" sldId="1731651290"/>
            <ac:spMk id="49" creationId="{1B164D1F-CE29-F94B-8E84-C45D7EE8D599}"/>
          </ac:spMkLst>
        </pc:spChg>
        <pc:spChg chg="mod">
          <ac:chgData name="Alex Pelan" userId="0f2803ee-6420-431a-8481-41eebae873c4" providerId="ADAL" clId="{1650A262-7970-2E4D-A746-02F621743585}" dt="2021-09-02T09:34:14.223" v="23" actId="14100"/>
          <ac:spMkLst>
            <pc:docMk/>
            <pc:sldMk cId="1189516596" sldId="1731651290"/>
            <ac:spMk id="57" creationId="{889DD67A-3ABC-BC4E-85A4-114A578D2CB8}"/>
          </ac:spMkLst>
        </pc:spChg>
        <pc:spChg chg="mod">
          <ac:chgData name="Alex Pelan" userId="0f2803ee-6420-431a-8481-41eebae873c4" providerId="ADAL" clId="{1650A262-7970-2E4D-A746-02F621743585}" dt="2021-09-02T09:34:27.126" v="31" actId="1076"/>
          <ac:spMkLst>
            <pc:docMk/>
            <pc:sldMk cId="1189516596" sldId="1731651290"/>
            <ac:spMk id="58" creationId="{FC8ACAF5-3B09-FC44-BA62-F17390513A57}"/>
          </ac:spMkLst>
        </pc:spChg>
      </pc:sldChg>
    </pc:docChg>
  </pc:docChgLst>
  <pc:docChgLst>
    <pc:chgData name="Øivind Urdal" userId="a519fee0-b56b-489a-8ee4-66b2d8616237" providerId="ADAL" clId="{CB0507A4-B784-4DCF-99B5-D6D81C43764C}"/>
    <pc:docChg chg="custSel modSld">
      <pc:chgData name="Øivind Urdal" userId="a519fee0-b56b-489a-8ee4-66b2d8616237" providerId="ADAL" clId="{CB0507A4-B784-4DCF-99B5-D6D81C43764C}" dt="2021-12-01T07:12:13.692" v="15" actId="20577"/>
      <pc:docMkLst>
        <pc:docMk/>
      </pc:docMkLst>
      <pc:sldChg chg="modSp mod">
        <pc:chgData name="Øivind Urdal" userId="a519fee0-b56b-489a-8ee4-66b2d8616237" providerId="ADAL" clId="{CB0507A4-B784-4DCF-99B5-D6D81C43764C}" dt="2021-12-01T07:12:13.692" v="15" actId="20577"/>
        <pc:sldMkLst>
          <pc:docMk/>
          <pc:sldMk cId="818660161" sldId="1731651275"/>
        </pc:sldMkLst>
        <pc:spChg chg="mod">
          <ac:chgData name="Øivind Urdal" userId="a519fee0-b56b-489a-8ee4-66b2d8616237" providerId="ADAL" clId="{CB0507A4-B784-4DCF-99B5-D6D81C43764C}" dt="2021-12-01T07:12:13.692" v="15" actId="20577"/>
          <ac:spMkLst>
            <pc:docMk/>
            <pc:sldMk cId="818660161" sldId="1731651275"/>
            <ac:spMk id="63" creationId="{1D8DC969-6861-704C-B411-993A0BAC9874}"/>
          </ac:spMkLst>
        </pc:spChg>
      </pc:sldChg>
      <pc:sldChg chg="modSp mod">
        <pc:chgData name="Øivind Urdal" userId="a519fee0-b56b-489a-8ee4-66b2d8616237" providerId="ADAL" clId="{CB0507A4-B784-4DCF-99B5-D6D81C43764C}" dt="2021-12-01T07:08:20.637" v="13" actId="6549"/>
        <pc:sldMkLst>
          <pc:docMk/>
          <pc:sldMk cId="4207338291" sldId="1731651298"/>
        </pc:sldMkLst>
        <pc:spChg chg="mod">
          <ac:chgData name="Øivind Urdal" userId="a519fee0-b56b-489a-8ee4-66b2d8616237" providerId="ADAL" clId="{CB0507A4-B784-4DCF-99B5-D6D81C43764C}" dt="2021-12-01T07:08:20.637" v="13" actId="6549"/>
          <ac:spMkLst>
            <pc:docMk/>
            <pc:sldMk cId="4207338291" sldId="1731651298"/>
            <ac:spMk id="6" creationId="{28C1432A-C7DB-A540-AA35-3EDAAE4B77A9}"/>
          </ac:spMkLst>
        </pc:spChg>
      </pc:sldChg>
      <pc:sldChg chg="modSp mod">
        <pc:chgData name="Øivind Urdal" userId="a519fee0-b56b-489a-8ee4-66b2d8616237" providerId="ADAL" clId="{CB0507A4-B784-4DCF-99B5-D6D81C43764C}" dt="2021-12-01T07:04:35.088" v="5" actId="20577"/>
        <pc:sldMkLst>
          <pc:docMk/>
          <pc:sldMk cId="2680294351" sldId="1731651299"/>
        </pc:sldMkLst>
        <pc:spChg chg="mod">
          <ac:chgData name="Øivind Urdal" userId="a519fee0-b56b-489a-8ee4-66b2d8616237" providerId="ADAL" clId="{CB0507A4-B784-4DCF-99B5-D6D81C43764C}" dt="2021-12-01T07:04:35.088" v="5" actId="20577"/>
          <ac:spMkLst>
            <pc:docMk/>
            <pc:sldMk cId="2680294351" sldId="1731651299"/>
            <ac:spMk id="2" creationId="{5EC6114F-85E4-D54F-AF9B-F56CDA2CDADB}"/>
          </ac:spMkLst>
        </pc:spChg>
      </pc:sldChg>
    </pc:docChg>
  </pc:docChgLst>
  <pc:docChgLst>
    <pc:chgData name="Alex Pelan" userId="0f2803ee-6420-431a-8481-41eebae873c4" providerId="ADAL" clId="{AF3A06F8-2A76-2F47-9532-6CFB83982C0C}"/>
    <pc:docChg chg="undo custSel addSld delSld modSld sldOrd addSection delSection modSection">
      <pc:chgData name="Alex Pelan" userId="0f2803ee-6420-431a-8481-41eebae873c4" providerId="ADAL" clId="{AF3A06F8-2A76-2F47-9532-6CFB83982C0C}" dt="2021-05-06T08:46:00.914" v="19232" actId="20577"/>
      <pc:docMkLst>
        <pc:docMk/>
      </pc:docMkLst>
      <pc:sldChg chg="addSp delSp modSp mod ord">
        <pc:chgData name="Alex Pelan" userId="0f2803ee-6420-431a-8481-41eebae873c4" providerId="ADAL" clId="{AF3A06F8-2A76-2F47-9532-6CFB83982C0C}" dt="2021-04-23T08:30:17.862" v="9284" actId="113"/>
        <pc:sldMkLst>
          <pc:docMk/>
          <pc:sldMk cId="148608899" sldId="257"/>
        </pc:sldMkLst>
        <pc:spChg chg="mod">
          <ac:chgData name="Alex Pelan" userId="0f2803ee-6420-431a-8481-41eebae873c4" providerId="ADAL" clId="{AF3A06F8-2A76-2F47-9532-6CFB83982C0C}" dt="2021-04-23T08:30:17.862" v="9284" actId="113"/>
          <ac:spMkLst>
            <pc:docMk/>
            <pc:sldMk cId="148608899" sldId="257"/>
            <ac:spMk id="3" creationId="{6EBE632B-89EB-CA4E-8148-46AF72B3DFBA}"/>
          </ac:spMkLst>
        </pc:spChg>
        <pc:picChg chg="add del mod">
          <ac:chgData name="Alex Pelan" userId="0f2803ee-6420-431a-8481-41eebae873c4" providerId="ADAL" clId="{AF3A06F8-2A76-2F47-9532-6CFB83982C0C}" dt="2021-04-23T08:26:27.215" v="9269" actId="21"/>
          <ac:picMkLst>
            <pc:docMk/>
            <pc:sldMk cId="148608899" sldId="257"/>
            <ac:picMk id="5" creationId="{7AD1EBB9-396A-4544-9FE4-BF250632BECE}"/>
          </ac:picMkLst>
        </pc:picChg>
      </pc:sldChg>
      <pc:sldChg chg="addSp delSp modSp mod ord">
        <pc:chgData name="Alex Pelan" userId="0f2803ee-6420-431a-8481-41eebae873c4" providerId="ADAL" clId="{AF3A06F8-2A76-2F47-9532-6CFB83982C0C}" dt="2021-05-03T09:11:38.870" v="17012" actId="478"/>
        <pc:sldMkLst>
          <pc:docMk/>
          <pc:sldMk cId="1203316686" sldId="259"/>
        </pc:sldMkLst>
        <pc:spChg chg="mod">
          <ac:chgData name="Alex Pelan" userId="0f2803ee-6420-431a-8481-41eebae873c4" providerId="ADAL" clId="{AF3A06F8-2A76-2F47-9532-6CFB83982C0C}" dt="2021-04-19T07:17:57.202" v="21" actId="20577"/>
          <ac:spMkLst>
            <pc:docMk/>
            <pc:sldMk cId="1203316686" sldId="259"/>
            <ac:spMk id="2" creationId="{A6214DFE-6C1B-234D-818E-3B707737A40E}"/>
          </ac:spMkLst>
        </pc:spChg>
        <pc:graphicFrameChg chg="mod modGraphic">
          <ac:chgData name="Alex Pelan" userId="0f2803ee-6420-431a-8481-41eebae873c4" providerId="ADAL" clId="{AF3A06F8-2A76-2F47-9532-6CFB83982C0C}" dt="2021-04-27T11:43:48.734" v="10217" actId="20577"/>
          <ac:graphicFrameMkLst>
            <pc:docMk/>
            <pc:sldMk cId="1203316686" sldId="259"/>
            <ac:graphicFrameMk id="4" creationId="{4BF889A1-938E-234F-B4E8-5E05AFAE382F}"/>
          </ac:graphicFrameMkLst>
        </pc:graphicFrameChg>
        <pc:picChg chg="add del mod">
          <ac:chgData name="Alex Pelan" userId="0f2803ee-6420-431a-8481-41eebae873c4" providerId="ADAL" clId="{AF3A06F8-2A76-2F47-9532-6CFB83982C0C}" dt="2021-05-03T09:11:38.870" v="17012" actId="478"/>
          <ac:picMkLst>
            <pc:docMk/>
            <pc:sldMk cId="1203316686" sldId="259"/>
            <ac:picMk id="5" creationId="{4A96D81C-76FA-BE47-A148-998A70CF84BF}"/>
          </ac:picMkLst>
        </pc:picChg>
      </pc:sldChg>
      <pc:sldChg chg="modSp del mod">
        <pc:chgData name="Alex Pelan" userId="0f2803ee-6420-431a-8481-41eebae873c4" providerId="ADAL" clId="{AF3A06F8-2A76-2F47-9532-6CFB83982C0C}" dt="2021-04-19T07:57:52.152" v="73" actId="2696"/>
        <pc:sldMkLst>
          <pc:docMk/>
          <pc:sldMk cId="267543116" sldId="260"/>
        </pc:sldMkLst>
        <pc:spChg chg="mod">
          <ac:chgData name="Alex Pelan" userId="0f2803ee-6420-431a-8481-41eebae873c4" providerId="ADAL" clId="{AF3A06F8-2A76-2F47-9532-6CFB83982C0C}" dt="2021-04-19T07:17:47.104" v="9" actId="20577"/>
          <ac:spMkLst>
            <pc:docMk/>
            <pc:sldMk cId="267543116" sldId="260"/>
            <ac:spMk id="2" creationId="{A6214DFE-6C1B-234D-818E-3B707737A40E}"/>
          </ac:spMkLst>
        </pc:spChg>
      </pc:sldChg>
      <pc:sldChg chg="modSp del mod">
        <pc:chgData name="Alex Pelan" userId="0f2803ee-6420-431a-8481-41eebae873c4" providerId="ADAL" clId="{AF3A06F8-2A76-2F47-9532-6CFB83982C0C}" dt="2021-04-19T07:57:52.152" v="73" actId="2696"/>
        <pc:sldMkLst>
          <pc:docMk/>
          <pc:sldMk cId="3667921645" sldId="261"/>
        </pc:sldMkLst>
        <pc:spChg chg="mod">
          <ac:chgData name="Alex Pelan" userId="0f2803ee-6420-431a-8481-41eebae873c4" providerId="ADAL" clId="{AF3A06F8-2A76-2F47-9532-6CFB83982C0C}" dt="2021-04-19T07:17:52.232" v="15" actId="20577"/>
          <ac:spMkLst>
            <pc:docMk/>
            <pc:sldMk cId="3667921645" sldId="261"/>
            <ac:spMk id="2" creationId="{A6214DFE-6C1B-234D-818E-3B707737A40E}"/>
          </ac:spMkLst>
        </pc:spChg>
      </pc:sldChg>
      <pc:sldChg chg="del">
        <pc:chgData name="Alex Pelan" userId="0f2803ee-6420-431a-8481-41eebae873c4" providerId="ADAL" clId="{AF3A06F8-2A76-2F47-9532-6CFB83982C0C}" dt="2021-04-19T07:57:52.152" v="73" actId="2696"/>
        <pc:sldMkLst>
          <pc:docMk/>
          <pc:sldMk cId="2482018285" sldId="262"/>
        </pc:sldMkLst>
      </pc:sldChg>
      <pc:sldChg chg="del">
        <pc:chgData name="Alex Pelan" userId="0f2803ee-6420-431a-8481-41eebae873c4" providerId="ADAL" clId="{AF3A06F8-2A76-2F47-9532-6CFB83982C0C}" dt="2021-04-19T07:57:52.152" v="73" actId="2696"/>
        <pc:sldMkLst>
          <pc:docMk/>
          <pc:sldMk cId="3234320158" sldId="263"/>
        </pc:sldMkLst>
      </pc:sldChg>
      <pc:sldChg chg="modSp mod ord">
        <pc:chgData name="Alex Pelan" userId="0f2803ee-6420-431a-8481-41eebae873c4" providerId="ADAL" clId="{AF3A06F8-2A76-2F47-9532-6CFB83982C0C}" dt="2021-04-27T12:25:43.401" v="10852" actId="207"/>
        <pc:sldMkLst>
          <pc:docMk/>
          <pc:sldMk cId="3943942891" sldId="267"/>
        </pc:sldMkLst>
        <pc:spChg chg="mod">
          <ac:chgData name="Alex Pelan" userId="0f2803ee-6420-431a-8481-41eebae873c4" providerId="ADAL" clId="{AF3A06F8-2A76-2F47-9532-6CFB83982C0C}" dt="2021-04-27T12:25:43.401" v="10852" actId="207"/>
          <ac:spMkLst>
            <pc:docMk/>
            <pc:sldMk cId="3943942891" sldId="267"/>
            <ac:spMk id="4" creationId="{97BBE5ED-6D6E-7845-A284-8053C9CAF4FE}"/>
          </ac:spMkLst>
        </pc:spChg>
      </pc:sldChg>
      <pc:sldChg chg="ord">
        <pc:chgData name="Alex Pelan" userId="0f2803ee-6420-431a-8481-41eebae873c4" providerId="ADAL" clId="{AF3A06F8-2A76-2F47-9532-6CFB83982C0C}" dt="2021-04-19T08:12:24.020" v="102" actId="20578"/>
        <pc:sldMkLst>
          <pc:docMk/>
          <pc:sldMk cId="2950915442" sldId="270"/>
        </pc:sldMkLst>
      </pc:sldChg>
      <pc:sldChg chg="del">
        <pc:chgData name="Alex Pelan" userId="0f2803ee-6420-431a-8481-41eebae873c4" providerId="ADAL" clId="{AF3A06F8-2A76-2F47-9532-6CFB83982C0C}" dt="2021-04-19T08:03:58.935" v="81" actId="2696"/>
        <pc:sldMkLst>
          <pc:docMk/>
          <pc:sldMk cId="3177026178" sldId="271"/>
        </pc:sldMkLst>
      </pc:sldChg>
      <pc:sldChg chg="addSp delSp modSp del ord">
        <pc:chgData name="Alex Pelan" userId="0f2803ee-6420-431a-8481-41eebae873c4" providerId="ADAL" clId="{AF3A06F8-2A76-2F47-9532-6CFB83982C0C}" dt="2021-04-19T08:11:34.712" v="94" actId="2696"/>
        <pc:sldMkLst>
          <pc:docMk/>
          <pc:sldMk cId="3235603790" sldId="272"/>
        </pc:sldMkLst>
        <pc:spChg chg="del">
          <ac:chgData name="Alex Pelan" userId="0f2803ee-6420-431a-8481-41eebae873c4" providerId="ADAL" clId="{AF3A06F8-2A76-2F47-9532-6CFB83982C0C}" dt="2021-04-19T08:09:44.343" v="93"/>
          <ac:spMkLst>
            <pc:docMk/>
            <pc:sldMk cId="3235603790" sldId="272"/>
            <ac:spMk id="8" creationId="{69CF03C3-3336-5346-B0F5-06715165E46E}"/>
          </ac:spMkLst>
        </pc:spChg>
        <pc:graphicFrameChg chg="add mod">
          <ac:chgData name="Alex Pelan" userId="0f2803ee-6420-431a-8481-41eebae873c4" providerId="ADAL" clId="{AF3A06F8-2A76-2F47-9532-6CFB83982C0C}" dt="2021-04-19T08:09:44.343" v="93"/>
          <ac:graphicFrameMkLst>
            <pc:docMk/>
            <pc:sldMk cId="3235603790" sldId="272"/>
            <ac:graphicFrameMk id="11" creationId="{1EAE8FDF-B77C-8B4F-A70E-398EBF5294D0}"/>
          </ac:graphicFrameMkLst>
        </pc:graphicFrameChg>
      </pc:sldChg>
      <pc:sldChg chg="modSp new del mod">
        <pc:chgData name="Alex Pelan" userId="0f2803ee-6420-431a-8481-41eebae873c4" providerId="ADAL" clId="{AF3A06F8-2A76-2F47-9532-6CFB83982C0C}" dt="2021-04-19T08:03:25.117" v="75" actId="2696"/>
        <pc:sldMkLst>
          <pc:docMk/>
          <pc:sldMk cId="1861346668" sldId="273"/>
        </pc:sldMkLst>
        <pc:spChg chg="mod">
          <ac:chgData name="Alex Pelan" userId="0f2803ee-6420-431a-8481-41eebae873c4" providerId="ADAL" clId="{AF3A06F8-2A76-2F47-9532-6CFB83982C0C}" dt="2021-04-19T07:22:43.469" v="24" actId="27636"/>
          <ac:spMkLst>
            <pc:docMk/>
            <pc:sldMk cId="1861346668" sldId="273"/>
            <ac:spMk id="2" creationId="{DEB1AB4D-2919-DD4F-BF9D-2379F80487E6}"/>
          </ac:spMkLst>
        </pc:spChg>
        <pc:spChg chg="mod">
          <ac:chgData name="Alex Pelan" userId="0f2803ee-6420-431a-8481-41eebae873c4" providerId="ADAL" clId="{AF3A06F8-2A76-2F47-9532-6CFB83982C0C}" dt="2021-04-19T07:23:03.107" v="26" actId="27636"/>
          <ac:spMkLst>
            <pc:docMk/>
            <pc:sldMk cId="1861346668" sldId="273"/>
            <ac:spMk id="4" creationId="{83A3C3F3-8A56-6246-8F49-9ACEE5AE6335}"/>
          </ac:spMkLst>
        </pc:spChg>
        <pc:spChg chg="mod">
          <ac:chgData name="Alex Pelan" userId="0f2803ee-6420-431a-8481-41eebae873c4" providerId="ADAL" clId="{AF3A06F8-2A76-2F47-9532-6CFB83982C0C}" dt="2021-04-19T07:36:34.809" v="29" actId="20577"/>
          <ac:spMkLst>
            <pc:docMk/>
            <pc:sldMk cId="1861346668" sldId="273"/>
            <ac:spMk id="8" creationId="{59FA2FCF-ED3E-BD42-A12E-211A9B38C02F}"/>
          </ac:spMkLst>
        </pc:spChg>
      </pc:sldChg>
      <pc:sldChg chg="modSp new del mod">
        <pc:chgData name="Alex Pelan" userId="0f2803ee-6420-431a-8481-41eebae873c4" providerId="ADAL" clId="{AF3A06F8-2A76-2F47-9532-6CFB83982C0C}" dt="2021-04-19T08:03:26.500" v="76" actId="2696"/>
        <pc:sldMkLst>
          <pc:docMk/>
          <pc:sldMk cId="3639214798" sldId="274"/>
        </pc:sldMkLst>
        <pc:spChg chg="mod">
          <ac:chgData name="Alex Pelan" userId="0f2803ee-6420-431a-8481-41eebae873c4" providerId="ADAL" clId="{AF3A06F8-2A76-2F47-9532-6CFB83982C0C}" dt="2021-04-19T07:37:14.537" v="59" actId="20577"/>
          <ac:spMkLst>
            <pc:docMk/>
            <pc:sldMk cId="3639214798" sldId="274"/>
            <ac:spMk id="2" creationId="{AC1464C4-4261-9140-99FF-7FE27C5B7B12}"/>
          </ac:spMkLst>
        </pc:spChg>
        <pc:spChg chg="mod">
          <ac:chgData name="Alex Pelan" userId="0f2803ee-6420-431a-8481-41eebae873c4" providerId="ADAL" clId="{AF3A06F8-2A76-2F47-9532-6CFB83982C0C}" dt="2021-04-19T07:41:25.373" v="66" actId="20577"/>
          <ac:spMkLst>
            <pc:docMk/>
            <pc:sldMk cId="3639214798" sldId="274"/>
            <ac:spMk id="3" creationId="{D89610A6-B4E6-D14B-A7A7-F5BA33F731D7}"/>
          </ac:spMkLst>
        </pc:spChg>
        <pc:spChg chg="mod">
          <ac:chgData name="Alex Pelan" userId="0f2803ee-6420-431a-8481-41eebae873c4" providerId="ADAL" clId="{AF3A06F8-2A76-2F47-9532-6CFB83982C0C}" dt="2021-04-19T07:37:22.735" v="61" actId="27636"/>
          <ac:spMkLst>
            <pc:docMk/>
            <pc:sldMk cId="3639214798" sldId="274"/>
            <ac:spMk id="4" creationId="{6D9798E3-AB87-B24C-A3AF-09986F17E6E9}"/>
          </ac:spMkLst>
        </pc:spChg>
        <pc:spChg chg="mod">
          <ac:chgData name="Alex Pelan" userId="0f2803ee-6420-431a-8481-41eebae873c4" providerId="ADAL" clId="{AF3A06F8-2A76-2F47-9532-6CFB83982C0C}" dt="2021-04-19T07:37:32.902" v="63" actId="27636"/>
          <ac:spMkLst>
            <pc:docMk/>
            <pc:sldMk cId="3639214798" sldId="274"/>
            <ac:spMk id="6" creationId="{F0409DA4-BFF2-F74E-BC2F-777148EE1D77}"/>
          </ac:spMkLst>
        </pc:spChg>
        <pc:spChg chg="mod">
          <ac:chgData name="Alex Pelan" userId="0f2803ee-6420-431a-8481-41eebae873c4" providerId="ADAL" clId="{AF3A06F8-2A76-2F47-9532-6CFB83982C0C}" dt="2021-04-19T07:41:48.839" v="69" actId="20577"/>
          <ac:spMkLst>
            <pc:docMk/>
            <pc:sldMk cId="3639214798" sldId="274"/>
            <ac:spMk id="8" creationId="{52F5A289-8F1C-784F-9B5E-A5D4FDE3EAFD}"/>
          </ac:spMkLst>
        </pc:spChg>
      </pc:sldChg>
      <pc:sldChg chg="addSp delSp modSp add mod ord modShow">
        <pc:chgData name="Alex Pelan" userId="0f2803ee-6420-431a-8481-41eebae873c4" providerId="ADAL" clId="{AF3A06F8-2A76-2F47-9532-6CFB83982C0C}" dt="2021-05-04T09:50:28.723" v="19023" actId="1076"/>
        <pc:sldMkLst>
          <pc:docMk/>
          <pc:sldMk cId="1510912755" sldId="383"/>
        </pc:sldMkLst>
        <pc:spChg chg="mod">
          <ac:chgData name="Alex Pelan" userId="0f2803ee-6420-431a-8481-41eebae873c4" providerId="ADAL" clId="{AF3A06F8-2A76-2F47-9532-6CFB83982C0C}" dt="2021-04-30T11:24:19.262" v="16936" actId="20577"/>
          <ac:spMkLst>
            <pc:docMk/>
            <pc:sldMk cId="1510912755" sldId="383"/>
            <ac:spMk id="2" creationId="{B8076B6E-4BA7-9746-B23D-8B6402EE7E9E}"/>
          </ac:spMkLst>
        </pc:spChg>
        <pc:spChg chg="add del mod">
          <ac:chgData name="Alex Pelan" userId="0f2803ee-6420-431a-8481-41eebae873c4" providerId="ADAL" clId="{AF3A06F8-2A76-2F47-9532-6CFB83982C0C}" dt="2021-04-21T10:34:24.456" v="5975"/>
          <ac:spMkLst>
            <pc:docMk/>
            <pc:sldMk cId="1510912755" sldId="383"/>
            <ac:spMk id="3" creationId="{88607070-D294-DC41-828D-ACB8A3F3E005}"/>
          </ac:spMkLst>
        </pc:spChg>
        <pc:spChg chg="add del mod">
          <ac:chgData name="Alex Pelan" userId="0f2803ee-6420-431a-8481-41eebae873c4" providerId="ADAL" clId="{AF3A06F8-2A76-2F47-9532-6CFB83982C0C}" dt="2021-04-21T14:16:28.488" v="6628"/>
          <ac:spMkLst>
            <pc:docMk/>
            <pc:sldMk cId="1510912755" sldId="383"/>
            <ac:spMk id="4" creationId="{0AB6B9CF-786A-0546-AA1A-033223452746}"/>
          </ac:spMkLst>
        </pc:spChg>
        <pc:spChg chg="add del mod">
          <ac:chgData name="Alex Pelan" userId="0f2803ee-6420-431a-8481-41eebae873c4" providerId="ADAL" clId="{AF3A06F8-2A76-2F47-9532-6CFB83982C0C}" dt="2021-04-30T11:24:31.173" v="16937" actId="20577"/>
          <ac:spMkLst>
            <pc:docMk/>
            <pc:sldMk cId="1510912755" sldId="383"/>
            <ac:spMk id="4" creationId="{463AF896-6CB9-ED4F-9FA0-96377B5E8957}"/>
          </ac:spMkLst>
        </pc:spChg>
        <pc:spChg chg="add del mod">
          <ac:chgData name="Alex Pelan" userId="0f2803ee-6420-431a-8481-41eebae873c4" providerId="ADAL" clId="{AF3A06F8-2A76-2F47-9532-6CFB83982C0C}" dt="2021-04-21T14:16:30.401" v="6630"/>
          <ac:spMkLst>
            <pc:docMk/>
            <pc:sldMk cId="1510912755" sldId="383"/>
            <ac:spMk id="5" creationId="{4D48ECDF-95B0-EC45-BF02-13616ACE7DF7}"/>
          </ac:spMkLst>
        </pc:spChg>
        <pc:spChg chg="del">
          <ac:chgData name="Alex Pelan" userId="0f2803ee-6420-431a-8481-41eebae873c4" providerId="ADAL" clId="{AF3A06F8-2A76-2F47-9532-6CFB83982C0C}" dt="2021-04-30T11:23:47.773" v="16895" actId="478"/>
          <ac:spMkLst>
            <pc:docMk/>
            <pc:sldMk cId="1510912755" sldId="383"/>
            <ac:spMk id="13" creationId="{8D5C2379-C3AA-A14B-AA65-B0AB7C7D0493}"/>
          </ac:spMkLst>
        </pc:spChg>
        <pc:spChg chg="add mod">
          <ac:chgData name="Alex Pelan" userId="0f2803ee-6420-431a-8481-41eebae873c4" providerId="ADAL" clId="{AF3A06F8-2A76-2F47-9532-6CFB83982C0C}" dt="2021-05-04T09:50:28.723" v="19023" actId="1076"/>
          <ac:spMkLst>
            <pc:docMk/>
            <pc:sldMk cId="1510912755" sldId="383"/>
            <ac:spMk id="24" creationId="{A7FA4125-3FE9-D74A-BE17-3F90301372E5}"/>
          </ac:spMkLst>
        </pc:spChg>
      </pc:sldChg>
      <pc:sldChg chg="add del ord">
        <pc:chgData name="Alex Pelan" userId="0f2803ee-6420-431a-8481-41eebae873c4" providerId="ADAL" clId="{AF3A06F8-2A76-2F47-9532-6CFB83982C0C}" dt="2021-04-19T08:13:56.025" v="109" actId="20578"/>
        <pc:sldMkLst>
          <pc:docMk/>
          <pc:sldMk cId="736087698" sldId="1731650431"/>
        </pc:sldMkLst>
      </pc:sldChg>
      <pc:sldChg chg="add del ord">
        <pc:chgData name="Alex Pelan" userId="0f2803ee-6420-431a-8481-41eebae873c4" providerId="ADAL" clId="{AF3A06F8-2A76-2F47-9532-6CFB83982C0C}" dt="2021-04-19T08:13:56.025" v="109" actId="20578"/>
        <pc:sldMkLst>
          <pc:docMk/>
          <pc:sldMk cId="3938404379" sldId="1731650436"/>
        </pc:sldMkLst>
      </pc:sldChg>
      <pc:sldChg chg="add del mod ord modShow">
        <pc:chgData name="Alex Pelan" userId="0f2803ee-6420-431a-8481-41eebae873c4" providerId="ADAL" clId="{AF3A06F8-2A76-2F47-9532-6CFB83982C0C}" dt="2021-04-19T08:14:47.584" v="113" actId="2696"/>
        <pc:sldMkLst>
          <pc:docMk/>
          <pc:sldMk cId="2026467516" sldId="1731650570"/>
        </pc:sldMkLst>
      </pc:sldChg>
      <pc:sldChg chg="add del mod modShow">
        <pc:chgData name="Alex Pelan" userId="0f2803ee-6420-431a-8481-41eebae873c4" providerId="ADAL" clId="{AF3A06F8-2A76-2F47-9532-6CFB83982C0C}" dt="2021-04-19T08:14:47.584" v="113" actId="2696"/>
        <pc:sldMkLst>
          <pc:docMk/>
          <pc:sldMk cId="793165065" sldId="1731650571"/>
        </pc:sldMkLst>
      </pc:sldChg>
      <pc:sldChg chg="add del ord">
        <pc:chgData name="Alex Pelan" userId="0f2803ee-6420-431a-8481-41eebae873c4" providerId="ADAL" clId="{AF3A06F8-2A76-2F47-9532-6CFB83982C0C}" dt="2021-04-19T08:13:56.025" v="109" actId="20578"/>
        <pc:sldMkLst>
          <pc:docMk/>
          <pc:sldMk cId="4124364131" sldId="1731650572"/>
        </pc:sldMkLst>
      </pc:sldChg>
      <pc:sldChg chg="add del ord">
        <pc:chgData name="Alex Pelan" userId="0f2803ee-6420-431a-8481-41eebae873c4" providerId="ADAL" clId="{AF3A06F8-2A76-2F47-9532-6CFB83982C0C}" dt="2021-04-19T08:13:56.025" v="109" actId="20578"/>
        <pc:sldMkLst>
          <pc:docMk/>
          <pc:sldMk cId="2835940258" sldId="1731650573"/>
        </pc:sldMkLst>
      </pc:sldChg>
      <pc:sldChg chg="modSp add del mod ord">
        <pc:chgData name="Alex Pelan" userId="0f2803ee-6420-431a-8481-41eebae873c4" providerId="ADAL" clId="{AF3A06F8-2A76-2F47-9532-6CFB83982C0C}" dt="2021-04-19T09:35:04.620" v="1011" actId="313"/>
        <pc:sldMkLst>
          <pc:docMk/>
          <pc:sldMk cId="449198637" sldId="1731650574"/>
        </pc:sldMkLst>
        <pc:spChg chg="mod">
          <ac:chgData name="Alex Pelan" userId="0f2803ee-6420-431a-8481-41eebae873c4" providerId="ADAL" clId="{AF3A06F8-2A76-2F47-9532-6CFB83982C0C}" dt="2021-04-19T09:35:04.620" v="1011" actId="313"/>
          <ac:spMkLst>
            <pc:docMk/>
            <pc:sldMk cId="449198637" sldId="1731650574"/>
            <ac:spMk id="47" creationId="{4D773B49-178E-7547-B918-3DD33D706172}"/>
          </ac:spMkLst>
        </pc:spChg>
        <pc:spChg chg="mod">
          <ac:chgData name="Alex Pelan" userId="0f2803ee-6420-431a-8481-41eebae873c4" providerId="ADAL" clId="{AF3A06F8-2A76-2F47-9532-6CFB83982C0C}" dt="2021-04-19T09:34:50.517" v="1009" actId="20577"/>
          <ac:spMkLst>
            <pc:docMk/>
            <pc:sldMk cId="449198637" sldId="1731650574"/>
            <ac:spMk id="48" creationId="{9804A372-544E-A04E-A123-BD7392013575}"/>
          </ac:spMkLst>
        </pc:spChg>
        <pc:spChg chg="mod">
          <ac:chgData name="Alex Pelan" userId="0f2803ee-6420-431a-8481-41eebae873c4" providerId="ADAL" clId="{AF3A06F8-2A76-2F47-9532-6CFB83982C0C}" dt="2021-04-19T09:34:28.338" v="1003" actId="20577"/>
          <ac:spMkLst>
            <pc:docMk/>
            <pc:sldMk cId="449198637" sldId="1731650574"/>
            <ac:spMk id="50" creationId="{165014AB-5C5C-824C-A762-87E94A991F33}"/>
          </ac:spMkLst>
        </pc:spChg>
        <pc:spChg chg="mod">
          <ac:chgData name="Alex Pelan" userId="0f2803ee-6420-431a-8481-41eebae873c4" providerId="ADAL" clId="{AF3A06F8-2A76-2F47-9532-6CFB83982C0C}" dt="2021-04-19T09:34:42.275" v="1006" actId="20577"/>
          <ac:spMkLst>
            <pc:docMk/>
            <pc:sldMk cId="449198637" sldId="1731650574"/>
            <ac:spMk id="53" creationId="{D22C12D7-13F8-C249-8194-FDE3C27F81BA}"/>
          </ac:spMkLst>
        </pc:spChg>
      </pc:sldChg>
      <pc:sldChg chg="add del ord">
        <pc:chgData name="Alex Pelan" userId="0f2803ee-6420-431a-8481-41eebae873c4" providerId="ADAL" clId="{AF3A06F8-2A76-2F47-9532-6CFB83982C0C}" dt="2021-04-19T08:13:56.025" v="109" actId="20578"/>
        <pc:sldMkLst>
          <pc:docMk/>
          <pc:sldMk cId="2894299143" sldId="1731650575"/>
        </pc:sldMkLst>
      </pc:sldChg>
      <pc:sldChg chg="add del ord">
        <pc:chgData name="Alex Pelan" userId="0f2803ee-6420-431a-8481-41eebae873c4" providerId="ADAL" clId="{AF3A06F8-2A76-2F47-9532-6CFB83982C0C}" dt="2021-04-19T08:13:56.025" v="109" actId="20578"/>
        <pc:sldMkLst>
          <pc:docMk/>
          <pc:sldMk cId="3100825347" sldId="1731650576"/>
        </pc:sldMkLst>
      </pc:sldChg>
      <pc:sldChg chg="add del ord">
        <pc:chgData name="Alex Pelan" userId="0f2803ee-6420-431a-8481-41eebae873c4" providerId="ADAL" clId="{AF3A06F8-2A76-2F47-9532-6CFB83982C0C}" dt="2021-04-19T08:13:56.025" v="109" actId="20578"/>
        <pc:sldMkLst>
          <pc:docMk/>
          <pc:sldMk cId="3940030726" sldId="1731650577"/>
        </pc:sldMkLst>
      </pc:sldChg>
      <pc:sldChg chg="add del ord">
        <pc:chgData name="Alex Pelan" userId="0f2803ee-6420-431a-8481-41eebae873c4" providerId="ADAL" clId="{AF3A06F8-2A76-2F47-9532-6CFB83982C0C}" dt="2021-04-19T08:13:56.025" v="109" actId="20578"/>
        <pc:sldMkLst>
          <pc:docMk/>
          <pc:sldMk cId="3613191173" sldId="1731650578"/>
        </pc:sldMkLst>
      </pc:sldChg>
      <pc:sldChg chg="add del ord">
        <pc:chgData name="Alex Pelan" userId="0f2803ee-6420-431a-8481-41eebae873c4" providerId="ADAL" clId="{AF3A06F8-2A76-2F47-9532-6CFB83982C0C}" dt="2021-04-19T08:13:56.025" v="109" actId="20578"/>
        <pc:sldMkLst>
          <pc:docMk/>
          <pc:sldMk cId="2482497381" sldId="1731650579"/>
        </pc:sldMkLst>
      </pc:sldChg>
      <pc:sldChg chg="add del ord">
        <pc:chgData name="Alex Pelan" userId="0f2803ee-6420-431a-8481-41eebae873c4" providerId="ADAL" clId="{AF3A06F8-2A76-2F47-9532-6CFB83982C0C}" dt="2021-04-19T08:13:56.025" v="109" actId="20578"/>
        <pc:sldMkLst>
          <pc:docMk/>
          <pc:sldMk cId="2977087785" sldId="1731650580"/>
        </pc:sldMkLst>
      </pc:sldChg>
      <pc:sldChg chg="add del ord">
        <pc:chgData name="Alex Pelan" userId="0f2803ee-6420-431a-8481-41eebae873c4" providerId="ADAL" clId="{AF3A06F8-2A76-2F47-9532-6CFB83982C0C}" dt="2021-04-19T08:13:56.025" v="109" actId="20578"/>
        <pc:sldMkLst>
          <pc:docMk/>
          <pc:sldMk cId="1506974522" sldId="1731650582"/>
        </pc:sldMkLst>
      </pc:sldChg>
      <pc:sldChg chg="add del ord">
        <pc:chgData name="Alex Pelan" userId="0f2803ee-6420-431a-8481-41eebae873c4" providerId="ADAL" clId="{AF3A06F8-2A76-2F47-9532-6CFB83982C0C}" dt="2021-04-19T08:13:56.025" v="109" actId="20578"/>
        <pc:sldMkLst>
          <pc:docMk/>
          <pc:sldMk cId="774958378" sldId="1731650583"/>
        </pc:sldMkLst>
      </pc:sldChg>
      <pc:sldChg chg="add del ord">
        <pc:chgData name="Alex Pelan" userId="0f2803ee-6420-431a-8481-41eebae873c4" providerId="ADAL" clId="{AF3A06F8-2A76-2F47-9532-6CFB83982C0C}" dt="2021-04-19T08:13:56.025" v="109" actId="20578"/>
        <pc:sldMkLst>
          <pc:docMk/>
          <pc:sldMk cId="3225567238" sldId="1731650584"/>
        </pc:sldMkLst>
      </pc:sldChg>
      <pc:sldChg chg="add del ord">
        <pc:chgData name="Alex Pelan" userId="0f2803ee-6420-431a-8481-41eebae873c4" providerId="ADAL" clId="{AF3A06F8-2A76-2F47-9532-6CFB83982C0C}" dt="2021-04-19T08:13:56.025" v="109" actId="20578"/>
        <pc:sldMkLst>
          <pc:docMk/>
          <pc:sldMk cId="1335978395" sldId="1731650585"/>
        </pc:sldMkLst>
      </pc:sldChg>
      <pc:sldChg chg="add del ord">
        <pc:chgData name="Alex Pelan" userId="0f2803ee-6420-431a-8481-41eebae873c4" providerId="ADAL" clId="{AF3A06F8-2A76-2F47-9532-6CFB83982C0C}" dt="2021-04-19T08:13:56.025" v="109" actId="20578"/>
        <pc:sldMkLst>
          <pc:docMk/>
          <pc:sldMk cId="2837485303" sldId="1731650586"/>
        </pc:sldMkLst>
      </pc:sldChg>
      <pc:sldChg chg="add del ord">
        <pc:chgData name="Alex Pelan" userId="0f2803ee-6420-431a-8481-41eebae873c4" providerId="ADAL" clId="{AF3A06F8-2A76-2F47-9532-6CFB83982C0C}" dt="2021-04-19T08:13:56.025" v="109" actId="20578"/>
        <pc:sldMkLst>
          <pc:docMk/>
          <pc:sldMk cId="2212418641" sldId="1731650587"/>
        </pc:sldMkLst>
      </pc:sldChg>
      <pc:sldChg chg="add del ord">
        <pc:chgData name="Alex Pelan" userId="0f2803ee-6420-431a-8481-41eebae873c4" providerId="ADAL" clId="{AF3A06F8-2A76-2F47-9532-6CFB83982C0C}" dt="2021-04-19T08:13:56.025" v="109" actId="20578"/>
        <pc:sldMkLst>
          <pc:docMk/>
          <pc:sldMk cId="1179307372" sldId="1731650588"/>
        </pc:sldMkLst>
      </pc:sldChg>
      <pc:sldChg chg="addSp modSp add mod ord">
        <pc:chgData name="Alex Pelan" userId="0f2803ee-6420-431a-8481-41eebae873c4" providerId="ADAL" clId="{AF3A06F8-2A76-2F47-9532-6CFB83982C0C}" dt="2021-04-30T11:22:47.709" v="16894" actId="1076"/>
        <pc:sldMkLst>
          <pc:docMk/>
          <pc:sldMk cId="3382114935" sldId="1731651076"/>
        </pc:sldMkLst>
        <pc:spChg chg="add mod">
          <ac:chgData name="Alex Pelan" userId="0f2803ee-6420-431a-8481-41eebae873c4" providerId="ADAL" clId="{AF3A06F8-2A76-2F47-9532-6CFB83982C0C}" dt="2021-04-23T11:46:05.253" v="9300" actId="1076"/>
          <ac:spMkLst>
            <pc:docMk/>
            <pc:sldMk cId="3382114935" sldId="1731651076"/>
            <ac:spMk id="2" creationId="{096DD3FE-0621-164B-AC60-E92C90FBA409}"/>
          </ac:spMkLst>
        </pc:spChg>
        <pc:spChg chg="add mod">
          <ac:chgData name="Alex Pelan" userId="0f2803ee-6420-431a-8481-41eebae873c4" providerId="ADAL" clId="{AF3A06F8-2A76-2F47-9532-6CFB83982C0C}" dt="2021-04-30T11:22:47.709" v="16894" actId="1076"/>
          <ac:spMkLst>
            <pc:docMk/>
            <pc:sldMk cId="3382114935" sldId="1731651076"/>
            <ac:spMk id="22" creationId="{7801D7C9-D45F-1F4F-A835-F3BCFED5CA56}"/>
          </ac:spMkLst>
        </pc:spChg>
        <pc:picChg chg="mod">
          <ac:chgData name="Alex Pelan" userId="0f2803ee-6420-431a-8481-41eebae873c4" providerId="ADAL" clId="{AF3A06F8-2A76-2F47-9532-6CFB83982C0C}" dt="2021-04-23T11:45:59.270" v="9299" actId="1076"/>
          <ac:picMkLst>
            <pc:docMk/>
            <pc:sldMk cId="3382114935" sldId="1731651076"/>
            <ac:picMk id="31" creationId="{29201FBA-2F02-415C-941D-32E22344446E}"/>
          </ac:picMkLst>
        </pc:picChg>
      </pc:sldChg>
      <pc:sldChg chg="add del">
        <pc:chgData name="Alex Pelan" userId="0f2803ee-6420-431a-8481-41eebae873c4" providerId="ADAL" clId="{AF3A06F8-2A76-2F47-9532-6CFB83982C0C}" dt="2021-04-19T08:14:34.342" v="111"/>
        <pc:sldMkLst>
          <pc:docMk/>
          <pc:sldMk cId="3559080300" sldId="1731651231"/>
        </pc:sldMkLst>
      </pc:sldChg>
      <pc:sldChg chg="add del">
        <pc:chgData name="Alex Pelan" userId="0f2803ee-6420-431a-8481-41eebae873c4" providerId="ADAL" clId="{AF3A06F8-2A76-2F47-9532-6CFB83982C0C}" dt="2021-04-19T08:14:34.342" v="111"/>
        <pc:sldMkLst>
          <pc:docMk/>
          <pc:sldMk cId="1576471553" sldId="1731651232"/>
        </pc:sldMkLst>
      </pc:sldChg>
      <pc:sldChg chg="add del mod ord modShow">
        <pc:chgData name="Alex Pelan" userId="0f2803ee-6420-431a-8481-41eebae873c4" providerId="ADAL" clId="{AF3A06F8-2A76-2F47-9532-6CFB83982C0C}" dt="2021-04-19T08:14:47.584" v="113" actId="2696"/>
        <pc:sldMkLst>
          <pc:docMk/>
          <pc:sldMk cId="2410100263" sldId="1731651233"/>
        </pc:sldMkLst>
      </pc:sldChg>
      <pc:sldChg chg="add del ord">
        <pc:chgData name="Alex Pelan" userId="0f2803ee-6420-431a-8481-41eebae873c4" providerId="ADAL" clId="{AF3A06F8-2A76-2F47-9532-6CFB83982C0C}" dt="2021-04-19T08:13:56.025" v="109" actId="20578"/>
        <pc:sldMkLst>
          <pc:docMk/>
          <pc:sldMk cId="2019027780" sldId="1731651234"/>
        </pc:sldMkLst>
      </pc:sldChg>
      <pc:sldChg chg="add del ord">
        <pc:chgData name="Alex Pelan" userId="0f2803ee-6420-431a-8481-41eebae873c4" providerId="ADAL" clId="{AF3A06F8-2A76-2F47-9532-6CFB83982C0C}" dt="2021-04-19T08:13:56.025" v="109" actId="20578"/>
        <pc:sldMkLst>
          <pc:docMk/>
          <pc:sldMk cId="2665626769" sldId="1731651235"/>
        </pc:sldMkLst>
      </pc:sldChg>
      <pc:sldChg chg="addSp delSp modSp add del mod ord modShow">
        <pc:chgData name="Alex Pelan" userId="0f2803ee-6420-431a-8481-41eebae873c4" providerId="ADAL" clId="{AF3A06F8-2A76-2F47-9532-6CFB83982C0C}" dt="2021-04-28T10:09:55.321" v="13689" actId="2696"/>
        <pc:sldMkLst>
          <pc:docMk/>
          <pc:sldMk cId="2161440661" sldId="1731651236"/>
        </pc:sldMkLst>
        <pc:graphicFrameChg chg="mod modGraphic">
          <ac:chgData name="Alex Pelan" userId="0f2803ee-6420-431a-8481-41eebae873c4" providerId="ADAL" clId="{AF3A06F8-2A76-2F47-9532-6CFB83982C0C}" dt="2021-04-19T11:02:01.051" v="2177" actId="20577"/>
          <ac:graphicFrameMkLst>
            <pc:docMk/>
            <pc:sldMk cId="2161440661" sldId="1731651236"/>
            <ac:graphicFrameMk id="4" creationId="{4BF889A1-938E-234F-B4E8-5E05AFAE382F}"/>
          </ac:graphicFrameMkLst>
        </pc:graphicFrameChg>
        <pc:picChg chg="add del mod">
          <ac:chgData name="Alex Pelan" userId="0f2803ee-6420-431a-8481-41eebae873c4" providerId="ADAL" clId="{AF3A06F8-2A76-2F47-9532-6CFB83982C0C}" dt="2021-04-28T10:09:50.627" v="13688" actId="478"/>
          <ac:picMkLst>
            <pc:docMk/>
            <pc:sldMk cId="2161440661" sldId="1731651236"/>
            <ac:picMk id="5" creationId="{67A633A6-DE47-5345-8085-0E7B43C9BE91}"/>
          </ac:picMkLst>
        </pc:picChg>
        <pc:picChg chg="add del mod">
          <ac:chgData name="Alex Pelan" userId="0f2803ee-6420-431a-8481-41eebae873c4" providerId="ADAL" clId="{AF3A06F8-2A76-2F47-9532-6CFB83982C0C}" dt="2021-04-23T08:27:41.642" v="9280" actId="21"/>
          <ac:picMkLst>
            <pc:docMk/>
            <pc:sldMk cId="2161440661" sldId="1731651236"/>
            <ac:picMk id="6" creationId="{1843A02B-A007-0648-9DF0-FD26C46794CB}"/>
          </ac:picMkLst>
        </pc:picChg>
      </pc:sldChg>
      <pc:sldChg chg="add mod ord modShow">
        <pc:chgData name="Alex Pelan" userId="0f2803ee-6420-431a-8481-41eebae873c4" providerId="ADAL" clId="{AF3A06F8-2A76-2F47-9532-6CFB83982C0C}" dt="2021-04-19T08:14:04.480" v="110" actId="729"/>
        <pc:sldMkLst>
          <pc:docMk/>
          <pc:sldMk cId="1287328477" sldId="1731651237"/>
        </pc:sldMkLst>
      </pc:sldChg>
      <pc:sldChg chg="add mod ord modShow">
        <pc:chgData name="Alex Pelan" userId="0f2803ee-6420-431a-8481-41eebae873c4" providerId="ADAL" clId="{AF3A06F8-2A76-2F47-9532-6CFB83982C0C}" dt="2021-04-19T08:14:04.480" v="110" actId="729"/>
        <pc:sldMkLst>
          <pc:docMk/>
          <pc:sldMk cId="1326300114" sldId="1731651238"/>
        </pc:sldMkLst>
      </pc:sldChg>
      <pc:sldChg chg="add mod ord modShow">
        <pc:chgData name="Alex Pelan" userId="0f2803ee-6420-431a-8481-41eebae873c4" providerId="ADAL" clId="{AF3A06F8-2A76-2F47-9532-6CFB83982C0C}" dt="2021-04-19T08:14:04.480" v="110" actId="729"/>
        <pc:sldMkLst>
          <pc:docMk/>
          <pc:sldMk cId="1821647280" sldId="1731651239"/>
        </pc:sldMkLst>
      </pc:sldChg>
      <pc:sldChg chg="modSp add del mod">
        <pc:chgData name="Alex Pelan" userId="0f2803ee-6420-431a-8481-41eebae873c4" providerId="ADAL" clId="{AF3A06F8-2A76-2F47-9532-6CFB83982C0C}" dt="2021-04-19T08:32:43.620" v="401" actId="2696"/>
        <pc:sldMkLst>
          <pc:docMk/>
          <pc:sldMk cId="21704471" sldId="1731651240"/>
        </pc:sldMkLst>
        <pc:spChg chg="mod">
          <ac:chgData name="Alex Pelan" userId="0f2803ee-6420-431a-8481-41eebae873c4" providerId="ADAL" clId="{AF3A06F8-2A76-2F47-9532-6CFB83982C0C}" dt="2021-04-19T08:20:11.976" v="142" actId="20577"/>
          <ac:spMkLst>
            <pc:docMk/>
            <pc:sldMk cId="21704471" sldId="1731651240"/>
            <ac:spMk id="10" creationId="{881F7BF8-9D9B-7F45-9831-28BEE9C54D80}"/>
          </ac:spMkLst>
        </pc:spChg>
      </pc:sldChg>
      <pc:sldChg chg="add del">
        <pc:chgData name="Alex Pelan" userId="0f2803ee-6420-431a-8481-41eebae873c4" providerId="ADAL" clId="{AF3A06F8-2A76-2F47-9532-6CFB83982C0C}" dt="2021-04-19T08:14:39.828" v="112" actId="2696"/>
        <pc:sldMkLst>
          <pc:docMk/>
          <pc:sldMk cId="1109346798" sldId="1731651240"/>
        </pc:sldMkLst>
      </pc:sldChg>
      <pc:sldChg chg="addSp modSp new del mod">
        <pc:chgData name="Alex Pelan" userId="0f2803ee-6420-431a-8481-41eebae873c4" providerId="ADAL" clId="{AF3A06F8-2A76-2F47-9532-6CFB83982C0C}" dt="2021-04-19T08:33:05.064" v="402" actId="2696"/>
        <pc:sldMkLst>
          <pc:docMk/>
          <pc:sldMk cId="3936644139" sldId="1731651241"/>
        </pc:sldMkLst>
        <pc:spChg chg="mod">
          <ac:chgData name="Alex Pelan" userId="0f2803ee-6420-431a-8481-41eebae873c4" providerId="ADAL" clId="{AF3A06F8-2A76-2F47-9532-6CFB83982C0C}" dt="2021-04-19T08:20:32.135" v="194" actId="20577"/>
          <ac:spMkLst>
            <pc:docMk/>
            <pc:sldMk cId="3936644139" sldId="1731651241"/>
            <ac:spMk id="2" creationId="{617262F3-9AB5-DB44-BC08-D6D38C88BCD9}"/>
          </ac:spMkLst>
        </pc:spChg>
        <pc:spChg chg="mod">
          <ac:chgData name="Alex Pelan" userId="0f2803ee-6420-431a-8481-41eebae873c4" providerId="ADAL" clId="{AF3A06F8-2A76-2F47-9532-6CFB83982C0C}" dt="2021-04-19T08:19:50.264" v="139" actId="113"/>
          <ac:spMkLst>
            <pc:docMk/>
            <pc:sldMk cId="3936644139" sldId="1731651241"/>
            <ac:spMk id="4" creationId="{E03BFE5D-664A-7D4A-9799-D636E92D665F}"/>
          </ac:spMkLst>
        </pc:spChg>
        <pc:spChg chg="add mod">
          <ac:chgData name="Alex Pelan" userId="0f2803ee-6420-431a-8481-41eebae873c4" providerId="ADAL" clId="{AF3A06F8-2A76-2F47-9532-6CFB83982C0C}" dt="2021-04-19T08:17:25.835" v="117" actId="1076"/>
          <ac:spMkLst>
            <pc:docMk/>
            <pc:sldMk cId="3936644139" sldId="1731651241"/>
            <ac:spMk id="6" creationId="{36C30204-8979-4C4A-9943-918FF4B4015D}"/>
          </ac:spMkLst>
        </pc:spChg>
        <pc:spChg chg="add mod">
          <ac:chgData name="Alex Pelan" userId="0f2803ee-6420-431a-8481-41eebae873c4" providerId="ADAL" clId="{AF3A06F8-2A76-2F47-9532-6CFB83982C0C}" dt="2021-04-19T08:17:25.835" v="117" actId="1076"/>
          <ac:spMkLst>
            <pc:docMk/>
            <pc:sldMk cId="3936644139" sldId="1731651241"/>
            <ac:spMk id="7" creationId="{B42F0881-159E-7046-B51C-B27F9DCAF671}"/>
          </ac:spMkLst>
        </pc:spChg>
        <pc:graphicFrameChg chg="add mod">
          <ac:chgData name="Alex Pelan" userId="0f2803ee-6420-431a-8481-41eebae873c4" providerId="ADAL" clId="{AF3A06F8-2A76-2F47-9532-6CFB83982C0C}" dt="2021-04-19T08:18:35.256" v="121" actId="2085"/>
          <ac:graphicFrameMkLst>
            <pc:docMk/>
            <pc:sldMk cId="3936644139" sldId="1731651241"/>
            <ac:graphicFrameMk id="5" creationId="{10898770-5018-1D42-A2C2-2F6533E2C7F2}"/>
          </ac:graphicFrameMkLst>
        </pc:graphicFrameChg>
      </pc:sldChg>
      <pc:sldChg chg="addSp delSp modSp new mod addCm modNotesTx">
        <pc:chgData name="Alex Pelan" userId="0f2803ee-6420-431a-8481-41eebae873c4" providerId="ADAL" clId="{AF3A06F8-2A76-2F47-9532-6CFB83982C0C}" dt="2021-05-04T09:21:23.185" v="17733" actId="1076"/>
        <pc:sldMkLst>
          <pc:docMk/>
          <pc:sldMk cId="613499795" sldId="1731651242"/>
        </pc:sldMkLst>
        <pc:spChg chg="add del mod">
          <ac:chgData name="Alex Pelan" userId="0f2803ee-6420-431a-8481-41eebae873c4" providerId="ADAL" clId="{AF3A06F8-2A76-2F47-9532-6CFB83982C0C}" dt="2021-04-28T10:03:12.865" v="13239" actId="478"/>
          <ac:spMkLst>
            <pc:docMk/>
            <pc:sldMk cId="613499795" sldId="1731651242"/>
            <ac:spMk id="2" creationId="{2AA7BBC5-9A23-FD4D-A325-0546E6FE1DCD}"/>
          </ac:spMkLst>
        </pc:spChg>
        <pc:spChg chg="del mod">
          <ac:chgData name="Alex Pelan" userId="0f2803ee-6420-431a-8481-41eebae873c4" providerId="ADAL" clId="{AF3A06F8-2A76-2F47-9532-6CFB83982C0C}" dt="2021-04-19T08:24:04.418" v="264" actId="478"/>
          <ac:spMkLst>
            <pc:docMk/>
            <pc:sldMk cId="613499795" sldId="1731651242"/>
            <ac:spMk id="2" creationId="{889C66A6-3597-F946-A61F-151EBCC64977}"/>
          </ac:spMkLst>
        </pc:spChg>
        <pc:spChg chg="del mod">
          <ac:chgData name="Alex Pelan" userId="0f2803ee-6420-431a-8481-41eebae873c4" providerId="ADAL" clId="{AF3A06F8-2A76-2F47-9532-6CFB83982C0C}" dt="2021-04-19T08:24:04.418" v="264" actId="478"/>
          <ac:spMkLst>
            <pc:docMk/>
            <pc:sldMk cId="613499795" sldId="1731651242"/>
            <ac:spMk id="3" creationId="{FAA4BC4F-8E55-F84E-9981-0F51814A085E}"/>
          </ac:spMkLst>
        </pc:spChg>
        <pc:spChg chg="add del mod">
          <ac:chgData name="Alex Pelan" userId="0f2803ee-6420-431a-8481-41eebae873c4" providerId="ADAL" clId="{AF3A06F8-2A76-2F47-9532-6CFB83982C0C}" dt="2021-04-19T08:35:34.733" v="527" actId="478"/>
          <ac:spMkLst>
            <pc:docMk/>
            <pc:sldMk cId="613499795" sldId="1731651242"/>
            <ac:spMk id="4" creationId="{40247238-BC0C-7548-9D42-7661B5DEB95D}"/>
          </ac:spMkLst>
        </pc:spChg>
        <pc:spChg chg="add del mod">
          <ac:chgData name="Alex Pelan" userId="0f2803ee-6420-431a-8481-41eebae873c4" providerId="ADAL" clId="{AF3A06F8-2A76-2F47-9532-6CFB83982C0C}" dt="2021-04-22T09:59:27.773" v="8528" actId="478"/>
          <ac:spMkLst>
            <pc:docMk/>
            <pc:sldMk cId="613499795" sldId="1731651242"/>
            <ac:spMk id="4" creationId="{650950C3-BA9C-2640-AADC-BAA7DBA28248}"/>
          </ac:spMkLst>
        </pc:spChg>
        <pc:spChg chg="add del mod">
          <ac:chgData name="Alex Pelan" userId="0f2803ee-6420-431a-8481-41eebae873c4" providerId="ADAL" clId="{AF3A06F8-2A76-2F47-9532-6CFB83982C0C}" dt="2021-04-28T10:04:13.460" v="13296" actId="20577"/>
          <ac:spMkLst>
            <pc:docMk/>
            <pc:sldMk cId="613499795" sldId="1731651242"/>
            <ac:spMk id="5" creationId="{24D72FF4-3829-494F-8D63-4DE33AB953A5}"/>
          </ac:spMkLst>
        </pc:spChg>
        <pc:spChg chg="mod">
          <ac:chgData name="Alex Pelan" userId="0f2803ee-6420-431a-8481-41eebae873c4" providerId="ADAL" clId="{AF3A06F8-2A76-2F47-9532-6CFB83982C0C}" dt="2021-04-28T10:05:01.931" v="13362" actId="20577"/>
          <ac:spMkLst>
            <pc:docMk/>
            <pc:sldMk cId="613499795" sldId="1731651242"/>
            <ac:spMk id="6" creationId="{F9433886-32EB-2044-BF51-6D9CA67F38DE}"/>
          </ac:spMkLst>
        </pc:spChg>
        <pc:spChg chg="add del mod">
          <ac:chgData name="Alex Pelan" userId="0f2803ee-6420-431a-8481-41eebae873c4" providerId="ADAL" clId="{AF3A06F8-2A76-2F47-9532-6CFB83982C0C}" dt="2021-04-19T08:34:33.288" v="513" actId="478"/>
          <ac:spMkLst>
            <pc:docMk/>
            <pc:sldMk cId="613499795" sldId="1731651242"/>
            <ac:spMk id="8" creationId="{1392E40C-1C68-DB41-94B6-AA3C7E60C3F6}"/>
          </ac:spMkLst>
        </pc:spChg>
        <pc:spChg chg="add del mod">
          <ac:chgData name="Alex Pelan" userId="0f2803ee-6420-431a-8481-41eebae873c4" providerId="ADAL" clId="{AF3A06F8-2A76-2F47-9532-6CFB83982C0C}" dt="2021-04-19T08:34:33.288" v="513" actId="478"/>
          <ac:spMkLst>
            <pc:docMk/>
            <pc:sldMk cId="613499795" sldId="1731651242"/>
            <ac:spMk id="9" creationId="{D90CB58A-0E7B-864A-B76B-8E4E5A2EB824}"/>
          </ac:spMkLst>
        </pc:spChg>
        <pc:spChg chg="add mod">
          <ac:chgData name="Alex Pelan" userId="0f2803ee-6420-431a-8481-41eebae873c4" providerId="ADAL" clId="{AF3A06F8-2A76-2F47-9532-6CFB83982C0C}" dt="2021-04-28T10:05:05.825" v="13363" actId="20577"/>
          <ac:spMkLst>
            <pc:docMk/>
            <pc:sldMk cId="613499795" sldId="1731651242"/>
            <ac:spMk id="9" creationId="{EB5016B1-54A0-6649-B4DC-1BDE05F914B1}"/>
          </ac:spMkLst>
        </pc:spChg>
        <pc:spChg chg="add del mod">
          <ac:chgData name="Alex Pelan" userId="0f2803ee-6420-431a-8481-41eebae873c4" providerId="ADAL" clId="{AF3A06F8-2A76-2F47-9532-6CFB83982C0C}" dt="2021-04-19T08:35:16.752" v="524" actId="478"/>
          <ac:spMkLst>
            <pc:docMk/>
            <pc:sldMk cId="613499795" sldId="1731651242"/>
            <ac:spMk id="11" creationId="{67EEC2FF-BC87-3447-A1C0-C564A53EB8C9}"/>
          </ac:spMkLst>
        </pc:spChg>
        <pc:spChg chg="add del mod">
          <ac:chgData name="Alex Pelan" userId="0f2803ee-6420-431a-8481-41eebae873c4" providerId="ADAL" clId="{AF3A06F8-2A76-2F47-9532-6CFB83982C0C}" dt="2021-04-19T08:35:37.844" v="528" actId="478"/>
          <ac:spMkLst>
            <pc:docMk/>
            <pc:sldMk cId="613499795" sldId="1731651242"/>
            <ac:spMk id="13" creationId="{28A47FE4-B34B-A34A-9011-1708D353B217}"/>
          </ac:spMkLst>
        </pc:spChg>
        <pc:graphicFrameChg chg="add del mod">
          <ac:chgData name="Alex Pelan" userId="0f2803ee-6420-431a-8481-41eebae873c4" providerId="ADAL" clId="{AF3A06F8-2A76-2F47-9532-6CFB83982C0C}" dt="2021-04-19T08:34:33.288" v="513" actId="478"/>
          <ac:graphicFrameMkLst>
            <pc:docMk/>
            <pc:sldMk cId="613499795" sldId="1731651242"/>
            <ac:graphicFrameMk id="7" creationId="{50F189E9-384F-2146-A091-CE4D2A31A6AB}"/>
          </ac:graphicFrameMkLst>
        </pc:graphicFrameChg>
        <pc:picChg chg="add mod">
          <ac:chgData name="Alex Pelan" userId="0f2803ee-6420-431a-8481-41eebae873c4" providerId="ADAL" clId="{AF3A06F8-2A76-2F47-9532-6CFB83982C0C}" dt="2021-05-04T09:21:23.185" v="17733" actId="1076"/>
          <ac:picMkLst>
            <pc:docMk/>
            <pc:sldMk cId="613499795" sldId="1731651242"/>
            <ac:picMk id="7" creationId="{467DD47C-2E5A-6C47-AFD8-EF385E059EDF}"/>
          </ac:picMkLst>
        </pc:picChg>
        <pc:picChg chg="add mod">
          <ac:chgData name="Alex Pelan" userId="0f2803ee-6420-431a-8481-41eebae873c4" providerId="ADAL" clId="{AF3A06F8-2A76-2F47-9532-6CFB83982C0C}" dt="2021-04-28T10:03:45.656" v="13244" actId="14100"/>
          <ac:picMkLst>
            <pc:docMk/>
            <pc:sldMk cId="613499795" sldId="1731651242"/>
            <ac:picMk id="8" creationId="{CD075005-40AA-3044-9F24-16E4C1AB39ED}"/>
          </ac:picMkLst>
        </pc:picChg>
        <pc:picChg chg="add del mod">
          <ac:chgData name="Alex Pelan" userId="0f2803ee-6420-431a-8481-41eebae873c4" providerId="ADAL" clId="{AF3A06F8-2A76-2F47-9532-6CFB83982C0C}" dt="2021-04-23T07:37:16.719" v="9148" actId="21"/>
          <ac:picMkLst>
            <pc:docMk/>
            <pc:sldMk cId="613499795" sldId="1731651242"/>
            <ac:picMk id="9" creationId="{19FBF993-6183-2F46-99C3-247119BCEE9D}"/>
          </ac:picMkLst>
        </pc:picChg>
        <pc:picChg chg="add mod">
          <ac:chgData name="Alex Pelan" userId="0f2803ee-6420-431a-8481-41eebae873c4" providerId="ADAL" clId="{AF3A06F8-2A76-2F47-9532-6CFB83982C0C}" dt="2021-04-19T09:31:49.804" v="980" actId="1076"/>
          <ac:picMkLst>
            <pc:docMk/>
            <pc:sldMk cId="613499795" sldId="1731651242"/>
            <ac:picMk id="15" creationId="{D747BB18-5133-EC49-AAC0-300B0CC193FB}"/>
          </ac:picMkLst>
        </pc:picChg>
      </pc:sldChg>
      <pc:sldChg chg="addSp delSp modSp add mod ord">
        <pc:chgData name="Alex Pelan" userId="0f2803ee-6420-431a-8481-41eebae873c4" providerId="ADAL" clId="{AF3A06F8-2A76-2F47-9532-6CFB83982C0C}" dt="2021-05-03T09:11:54.088" v="17013" actId="478"/>
        <pc:sldMkLst>
          <pc:docMk/>
          <pc:sldMk cId="3021852935" sldId="1731651243"/>
        </pc:sldMkLst>
        <pc:spChg chg="add del mod">
          <ac:chgData name="Alex Pelan" userId="0f2803ee-6420-431a-8481-41eebae873c4" providerId="ADAL" clId="{AF3A06F8-2A76-2F47-9532-6CFB83982C0C}" dt="2021-05-03T09:11:54.088" v="17013" actId="478"/>
          <ac:spMkLst>
            <pc:docMk/>
            <pc:sldMk cId="3021852935" sldId="1731651243"/>
            <ac:spMk id="10" creationId="{3B1EFD72-C1F3-AB44-88F7-D76ADC2CEBEF}"/>
          </ac:spMkLst>
        </pc:spChg>
      </pc:sldChg>
      <pc:sldChg chg="addSp delSp modSp add del mod">
        <pc:chgData name="Alex Pelan" userId="0f2803ee-6420-431a-8481-41eebae873c4" providerId="ADAL" clId="{AF3A06F8-2A76-2F47-9532-6CFB83982C0C}" dt="2021-04-19T09:03:47.263" v="803" actId="2696"/>
        <pc:sldMkLst>
          <pc:docMk/>
          <pc:sldMk cId="1453734872" sldId="1731651244"/>
        </pc:sldMkLst>
        <pc:spChg chg="mod">
          <ac:chgData name="Alex Pelan" userId="0f2803ee-6420-431a-8481-41eebae873c4" providerId="ADAL" clId="{AF3A06F8-2A76-2F47-9532-6CFB83982C0C}" dt="2021-04-19T09:01:16.957" v="775" actId="113"/>
          <ac:spMkLst>
            <pc:docMk/>
            <pc:sldMk cId="1453734872" sldId="1731651244"/>
            <ac:spMk id="10" creationId="{881F7BF8-9D9B-7F45-9831-28BEE9C54D80}"/>
          </ac:spMkLst>
        </pc:spChg>
        <pc:spChg chg="mod">
          <ac:chgData name="Alex Pelan" userId="0f2803ee-6420-431a-8481-41eebae873c4" providerId="ADAL" clId="{AF3A06F8-2A76-2F47-9532-6CFB83982C0C}" dt="2021-04-19T09:01:16.957" v="775" actId="113"/>
          <ac:spMkLst>
            <pc:docMk/>
            <pc:sldMk cId="1453734872" sldId="1731651244"/>
            <ac:spMk id="12" creationId="{7108C0A3-BB35-AB40-8335-E5DAE0AA7077}"/>
          </ac:spMkLst>
        </pc:spChg>
        <pc:spChg chg="mod">
          <ac:chgData name="Alex Pelan" userId="0f2803ee-6420-431a-8481-41eebae873c4" providerId="ADAL" clId="{AF3A06F8-2A76-2F47-9532-6CFB83982C0C}" dt="2021-04-19T09:01:16.957" v="775" actId="113"/>
          <ac:spMkLst>
            <pc:docMk/>
            <pc:sldMk cId="1453734872" sldId="1731651244"/>
            <ac:spMk id="13" creationId="{C385F997-CC85-E344-A47D-9410B525655C}"/>
          </ac:spMkLst>
        </pc:spChg>
        <pc:spChg chg="mod">
          <ac:chgData name="Alex Pelan" userId="0f2803ee-6420-431a-8481-41eebae873c4" providerId="ADAL" clId="{AF3A06F8-2A76-2F47-9532-6CFB83982C0C}" dt="2021-04-19T09:01:16.957" v="775" actId="113"/>
          <ac:spMkLst>
            <pc:docMk/>
            <pc:sldMk cId="1453734872" sldId="1731651244"/>
            <ac:spMk id="19" creationId="{2EE5E96D-C78F-9B48-B77E-D1C561748100}"/>
          </ac:spMkLst>
        </pc:spChg>
        <pc:spChg chg="mod">
          <ac:chgData name="Alex Pelan" userId="0f2803ee-6420-431a-8481-41eebae873c4" providerId="ADAL" clId="{AF3A06F8-2A76-2F47-9532-6CFB83982C0C}" dt="2021-04-19T09:01:16.957" v="775" actId="113"/>
          <ac:spMkLst>
            <pc:docMk/>
            <pc:sldMk cId="1453734872" sldId="1731651244"/>
            <ac:spMk id="20" creationId="{194C3553-878B-CF49-A565-0FB91861AF98}"/>
          </ac:spMkLst>
        </pc:spChg>
        <pc:spChg chg="mod">
          <ac:chgData name="Alex Pelan" userId="0f2803ee-6420-431a-8481-41eebae873c4" providerId="ADAL" clId="{AF3A06F8-2A76-2F47-9532-6CFB83982C0C}" dt="2021-04-19T09:01:16.957" v="775" actId="113"/>
          <ac:spMkLst>
            <pc:docMk/>
            <pc:sldMk cId="1453734872" sldId="1731651244"/>
            <ac:spMk id="21" creationId="{07B825E6-71F4-3440-85B5-58F81BAC9C88}"/>
          </ac:spMkLst>
        </pc:spChg>
        <pc:spChg chg="mod">
          <ac:chgData name="Alex Pelan" userId="0f2803ee-6420-431a-8481-41eebae873c4" providerId="ADAL" clId="{AF3A06F8-2A76-2F47-9532-6CFB83982C0C}" dt="2021-04-19T09:01:16.957" v="775" actId="113"/>
          <ac:spMkLst>
            <pc:docMk/>
            <pc:sldMk cId="1453734872" sldId="1731651244"/>
            <ac:spMk id="22" creationId="{BA8D743A-759C-6B42-8884-52680811F729}"/>
          </ac:spMkLst>
        </pc:spChg>
        <pc:spChg chg="mod">
          <ac:chgData name="Alex Pelan" userId="0f2803ee-6420-431a-8481-41eebae873c4" providerId="ADAL" clId="{AF3A06F8-2A76-2F47-9532-6CFB83982C0C}" dt="2021-04-19T09:01:16.957" v="775" actId="113"/>
          <ac:spMkLst>
            <pc:docMk/>
            <pc:sldMk cId="1453734872" sldId="1731651244"/>
            <ac:spMk id="23" creationId="{792E0BD4-F410-2048-AFE3-ED38363E6638}"/>
          </ac:spMkLst>
        </pc:spChg>
        <pc:spChg chg="mod">
          <ac:chgData name="Alex Pelan" userId="0f2803ee-6420-431a-8481-41eebae873c4" providerId="ADAL" clId="{AF3A06F8-2A76-2F47-9532-6CFB83982C0C}" dt="2021-04-19T09:01:16.957" v="775" actId="113"/>
          <ac:spMkLst>
            <pc:docMk/>
            <pc:sldMk cId="1453734872" sldId="1731651244"/>
            <ac:spMk id="24" creationId="{46C837C8-580C-9446-894B-672F547A1665}"/>
          </ac:spMkLst>
        </pc:spChg>
        <pc:spChg chg="mod">
          <ac:chgData name="Alex Pelan" userId="0f2803ee-6420-431a-8481-41eebae873c4" providerId="ADAL" clId="{AF3A06F8-2A76-2F47-9532-6CFB83982C0C}" dt="2021-04-19T09:01:16.957" v="775" actId="113"/>
          <ac:spMkLst>
            <pc:docMk/>
            <pc:sldMk cId="1453734872" sldId="1731651244"/>
            <ac:spMk id="31" creationId="{FF745A01-6B9A-A14A-89D2-B1B3725E5F37}"/>
          </ac:spMkLst>
        </pc:spChg>
        <pc:spChg chg="mod">
          <ac:chgData name="Alex Pelan" userId="0f2803ee-6420-431a-8481-41eebae873c4" providerId="ADAL" clId="{AF3A06F8-2A76-2F47-9532-6CFB83982C0C}" dt="2021-04-19T09:01:16.957" v="775" actId="113"/>
          <ac:spMkLst>
            <pc:docMk/>
            <pc:sldMk cId="1453734872" sldId="1731651244"/>
            <ac:spMk id="33" creationId="{9BDD5495-5E83-3E40-BB34-570D5C49CD5E}"/>
          </ac:spMkLst>
        </pc:spChg>
        <pc:spChg chg="mod">
          <ac:chgData name="Alex Pelan" userId="0f2803ee-6420-431a-8481-41eebae873c4" providerId="ADAL" clId="{AF3A06F8-2A76-2F47-9532-6CFB83982C0C}" dt="2021-04-19T09:01:16.957" v="775" actId="113"/>
          <ac:spMkLst>
            <pc:docMk/>
            <pc:sldMk cId="1453734872" sldId="1731651244"/>
            <ac:spMk id="34" creationId="{FAB0AF13-FDDE-754F-AD89-ADF40C41D56A}"/>
          </ac:spMkLst>
        </pc:spChg>
        <pc:spChg chg="mod">
          <ac:chgData name="Alex Pelan" userId="0f2803ee-6420-431a-8481-41eebae873c4" providerId="ADAL" clId="{AF3A06F8-2A76-2F47-9532-6CFB83982C0C}" dt="2021-04-19T09:01:16.957" v="775" actId="113"/>
          <ac:spMkLst>
            <pc:docMk/>
            <pc:sldMk cId="1453734872" sldId="1731651244"/>
            <ac:spMk id="35" creationId="{B2C7B5CB-350F-FF46-81C7-BD08DAA2AAB1}"/>
          </ac:spMkLst>
        </pc:spChg>
        <pc:spChg chg="mod">
          <ac:chgData name="Alex Pelan" userId="0f2803ee-6420-431a-8481-41eebae873c4" providerId="ADAL" clId="{AF3A06F8-2A76-2F47-9532-6CFB83982C0C}" dt="2021-04-19T09:01:16.957" v="775" actId="113"/>
          <ac:spMkLst>
            <pc:docMk/>
            <pc:sldMk cId="1453734872" sldId="1731651244"/>
            <ac:spMk id="38" creationId="{BCB2FB21-3C1E-604E-8591-B28E83C2605D}"/>
          </ac:spMkLst>
        </pc:spChg>
        <pc:spChg chg="mod">
          <ac:chgData name="Alex Pelan" userId="0f2803ee-6420-431a-8481-41eebae873c4" providerId="ADAL" clId="{AF3A06F8-2A76-2F47-9532-6CFB83982C0C}" dt="2021-04-19T09:01:16.957" v="775" actId="113"/>
          <ac:spMkLst>
            <pc:docMk/>
            <pc:sldMk cId="1453734872" sldId="1731651244"/>
            <ac:spMk id="43" creationId="{82CCA629-0585-BE41-B838-02174215DA43}"/>
          </ac:spMkLst>
        </pc:spChg>
        <pc:spChg chg="add del mod">
          <ac:chgData name="Alex Pelan" userId="0f2803ee-6420-431a-8481-41eebae873c4" providerId="ADAL" clId="{AF3A06F8-2A76-2F47-9532-6CFB83982C0C}" dt="2021-04-19T09:01:22.901" v="777"/>
          <ac:spMkLst>
            <pc:docMk/>
            <pc:sldMk cId="1453734872" sldId="1731651244"/>
            <ac:spMk id="44" creationId="{A63FCC35-F01F-7D48-98BE-E245479620F2}"/>
          </ac:spMkLst>
        </pc:spChg>
        <pc:grpChg chg="mod">
          <ac:chgData name="Alex Pelan" userId="0f2803ee-6420-431a-8481-41eebae873c4" providerId="ADAL" clId="{AF3A06F8-2A76-2F47-9532-6CFB83982C0C}" dt="2021-04-19T09:01:16.957" v="775" actId="113"/>
          <ac:grpSpMkLst>
            <pc:docMk/>
            <pc:sldMk cId="1453734872" sldId="1731651244"/>
            <ac:grpSpMk id="39" creationId="{39C2BE20-A198-1140-83AE-9F4E71D55225}"/>
          </ac:grpSpMkLst>
        </pc:grpChg>
        <pc:graphicFrameChg chg="mod">
          <ac:chgData name="Alex Pelan" userId="0f2803ee-6420-431a-8481-41eebae873c4" providerId="ADAL" clId="{AF3A06F8-2A76-2F47-9532-6CFB83982C0C}" dt="2021-04-19T09:01:16.957" v="775" actId="113"/>
          <ac:graphicFrameMkLst>
            <pc:docMk/>
            <pc:sldMk cId="1453734872" sldId="1731651244"/>
            <ac:graphicFrameMk id="36" creationId="{D14EA2AD-3C1C-7A49-BDE2-A53AFB569951}"/>
          </ac:graphicFrameMkLst>
        </pc:graphicFrameChg>
        <pc:picChg chg="add del mod">
          <ac:chgData name="Alex Pelan" userId="0f2803ee-6420-431a-8481-41eebae873c4" providerId="ADAL" clId="{AF3A06F8-2A76-2F47-9532-6CFB83982C0C}" dt="2021-04-19T08:39:53.446" v="597" actId="478"/>
          <ac:picMkLst>
            <pc:docMk/>
            <pc:sldMk cId="1453734872" sldId="1731651244"/>
            <ac:picMk id="3" creationId="{5ECBCF87-0BA9-6B41-8F3D-58FDE910C2E0}"/>
          </ac:picMkLst>
        </pc:picChg>
        <pc:picChg chg="mod">
          <ac:chgData name="Alex Pelan" userId="0f2803ee-6420-431a-8481-41eebae873c4" providerId="ADAL" clId="{AF3A06F8-2A76-2F47-9532-6CFB83982C0C}" dt="2021-04-19T09:01:16.957" v="775" actId="113"/>
          <ac:picMkLst>
            <pc:docMk/>
            <pc:sldMk cId="1453734872" sldId="1731651244"/>
            <ac:picMk id="25" creationId="{6599CB18-2642-7745-B365-CE66B8443997}"/>
          </ac:picMkLst>
        </pc:picChg>
        <pc:picChg chg="mod">
          <ac:chgData name="Alex Pelan" userId="0f2803ee-6420-431a-8481-41eebae873c4" providerId="ADAL" clId="{AF3A06F8-2A76-2F47-9532-6CFB83982C0C}" dt="2021-04-19T09:01:16.957" v="775" actId="113"/>
          <ac:picMkLst>
            <pc:docMk/>
            <pc:sldMk cId="1453734872" sldId="1731651244"/>
            <ac:picMk id="26" creationId="{EC5BD151-66D9-0E41-AC19-CAE9F5BC2715}"/>
          </ac:picMkLst>
        </pc:picChg>
        <pc:picChg chg="mod">
          <ac:chgData name="Alex Pelan" userId="0f2803ee-6420-431a-8481-41eebae873c4" providerId="ADAL" clId="{AF3A06F8-2A76-2F47-9532-6CFB83982C0C}" dt="2021-04-19T09:01:16.957" v="775" actId="113"/>
          <ac:picMkLst>
            <pc:docMk/>
            <pc:sldMk cId="1453734872" sldId="1731651244"/>
            <ac:picMk id="32" creationId="{15E5BED2-915B-A141-8FA8-5C0C6804113A}"/>
          </ac:picMkLst>
        </pc:picChg>
        <pc:picChg chg="mod">
          <ac:chgData name="Alex Pelan" userId="0f2803ee-6420-431a-8481-41eebae873c4" providerId="ADAL" clId="{AF3A06F8-2A76-2F47-9532-6CFB83982C0C}" dt="2021-04-19T09:01:16.957" v="775" actId="113"/>
          <ac:picMkLst>
            <pc:docMk/>
            <pc:sldMk cId="1453734872" sldId="1731651244"/>
            <ac:picMk id="37" creationId="{E1DA2AC1-023C-524A-AB0C-852CEFCD6396}"/>
          </ac:picMkLst>
        </pc:picChg>
        <pc:cxnChg chg="mod">
          <ac:chgData name="Alex Pelan" userId="0f2803ee-6420-431a-8481-41eebae873c4" providerId="ADAL" clId="{AF3A06F8-2A76-2F47-9532-6CFB83982C0C}" dt="2021-04-19T09:01:16.957" v="775" actId="113"/>
          <ac:cxnSpMkLst>
            <pc:docMk/>
            <pc:sldMk cId="1453734872" sldId="1731651244"/>
            <ac:cxnSpMk id="16" creationId="{B20D5952-E15B-5440-9F1E-5F3FE51A4C30}"/>
          </ac:cxnSpMkLst>
        </pc:cxnChg>
        <pc:cxnChg chg="mod">
          <ac:chgData name="Alex Pelan" userId="0f2803ee-6420-431a-8481-41eebae873c4" providerId="ADAL" clId="{AF3A06F8-2A76-2F47-9532-6CFB83982C0C}" dt="2021-04-19T09:01:16.957" v="775" actId="113"/>
          <ac:cxnSpMkLst>
            <pc:docMk/>
            <pc:sldMk cId="1453734872" sldId="1731651244"/>
            <ac:cxnSpMk id="30" creationId="{55DBDDA5-A7BB-0640-B238-1C6534D3CA8E}"/>
          </ac:cxnSpMkLst>
        </pc:cxnChg>
      </pc:sldChg>
      <pc:sldChg chg="addSp delSp modSp add mod ord">
        <pc:chgData name="Alex Pelan" userId="0f2803ee-6420-431a-8481-41eebae873c4" providerId="ADAL" clId="{AF3A06F8-2A76-2F47-9532-6CFB83982C0C}" dt="2021-04-19T10:18:19.141" v="1078" actId="20577"/>
        <pc:sldMkLst>
          <pc:docMk/>
          <pc:sldMk cId="1853739496" sldId="1731651245"/>
        </pc:sldMkLst>
        <pc:spChg chg="del mod">
          <ac:chgData name="Alex Pelan" userId="0f2803ee-6420-431a-8481-41eebae873c4" providerId="ADAL" clId="{AF3A06F8-2A76-2F47-9532-6CFB83982C0C}" dt="2021-04-19T08:59:41.700" v="750" actId="478"/>
          <ac:spMkLst>
            <pc:docMk/>
            <pc:sldMk cId="1853739496" sldId="1731651245"/>
            <ac:spMk id="4" creationId="{40247238-BC0C-7548-9D42-7661B5DEB95D}"/>
          </ac:spMkLst>
        </pc:spChg>
        <pc:spChg chg="del mod">
          <ac:chgData name="Alex Pelan" userId="0f2803ee-6420-431a-8481-41eebae873c4" providerId="ADAL" clId="{AF3A06F8-2A76-2F47-9532-6CFB83982C0C}" dt="2021-04-19T08:59:36.567" v="748" actId="478"/>
          <ac:spMkLst>
            <pc:docMk/>
            <pc:sldMk cId="1853739496" sldId="1731651245"/>
            <ac:spMk id="5" creationId="{24D72FF4-3829-494F-8D63-4DE33AB953A5}"/>
          </ac:spMkLst>
        </pc:spChg>
        <pc:spChg chg="mod">
          <ac:chgData name="Alex Pelan" userId="0f2803ee-6420-431a-8481-41eebae873c4" providerId="ADAL" clId="{AF3A06F8-2A76-2F47-9532-6CFB83982C0C}" dt="2021-04-19T10:18:12.413" v="1073" actId="20577"/>
          <ac:spMkLst>
            <pc:docMk/>
            <pc:sldMk cId="1853739496" sldId="1731651245"/>
            <ac:spMk id="6" creationId="{F9433886-32EB-2044-BF51-6D9CA67F38DE}"/>
          </ac:spMkLst>
        </pc:spChg>
        <pc:spChg chg="del">
          <ac:chgData name="Alex Pelan" userId="0f2803ee-6420-431a-8481-41eebae873c4" providerId="ADAL" clId="{AF3A06F8-2A76-2F47-9532-6CFB83982C0C}" dt="2021-04-19T08:41:17.069" v="608" actId="478"/>
          <ac:spMkLst>
            <pc:docMk/>
            <pc:sldMk cId="1853739496" sldId="1731651245"/>
            <ac:spMk id="8" creationId="{1392E40C-1C68-DB41-94B6-AA3C7E60C3F6}"/>
          </ac:spMkLst>
        </pc:spChg>
        <pc:spChg chg="del">
          <ac:chgData name="Alex Pelan" userId="0f2803ee-6420-431a-8481-41eebae873c4" providerId="ADAL" clId="{AF3A06F8-2A76-2F47-9532-6CFB83982C0C}" dt="2021-04-19T08:41:17.069" v="608" actId="478"/>
          <ac:spMkLst>
            <pc:docMk/>
            <pc:sldMk cId="1853739496" sldId="1731651245"/>
            <ac:spMk id="9" creationId="{D90CB58A-0E7B-864A-B76B-8E4E5A2EB824}"/>
          </ac:spMkLst>
        </pc:spChg>
        <pc:spChg chg="add mod">
          <ac:chgData name="Alex Pelan" userId="0f2803ee-6420-431a-8481-41eebae873c4" providerId="ADAL" clId="{AF3A06F8-2A76-2F47-9532-6CFB83982C0C}" dt="2021-04-19T09:03:18.690" v="802" actId="1076"/>
          <ac:spMkLst>
            <pc:docMk/>
            <pc:sldMk cId="1853739496" sldId="1731651245"/>
            <ac:spMk id="23" creationId="{2CE34A2A-4435-4C4C-AF4D-31C0F0E5FAEC}"/>
          </ac:spMkLst>
        </pc:spChg>
        <pc:spChg chg="add mod">
          <ac:chgData name="Alex Pelan" userId="0f2803ee-6420-431a-8481-41eebae873c4" providerId="ADAL" clId="{AF3A06F8-2A76-2F47-9532-6CFB83982C0C}" dt="2021-04-19T09:02:47.066" v="797" actId="1035"/>
          <ac:spMkLst>
            <pc:docMk/>
            <pc:sldMk cId="1853739496" sldId="1731651245"/>
            <ac:spMk id="24" creationId="{7E1368CA-7F38-8D43-A821-6B04E42C7E77}"/>
          </ac:spMkLst>
        </pc:spChg>
        <pc:spChg chg="add mod">
          <ac:chgData name="Alex Pelan" userId="0f2803ee-6420-431a-8481-41eebae873c4" providerId="ADAL" clId="{AF3A06F8-2A76-2F47-9532-6CFB83982C0C}" dt="2021-04-19T08:54:58.117" v="690" actId="20577"/>
          <ac:spMkLst>
            <pc:docMk/>
            <pc:sldMk cId="1853739496" sldId="1731651245"/>
            <ac:spMk id="25" creationId="{5B2A7BF9-DB53-CC4B-9D69-EA318DFE88E3}"/>
          </ac:spMkLst>
        </pc:spChg>
        <pc:spChg chg="add mod">
          <ac:chgData name="Alex Pelan" userId="0f2803ee-6420-431a-8481-41eebae873c4" providerId="ADAL" clId="{AF3A06F8-2A76-2F47-9532-6CFB83982C0C}" dt="2021-04-19T09:03:04.850" v="800" actId="1076"/>
          <ac:spMkLst>
            <pc:docMk/>
            <pc:sldMk cId="1853739496" sldId="1731651245"/>
            <ac:spMk id="26" creationId="{F8A820DF-A8A8-444F-9AC5-EDA88F3D2EC0}"/>
          </ac:spMkLst>
        </pc:spChg>
        <pc:spChg chg="add del">
          <ac:chgData name="Alex Pelan" userId="0f2803ee-6420-431a-8481-41eebae873c4" providerId="ADAL" clId="{AF3A06F8-2A76-2F47-9532-6CFB83982C0C}" dt="2021-04-19T08:58:57.538" v="740" actId="478"/>
          <ac:spMkLst>
            <pc:docMk/>
            <pc:sldMk cId="1853739496" sldId="1731651245"/>
            <ac:spMk id="27" creationId="{A1EDDFC3-306E-BE4F-9360-6C820B5DEF3B}"/>
          </ac:spMkLst>
        </pc:spChg>
        <pc:spChg chg="add mod">
          <ac:chgData name="Alex Pelan" userId="0f2803ee-6420-431a-8481-41eebae873c4" providerId="ADAL" clId="{AF3A06F8-2A76-2F47-9532-6CFB83982C0C}" dt="2021-04-19T09:03:04.850" v="800" actId="1076"/>
          <ac:spMkLst>
            <pc:docMk/>
            <pc:sldMk cId="1853739496" sldId="1731651245"/>
            <ac:spMk id="28" creationId="{446C6940-9DD4-1648-8646-1C86F9B98A77}"/>
          </ac:spMkLst>
        </pc:spChg>
        <pc:spChg chg="add mod">
          <ac:chgData name="Alex Pelan" userId="0f2803ee-6420-431a-8481-41eebae873c4" providerId="ADAL" clId="{AF3A06F8-2A76-2F47-9532-6CFB83982C0C}" dt="2021-04-19T09:03:04.850" v="800" actId="1076"/>
          <ac:spMkLst>
            <pc:docMk/>
            <pc:sldMk cId="1853739496" sldId="1731651245"/>
            <ac:spMk id="29" creationId="{901B75DE-E466-A340-8D55-373AF265B235}"/>
          </ac:spMkLst>
        </pc:spChg>
        <pc:spChg chg="add del mod">
          <ac:chgData name="Alex Pelan" userId="0f2803ee-6420-431a-8481-41eebae873c4" providerId="ADAL" clId="{AF3A06F8-2A76-2F47-9532-6CFB83982C0C}" dt="2021-04-19T08:59:39.873" v="749" actId="478"/>
          <ac:spMkLst>
            <pc:docMk/>
            <pc:sldMk cId="1853739496" sldId="1731651245"/>
            <ac:spMk id="31" creationId="{EC3E9DA2-D13F-BA4B-B0BF-59A0586F2301}"/>
          </ac:spMkLst>
        </pc:spChg>
        <pc:spChg chg="add del mod">
          <ac:chgData name="Alex Pelan" userId="0f2803ee-6420-431a-8481-41eebae873c4" providerId="ADAL" clId="{AF3A06F8-2A76-2F47-9532-6CFB83982C0C}" dt="2021-04-19T08:59:44.201" v="751" actId="478"/>
          <ac:spMkLst>
            <pc:docMk/>
            <pc:sldMk cId="1853739496" sldId="1731651245"/>
            <ac:spMk id="33" creationId="{22244E0B-22CA-AE4F-8C9B-A50094AA6683}"/>
          </ac:spMkLst>
        </pc:spChg>
        <pc:spChg chg="add mod">
          <ac:chgData name="Alex Pelan" userId="0f2803ee-6420-431a-8481-41eebae873c4" providerId="ADAL" clId="{AF3A06F8-2A76-2F47-9532-6CFB83982C0C}" dt="2021-04-19T10:18:19.141" v="1078" actId="20577"/>
          <ac:spMkLst>
            <pc:docMk/>
            <pc:sldMk cId="1853739496" sldId="1731651245"/>
            <ac:spMk id="34" creationId="{2B7D349D-B0B0-B74A-8398-E345F6E43643}"/>
          </ac:spMkLst>
        </pc:spChg>
        <pc:graphicFrameChg chg="del">
          <ac:chgData name="Alex Pelan" userId="0f2803ee-6420-431a-8481-41eebae873c4" providerId="ADAL" clId="{AF3A06F8-2A76-2F47-9532-6CFB83982C0C}" dt="2021-04-19T08:45:26.737" v="619" actId="478"/>
          <ac:graphicFrameMkLst>
            <pc:docMk/>
            <pc:sldMk cId="1853739496" sldId="1731651245"/>
            <ac:graphicFrameMk id="7" creationId="{50F189E9-384F-2146-A091-CE4D2A31A6AB}"/>
          </ac:graphicFrameMkLst>
        </pc:graphicFrameChg>
        <pc:picChg chg="add del mod">
          <ac:chgData name="Alex Pelan" userId="0f2803ee-6420-431a-8481-41eebae873c4" providerId="ADAL" clId="{AF3A06F8-2A76-2F47-9532-6CFB83982C0C}" dt="2021-04-19T08:42:01.909" v="612" actId="478"/>
          <ac:picMkLst>
            <pc:docMk/>
            <pc:sldMk cId="1853739496" sldId="1731651245"/>
            <ac:picMk id="3" creationId="{82BD2F42-3720-A54A-BBEA-D6F187D3992B}"/>
          </ac:picMkLst>
        </pc:picChg>
        <pc:picChg chg="add del mod">
          <ac:chgData name="Alex Pelan" userId="0f2803ee-6420-431a-8481-41eebae873c4" providerId="ADAL" clId="{AF3A06F8-2A76-2F47-9532-6CFB83982C0C}" dt="2021-04-19T08:45:28.673" v="620" actId="478"/>
          <ac:picMkLst>
            <pc:docMk/>
            <pc:sldMk cId="1853739496" sldId="1731651245"/>
            <ac:picMk id="11" creationId="{B755F04A-C5F4-D24A-8EC4-8D470110F5FC}"/>
          </ac:picMkLst>
        </pc:picChg>
        <pc:picChg chg="add del mod">
          <ac:chgData name="Alex Pelan" userId="0f2803ee-6420-431a-8481-41eebae873c4" providerId="ADAL" clId="{AF3A06F8-2A76-2F47-9532-6CFB83982C0C}" dt="2021-04-19T08:45:51.436" v="624" actId="478"/>
          <ac:picMkLst>
            <pc:docMk/>
            <pc:sldMk cId="1853739496" sldId="1731651245"/>
            <ac:picMk id="13" creationId="{D5652B28-824A-B248-8ACB-BD2297000A0F}"/>
          </ac:picMkLst>
        </pc:picChg>
        <pc:picChg chg="add del mod">
          <ac:chgData name="Alex Pelan" userId="0f2803ee-6420-431a-8481-41eebae873c4" providerId="ADAL" clId="{AF3A06F8-2A76-2F47-9532-6CFB83982C0C}" dt="2021-04-19T08:45:43.821" v="623" actId="478"/>
          <ac:picMkLst>
            <pc:docMk/>
            <pc:sldMk cId="1853739496" sldId="1731651245"/>
            <ac:picMk id="15" creationId="{20F2F4EA-4771-DA40-8181-7A86C253E35B}"/>
          </ac:picMkLst>
        </pc:picChg>
        <pc:picChg chg="add del mod">
          <ac:chgData name="Alex Pelan" userId="0f2803ee-6420-431a-8481-41eebae873c4" providerId="ADAL" clId="{AF3A06F8-2A76-2F47-9532-6CFB83982C0C}" dt="2021-04-19T08:47:03.672" v="627" actId="478"/>
          <ac:picMkLst>
            <pc:docMk/>
            <pc:sldMk cId="1853739496" sldId="1731651245"/>
            <ac:picMk id="17" creationId="{603C9A5D-1DD5-F749-A991-2C6989B5C31E}"/>
          </ac:picMkLst>
        </pc:picChg>
        <pc:picChg chg="add mod">
          <ac:chgData name="Alex Pelan" userId="0f2803ee-6420-431a-8481-41eebae873c4" providerId="ADAL" clId="{AF3A06F8-2A76-2F47-9532-6CFB83982C0C}" dt="2021-04-19T08:50:46.702" v="655" actId="1076"/>
          <ac:picMkLst>
            <pc:docMk/>
            <pc:sldMk cId="1853739496" sldId="1731651245"/>
            <ac:picMk id="19" creationId="{8CA76BAA-3B22-5A4A-B726-B66EF10D2B94}"/>
          </ac:picMkLst>
        </pc:picChg>
        <pc:picChg chg="add mod">
          <ac:chgData name="Alex Pelan" userId="0f2803ee-6420-431a-8481-41eebae873c4" providerId="ADAL" clId="{AF3A06F8-2A76-2F47-9532-6CFB83982C0C}" dt="2021-04-19T09:03:18.690" v="802" actId="1076"/>
          <ac:picMkLst>
            <pc:docMk/>
            <pc:sldMk cId="1853739496" sldId="1731651245"/>
            <ac:picMk id="21" creationId="{065778C2-1CE2-E947-983D-49DD0195A2B2}"/>
          </ac:picMkLst>
        </pc:picChg>
        <pc:picChg chg="add mod">
          <ac:chgData name="Alex Pelan" userId="0f2803ee-6420-431a-8481-41eebae873c4" providerId="ADAL" clId="{AF3A06F8-2A76-2F47-9532-6CFB83982C0C}" dt="2021-04-19T08:57:20.170" v="736" actId="1076"/>
          <ac:picMkLst>
            <pc:docMk/>
            <pc:sldMk cId="1853739496" sldId="1731651245"/>
            <ac:picMk id="22" creationId="{1DAB5B87-5D7C-254E-BA65-030C4F9527B2}"/>
          </ac:picMkLst>
        </pc:picChg>
      </pc:sldChg>
      <pc:sldChg chg="add del">
        <pc:chgData name="Alex Pelan" userId="0f2803ee-6420-431a-8481-41eebae873c4" providerId="ADAL" clId="{AF3A06F8-2A76-2F47-9532-6CFB83982C0C}" dt="2021-04-19T10:10:25.755" v="1032" actId="2696"/>
        <pc:sldMkLst>
          <pc:docMk/>
          <pc:sldMk cId="606615179" sldId="1731651246"/>
        </pc:sldMkLst>
      </pc:sldChg>
      <pc:sldChg chg="modSp add del">
        <pc:chgData name="Alex Pelan" userId="0f2803ee-6420-431a-8481-41eebae873c4" providerId="ADAL" clId="{AF3A06F8-2A76-2F47-9532-6CFB83982C0C}" dt="2021-04-19T09:55:05.778" v="1017" actId="2696"/>
        <pc:sldMkLst>
          <pc:docMk/>
          <pc:sldMk cId="3577757333" sldId="1731651247"/>
        </pc:sldMkLst>
        <pc:spChg chg="mod">
          <ac:chgData name="Alex Pelan" userId="0f2803ee-6420-431a-8481-41eebae873c4" providerId="ADAL" clId="{AF3A06F8-2A76-2F47-9532-6CFB83982C0C}" dt="2021-04-19T09:54:24.075" v="1014"/>
          <ac:spMkLst>
            <pc:docMk/>
            <pc:sldMk cId="3577757333" sldId="1731651247"/>
            <ac:spMk id="6" creationId="{F9433886-32EB-2044-BF51-6D9CA67F38DE}"/>
          </ac:spMkLst>
        </pc:spChg>
      </pc:sldChg>
      <pc:sldChg chg="addSp delSp modSp add del mod ord modShow">
        <pc:chgData name="Alex Pelan" userId="0f2803ee-6420-431a-8481-41eebae873c4" providerId="ADAL" clId="{AF3A06F8-2A76-2F47-9532-6CFB83982C0C}" dt="2021-04-28T09:59:14.931" v="12958" actId="2696"/>
        <pc:sldMkLst>
          <pc:docMk/>
          <pc:sldMk cId="4248978006" sldId="1731651248"/>
        </pc:sldMkLst>
        <pc:spChg chg="add del mod">
          <ac:chgData name="Alex Pelan" userId="0f2803ee-6420-431a-8481-41eebae873c4" providerId="ADAL" clId="{AF3A06F8-2A76-2F47-9532-6CFB83982C0C}" dt="2021-04-19T10:08:40.710" v="1030" actId="478"/>
          <ac:spMkLst>
            <pc:docMk/>
            <pc:sldMk cId="4248978006" sldId="1731651248"/>
            <ac:spMk id="3" creationId="{8E02A395-84C5-0C49-9649-52905DEDE814}"/>
          </ac:spMkLst>
        </pc:spChg>
        <pc:spChg chg="mod">
          <ac:chgData name="Alex Pelan" userId="0f2803ee-6420-431a-8481-41eebae873c4" providerId="ADAL" clId="{AF3A06F8-2A76-2F47-9532-6CFB83982C0C}" dt="2021-04-19T09:56:29.875" v="1027" actId="1076"/>
          <ac:spMkLst>
            <pc:docMk/>
            <pc:sldMk cId="4248978006" sldId="1731651248"/>
            <ac:spMk id="4" creationId="{40247238-BC0C-7548-9D42-7661B5DEB95D}"/>
          </ac:spMkLst>
        </pc:spChg>
        <pc:spChg chg="del mod">
          <ac:chgData name="Alex Pelan" userId="0f2803ee-6420-431a-8481-41eebae873c4" providerId="ADAL" clId="{AF3A06F8-2A76-2F47-9532-6CFB83982C0C}" dt="2021-04-19T10:08:37.685" v="1029" actId="478"/>
          <ac:spMkLst>
            <pc:docMk/>
            <pc:sldMk cId="4248978006" sldId="1731651248"/>
            <ac:spMk id="5" creationId="{24D72FF4-3829-494F-8D63-4DE33AB953A5}"/>
          </ac:spMkLst>
        </pc:spChg>
        <pc:spChg chg="mod">
          <ac:chgData name="Alex Pelan" userId="0f2803ee-6420-431a-8481-41eebae873c4" providerId="ADAL" clId="{AF3A06F8-2A76-2F47-9532-6CFB83982C0C}" dt="2021-04-19T09:55:15.839" v="1018"/>
          <ac:spMkLst>
            <pc:docMk/>
            <pc:sldMk cId="4248978006" sldId="1731651248"/>
            <ac:spMk id="6" creationId="{F9433886-32EB-2044-BF51-6D9CA67F38DE}"/>
          </ac:spMkLst>
        </pc:spChg>
        <pc:spChg chg="del">
          <ac:chgData name="Alex Pelan" userId="0f2803ee-6420-431a-8481-41eebae873c4" providerId="ADAL" clId="{AF3A06F8-2A76-2F47-9532-6CFB83982C0C}" dt="2021-04-19T09:55:36.289" v="1020" actId="478"/>
          <ac:spMkLst>
            <pc:docMk/>
            <pc:sldMk cId="4248978006" sldId="1731651248"/>
            <ac:spMk id="8" creationId="{1392E40C-1C68-DB41-94B6-AA3C7E60C3F6}"/>
          </ac:spMkLst>
        </pc:spChg>
        <pc:spChg chg="del">
          <ac:chgData name="Alex Pelan" userId="0f2803ee-6420-431a-8481-41eebae873c4" providerId="ADAL" clId="{AF3A06F8-2A76-2F47-9532-6CFB83982C0C}" dt="2021-04-19T09:55:36.289" v="1020" actId="478"/>
          <ac:spMkLst>
            <pc:docMk/>
            <pc:sldMk cId="4248978006" sldId="1731651248"/>
            <ac:spMk id="9" creationId="{D90CB58A-0E7B-864A-B76B-8E4E5A2EB824}"/>
          </ac:spMkLst>
        </pc:spChg>
        <pc:spChg chg="add mod">
          <ac:chgData name="Alex Pelan" userId="0f2803ee-6420-431a-8481-41eebae873c4" providerId="ADAL" clId="{AF3A06F8-2A76-2F47-9532-6CFB83982C0C}" dt="2021-04-23T12:10:45.084" v="9322" actId="20577"/>
          <ac:spMkLst>
            <pc:docMk/>
            <pc:sldMk cId="4248978006" sldId="1731651248"/>
            <ac:spMk id="10" creationId="{13BC2F0E-AFF2-8043-BE03-BDF63EB32B57}"/>
          </ac:spMkLst>
        </pc:spChg>
        <pc:spChg chg="add mod">
          <ac:chgData name="Alex Pelan" userId="0f2803ee-6420-431a-8481-41eebae873c4" providerId="ADAL" clId="{AF3A06F8-2A76-2F47-9532-6CFB83982C0C}" dt="2021-04-23T12:10:47.785" v="9323" actId="20577"/>
          <ac:spMkLst>
            <pc:docMk/>
            <pc:sldMk cId="4248978006" sldId="1731651248"/>
            <ac:spMk id="13" creationId="{0101F25B-8D7D-FB4A-944A-87270F6C08FA}"/>
          </ac:spMkLst>
        </pc:spChg>
        <pc:spChg chg="add mod">
          <ac:chgData name="Alex Pelan" userId="0f2803ee-6420-431a-8481-41eebae873c4" providerId="ADAL" clId="{AF3A06F8-2A76-2F47-9532-6CFB83982C0C}" dt="2021-04-19T10:08:30.066" v="1028"/>
          <ac:spMkLst>
            <pc:docMk/>
            <pc:sldMk cId="4248978006" sldId="1731651248"/>
            <ac:spMk id="14" creationId="{EB85466E-6485-194F-8D82-ECB77E679518}"/>
          </ac:spMkLst>
        </pc:spChg>
        <pc:spChg chg="add mod">
          <ac:chgData name="Alex Pelan" userId="0f2803ee-6420-431a-8481-41eebae873c4" providerId="ADAL" clId="{AF3A06F8-2A76-2F47-9532-6CFB83982C0C}" dt="2021-04-19T10:08:30.066" v="1028"/>
          <ac:spMkLst>
            <pc:docMk/>
            <pc:sldMk cId="4248978006" sldId="1731651248"/>
            <ac:spMk id="15" creationId="{EDFC80E8-EECB-A34E-ACCF-71537736CE53}"/>
          </ac:spMkLst>
        </pc:spChg>
        <pc:spChg chg="add mod">
          <ac:chgData name="Alex Pelan" userId="0f2803ee-6420-431a-8481-41eebae873c4" providerId="ADAL" clId="{AF3A06F8-2A76-2F47-9532-6CFB83982C0C}" dt="2021-04-19T10:08:30.066" v="1028"/>
          <ac:spMkLst>
            <pc:docMk/>
            <pc:sldMk cId="4248978006" sldId="1731651248"/>
            <ac:spMk id="16" creationId="{ACE6CD84-E499-A44F-AD85-63E7111D9600}"/>
          </ac:spMkLst>
        </pc:spChg>
        <pc:spChg chg="add mod">
          <ac:chgData name="Alex Pelan" userId="0f2803ee-6420-431a-8481-41eebae873c4" providerId="ADAL" clId="{AF3A06F8-2A76-2F47-9532-6CFB83982C0C}" dt="2021-04-19T10:08:30.066" v="1028"/>
          <ac:spMkLst>
            <pc:docMk/>
            <pc:sldMk cId="4248978006" sldId="1731651248"/>
            <ac:spMk id="17" creationId="{1677D1AF-D13C-334C-8CEB-D2E523EC5F0D}"/>
          </ac:spMkLst>
        </pc:spChg>
        <pc:spChg chg="add mod">
          <ac:chgData name="Alex Pelan" userId="0f2803ee-6420-431a-8481-41eebae873c4" providerId="ADAL" clId="{AF3A06F8-2A76-2F47-9532-6CFB83982C0C}" dt="2021-04-19T10:08:30.066" v="1028"/>
          <ac:spMkLst>
            <pc:docMk/>
            <pc:sldMk cId="4248978006" sldId="1731651248"/>
            <ac:spMk id="18" creationId="{8768C97C-BA57-CC46-93BE-62F080C1F08C}"/>
          </ac:spMkLst>
        </pc:spChg>
        <pc:spChg chg="add mod">
          <ac:chgData name="Alex Pelan" userId="0f2803ee-6420-431a-8481-41eebae873c4" providerId="ADAL" clId="{AF3A06F8-2A76-2F47-9532-6CFB83982C0C}" dt="2021-04-23T12:12:12.695" v="9389" actId="20577"/>
          <ac:spMkLst>
            <pc:docMk/>
            <pc:sldMk cId="4248978006" sldId="1731651248"/>
            <ac:spMk id="19" creationId="{D96A50C7-50A8-D345-823C-40C0DF8B791C}"/>
          </ac:spMkLst>
        </pc:spChg>
        <pc:spChg chg="add mod">
          <ac:chgData name="Alex Pelan" userId="0f2803ee-6420-431a-8481-41eebae873c4" providerId="ADAL" clId="{AF3A06F8-2A76-2F47-9532-6CFB83982C0C}" dt="2021-04-19T10:08:30.066" v="1028"/>
          <ac:spMkLst>
            <pc:docMk/>
            <pc:sldMk cId="4248978006" sldId="1731651248"/>
            <ac:spMk id="20" creationId="{B8D82E79-6105-8144-9C3D-771DAF9C430C}"/>
          </ac:spMkLst>
        </pc:spChg>
        <pc:spChg chg="add mod">
          <ac:chgData name="Alex Pelan" userId="0f2803ee-6420-431a-8481-41eebae873c4" providerId="ADAL" clId="{AF3A06F8-2A76-2F47-9532-6CFB83982C0C}" dt="2021-04-28T07:37:46.229" v="10946" actId="688"/>
          <ac:spMkLst>
            <pc:docMk/>
            <pc:sldMk cId="4248978006" sldId="1731651248"/>
            <ac:spMk id="21" creationId="{882A66A2-D2F6-2044-AA76-C866836598E9}"/>
          </ac:spMkLst>
        </pc:spChg>
        <pc:spChg chg="add mod">
          <ac:chgData name="Alex Pelan" userId="0f2803ee-6420-431a-8481-41eebae873c4" providerId="ADAL" clId="{AF3A06F8-2A76-2F47-9532-6CFB83982C0C}" dt="2021-04-19T10:09:44.457" v="1031" actId="208"/>
          <ac:spMkLst>
            <pc:docMk/>
            <pc:sldMk cId="4248978006" sldId="1731651248"/>
            <ac:spMk id="23" creationId="{CB3F21C8-DAD3-C048-A96B-17A7129DAD34}"/>
          </ac:spMkLst>
        </pc:spChg>
        <pc:spChg chg="add mod">
          <ac:chgData name="Alex Pelan" userId="0f2803ee-6420-431a-8481-41eebae873c4" providerId="ADAL" clId="{AF3A06F8-2A76-2F47-9532-6CFB83982C0C}" dt="2021-04-19T10:08:30.066" v="1028"/>
          <ac:spMkLst>
            <pc:docMk/>
            <pc:sldMk cId="4248978006" sldId="1731651248"/>
            <ac:spMk id="24" creationId="{E8A0BA2A-395A-AB48-8028-EE41177B7220}"/>
          </ac:spMkLst>
        </pc:spChg>
        <pc:spChg chg="add del mod">
          <ac:chgData name="Alex Pelan" userId="0f2803ee-6420-431a-8481-41eebae873c4" providerId="ADAL" clId="{AF3A06F8-2A76-2F47-9532-6CFB83982C0C}" dt="2021-04-23T12:12:31.823" v="9393" actId="478"/>
          <ac:spMkLst>
            <pc:docMk/>
            <pc:sldMk cId="4248978006" sldId="1731651248"/>
            <ac:spMk id="25" creationId="{207D5100-5EF0-0946-9582-96EC08B144E1}"/>
          </ac:spMkLst>
        </pc:spChg>
        <pc:spChg chg="del">
          <ac:chgData name="Alex Pelan" userId="0f2803ee-6420-431a-8481-41eebae873c4" providerId="ADAL" clId="{AF3A06F8-2A76-2F47-9532-6CFB83982C0C}" dt="2021-04-23T12:12:29.175" v="9390" actId="478"/>
          <ac:spMkLst>
            <pc:docMk/>
            <pc:sldMk cId="4248978006" sldId="1731651248"/>
            <ac:spMk id="26" creationId="{70037DBC-407C-4351-9190-8C2C988A9D41}"/>
          </ac:spMkLst>
        </pc:spChg>
        <pc:graphicFrameChg chg="del">
          <ac:chgData name="Alex Pelan" userId="0f2803ee-6420-431a-8481-41eebae873c4" providerId="ADAL" clId="{AF3A06F8-2A76-2F47-9532-6CFB83982C0C}" dt="2021-04-19T09:55:36.289" v="1020" actId="478"/>
          <ac:graphicFrameMkLst>
            <pc:docMk/>
            <pc:sldMk cId="4248978006" sldId="1731651248"/>
            <ac:graphicFrameMk id="7" creationId="{50F189E9-384F-2146-A091-CE4D2A31A6AB}"/>
          </ac:graphicFrameMkLst>
        </pc:graphicFrameChg>
        <pc:picChg chg="add mod">
          <ac:chgData name="Alex Pelan" userId="0f2803ee-6420-431a-8481-41eebae873c4" providerId="ADAL" clId="{AF3A06F8-2A76-2F47-9532-6CFB83982C0C}" dt="2021-04-19T10:08:30.066" v="1028"/>
          <ac:picMkLst>
            <pc:docMk/>
            <pc:sldMk cId="4248978006" sldId="1731651248"/>
            <ac:picMk id="11" creationId="{837F9C6C-854D-F549-86F7-B470385F7BEB}"/>
          </ac:picMkLst>
        </pc:picChg>
        <pc:picChg chg="add mod">
          <ac:chgData name="Alex Pelan" userId="0f2803ee-6420-431a-8481-41eebae873c4" providerId="ADAL" clId="{AF3A06F8-2A76-2F47-9532-6CFB83982C0C}" dt="2021-04-19T10:08:30.066" v="1028"/>
          <ac:picMkLst>
            <pc:docMk/>
            <pc:sldMk cId="4248978006" sldId="1731651248"/>
            <ac:picMk id="12" creationId="{13F95458-46B9-734A-92B0-9D2E396FF817}"/>
          </ac:picMkLst>
        </pc:picChg>
        <pc:picChg chg="add del mod">
          <ac:chgData name="Alex Pelan" userId="0f2803ee-6420-431a-8481-41eebae873c4" providerId="ADAL" clId="{AF3A06F8-2A76-2F47-9532-6CFB83982C0C}" dt="2021-04-23T12:12:29.712" v="9391" actId="478"/>
          <ac:picMkLst>
            <pc:docMk/>
            <pc:sldMk cId="4248978006" sldId="1731651248"/>
            <ac:picMk id="21" creationId="{638D2F9E-2849-A34A-BA3C-DDA9C4059CCB}"/>
          </ac:picMkLst>
        </pc:picChg>
        <pc:picChg chg="add del mod">
          <ac:chgData name="Alex Pelan" userId="0f2803ee-6420-431a-8481-41eebae873c4" providerId="ADAL" clId="{AF3A06F8-2A76-2F47-9532-6CFB83982C0C}" dt="2021-04-23T12:12:30.341" v="9392" actId="478"/>
          <ac:picMkLst>
            <pc:docMk/>
            <pc:sldMk cId="4248978006" sldId="1731651248"/>
            <ac:picMk id="22" creationId="{606C7981-3324-7C47-828E-D4F9F8A377EA}"/>
          </ac:picMkLst>
        </pc:picChg>
      </pc:sldChg>
      <pc:sldChg chg="add del">
        <pc:chgData name="Alex Pelan" userId="0f2803ee-6420-431a-8481-41eebae873c4" providerId="ADAL" clId="{AF3A06F8-2A76-2F47-9532-6CFB83982C0C}" dt="2021-04-19T10:29:30.889" v="2002" actId="2696"/>
        <pc:sldMkLst>
          <pc:docMk/>
          <pc:sldMk cId="2048622826" sldId="1731651249"/>
        </pc:sldMkLst>
      </pc:sldChg>
      <pc:sldChg chg="addSp delSp modSp add del mod modShow">
        <pc:chgData name="Alex Pelan" userId="0f2803ee-6420-431a-8481-41eebae873c4" providerId="ADAL" clId="{AF3A06F8-2A76-2F47-9532-6CFB83982C0C}" dt="2021-04-28T09:59:14.931" v="12958" actId="2696"/>
        <pc:sldMkLst>
          <pc:docMk/>
          <pc:sldMk cId="675498054" sldId="1731651250"/>
        </pc:sldMkLst>
        <pc:spChg chg="add mod">
          <ac:chgData name="Alex Pelan" userId="0f2803ee-6420-431a-8481-41eebae873c4" providerId="ADAL" clId="{AF3A06F8-2A76-2F47-9532-6CFB83982C0C}" dt="2021-04-19T10:29:23.754" v="2001" actId="20577"/>
          <ac:spMkLst>
            <pc:docMk/>
            <pc:sldMk cId="675498054" sldId="1731651250"/>
            <ac:spMk id="2" creationId="{342D600B-8386-F74F-8498-195AB60CB13B}"/>
          </ac:spMkLst>
        </pc:spChg>
        <pc:spChg chg="add mod">
          <ac:chgData name="Alex Pelan" userId="0f2803ee-6420-431a-8481-41eebae873c4" providerId="ADAL" clId="{AF3A06F8-2A76-2F47-9532-6CFB83982C0C}" dt="2021-04-28T07:37:39.212" v="10945" actId="1076"/>
          <ac:spMkLst>
            <pc:docMk/>
            <pc:sldMk cId="675498054" sldId="1731651250"/>
            <ac:spMk id="3" creationId="{8FFA6544-D391-4A4B-863F-A654A73DA8F8}"/>
          </ac:spMkLst>
        </pc:spChg>
        <pc:spChg chg="mod">
          <ac:chgData name="Alex Pelan" userId="0f2803ee-6420-431a-8481-41eebae873c4" providerId="ADAL" clId="{AF3A06F8-2A76-2F47-9532-6CFB83982C0C}" dt="2021-04-19T10:20:04.154" v="1084" actId="20577"/>
          <ac:spMkLst>
            <pc:docMk/>
            <pc:sldMk cId="675498054" sldId="1731651250"/>
            <ac:spMk id="4" creationId="{40247238-BC0C-7548-9D42-7661B5DEB95D}"/>
          </ac:spMkLst>
        </pc:spChg>
        <pc:spChg chg="mod">
          <ac:chgData name="Alex Pelan" userId="0f2803ee-6420-431a-8481-41eebae873c4" providerId="ADAL" clId="{AF3A06F8-2A76-2F47-9532-6CFB83982C0C}" dt="2021-04-19T10:21:38.039" v="1145" actId="20577"/>
          <ac:spMkLst>
            <pc:docMk/>
            <pc:sldMk cId="675498054" sldId="1731651250"/>
            <ac:spMk id="6" creationId="{F9433886-32EB-2044-BF51-6D9CA67F38DE}"/>
          </ac:spMkLst>
        </pc:spChg>
        <pc:spChg chg="del">
          <ac:chgData name="Alex Pelan" userId="0f2803ee-6420-431a-8481-41eebae873c4" providerId="ADAL" clId="{AF3A06F8-2A76-2F47-9532-6CFB83982C0C}" dt="2021-04-19T10:19:15.019" v="1079" actId="478"/>
          <ac:spMkLst>
            <pc:docMk/>
            <pc:sldMk cId="675498054" sldId="1731651250"/>
            <ac:spMk id="10" creationId="{13BC2F0E-AFF2-8043-BE03-BDF63EB32B57}"/>
          </ac:spMkLst>
        </pc:spChg>
        <pc:spChg chg="del">
          <ac:chgData name="Alex Pelan" userId="0f2803ee-6420-431a-8481-41eebae873c4" providerId="ADAL" clId="{AF3A06F8-2A76-2F47-9532-6CFB83982C0C}" dt="2021-04-19T10:19:15.019" v="1079" actId="478"/>
          <ac:spMkLst>
            <pc:docMk/>
            <pc:sldMk cId="675498054" sldId="1731651250"/>
            <ac:spMk id="13" creationId="{0101F25B-8D7D-FB4A-944A-87270F6C08FA}"/>
          </ac:spMkLst>
        </pc:spChg>
        <pc:spChg chg="del">
          <ac:chgData name="Alex Pelan" userId="0f2803ee-6420-431a-8481-41eebae873c4" providerId="ADAL" clId="{AF3A06F8-2A76-2F47-9532-6CFB83982C0C}" dt="2021-04-19T10:19:15.019" v="1079" actId="478"/>
          <ac:spMkLst>
            <pc:docMk/>
            <pc:sldMk cId="675498054" sldId="1731651250"/>
            <ac:spMk id="14" creationId="{EB85466E-6485-194F-8D82-ECB77E679518}"/>
          </ac:spMkLst>
        </pc:spChg>
        <pc:spChg chg="del">
          <ac:chgData name="Alex Pelan" userId="0f2803ee-6420-431a-8481-41eebae873c4" providerId="ADAL" clId="{AF3A06F8-2A76-2F47-9532-6CFB83982C0C}" dt="2021-04-19T10:19:15.019" v="1079" actId="478"/>
          <ac:spMkLst>
            <pc:docMk/>
            <pc:sldMk cId="675498054" sldId="1731651250"/>
            <ac:spMk id="15" creationId="{EDFC80E8-EECB-A34E-ACCF-71537736CE53}"/>
          </ac:spMkLst>
        </pc:spChg>
        <pc:spChg chg="del">
          <ac:chgData name="Alex Pelan" userId="0f2803ee-6420-431a-8481-41eebae873c4" providerId="ADAL" clId="{AF3A06F8-2A76-2F47-9532-6CFB83982C0C}" dt="2021-04-19T10:19:15.019" v="1079" actId="478"/>
          <ac:spMkLst>
            <pc:docMk/>
            <pc:sldMk cId="675498054" sldId="1731651250"/>
            <ac:spMk id="16" creationId="{ACE6CD84-E499-A44F-AD85-63E7111D9600}"/>
          </ac:spMkLst>
        </pc:spChg>
        <pc:spChg chg="del">
          <ac:chgData name="Alex Pelan" userId="0f2803ee-6420-431a-8481-41eebae873c4" providerId="ADAL" clId="{AF3A06F8-2A76-2F47-9532-6CFB83982C0C}" dt="2021-04-19T10:19:15.019" v="1079" actId="478"/>
          <ac:spMkLst>
            <pc:docMk/>
            <pc:sldMk cId="675498054" sldId="1731651250"/>
            <ac:spMk id="17" creationId="{1677D1AF-D13C-334C-8CEB-D2E523EC5F0D}"/>
          </ac:spMkLst>
        </pc:spChg>
        <pc:spChg chg="del">
          <ac:chgData name="Alex Pelan" userId="0f2803ee-6420-431a-8481-41eebae873c4" providerId="ADAL" clId="{AF3A06F8-2A76-2F47-9532-6CFB83982C0C}" dt="2021-04-19T10:19:15.019" v="1079" actId="478"/>
          <ac:spMkLst>
            <pc:docMk/>
            <pc:sldMk cId="675498054" sldId="1731651250"/>
            <ac:spMk id="18" creationId="{8768C97C-BA57-CC46-93BE-62F080C1F08C}"/>
          </ac:spMkLst>
        </pc:spChg>
        <pc:spChg chg="del">
          <ac:chgData name="Alex Pelan" userId="0f2803ee-6420-431a-8481-41eebae873c4" providerId="ADAL" clId="{AF3A06F8-2A76-2F47-9532-6CFB83982C0C}" dt="2021-04-19T10:19:15.019" v="1079" actId="478"/>
          <ac:spMkLst>
            <pc:docMk/>
            <pc:sldMk cId="675498054" sldId="1731651250"/>
            <ac:spMk id="19" creationId="{D96A50C7-50A8-D345-823C-40C0DF8B791C}"/>
          </ac:spMkLst>
        </pc:spChg>
        <pc:spChg chg="del">
          <ac:chgData name="Alex Pelan" userId="0f2803ee-6420-431a-8481-41eebae873c4" providerId="ADAL" clId="{AF3A06F8-2A76-2F47-9532-6CFB83982C0C}" dt="2021-04-19T10:19:15.019" v="1079" actId="478"/>
          <ac:spMkLst>
            <pc:docMk/>
            <pc:sldMk cId="675498054" sldId="1731651250"/>
            <ac:spMk id="20" creationId="{B8D82E79-6105-8144-9C3D-771DAF9C430C}"/>
          </ac:spMkLst>
        </pc:spChg>
        <pc:spChg chg="del">
          <ac:chgData name="Alex Pelan" userId="0f2803ee-6420-431a-8481-41eebae873c4" providerId="ADAL" clId="{AF3A06F8-2A76-2F47-9532-6CFB83982C0C}" dt="2021-04-19T10:19:15.019" v="1079" actId="478"/>
          <ac:spMkLst>
            <pc:docMk/>
            <pc:sldMk cId="675498054" sldId="1731651250"/>
            <ac:spMk id="23" creationId="{CB3F21C8-DAD3-C048-A96B-17A7129DAD34}"/>
          </ac:spMkLst>
        </pc:spChg>
        <pc:spChg chg="del">
          <ac:chgData name="Alex Pelan" userId="0f2803ee-6420-431a-8481-41eebae873c4" providerId="ADAL" clId="{AF3A06F8-2A76-2F47-9532-6CFB83982C0C}" dt="2021-04-19T10:19:15.019" v="1079" actId="478"/>
          <ac:spMkLst>
            <pc:docMk/>
            <pc:sldMk cId="675498054" sldId="1731651250"/>
            <ac:spMk id="24" creationId="{E8A0BA2A-395A-AB48-8028-EE41177B7220}"/>
          </ac:spMkLst>
        </pc:spChg>
        <pc:spChg chg="del">
          <ac:chgData name="Alex Pelan" userId="0f2803ee-6420-431a-8481-41eebae873c4" providerId="ADAL" clId="{AF3A06F8-2A76-2F47-9532-6CFB83982C0C}" dt="2021-04-19T10:19:15.019" v="1079" actId="478"/>
          <ac:spMkLst>
            <pc:docMk/>
            <pc:sldMk cId="675498054" sldId="1731651250"/>
            <ac:spMk id="25" creationId="{207D5100-5EF0-0946-9582-96EC08B144E1}"/>
          </ac:spMkLst>
        </pc:spChg>
        <pc:spChg chg="del mod topLvl">
          <ac:chgData name="Alex Pelan" userId="0f2803ee-6420-431a-8481-41eebae873c4" providerId="ADAL" clId="{AF3A06F8-2A76-2F47-9532-6CFB83982C0C}" dt="2021-04-19T10:27:48.660" v="1946" actId="478"/>
          <ac:spMkLst>
            <pc:docMk/>
            <pc:sldMk cId="675498054" sldId="1731651250"/>
            <ac:spMk id="28" creationId="{0035D071-3382-2140-9FA9-0D2D647159A0}"/>
          </ac:spMkLst>
        </pc:spChg>
        <pc:spChg chg="del mod">
          <ac:chgData name="Alex Pelan" userId="0f2803ee-6420-431a-8481-41eebae873c4" providerId="ADAL" clId="{AF3A06F8-2A76-2F47-9532-6CFB83982C0C}" dt="2021-04-19T10:27:48.660" v="1946" actId="478"/>
          <ac:spMkLst>
            <pc:docMk/>
            <pc:sldMk cId="675498054" sldId="1731651250"/>
            <ac:spMk id="29" creationId="{B0C1E952-8050-3F47-B9D8-4F977254D1C4}"/>
          </ac:spMkLst>
        </pc:spChg>
        <pc:grpChg chg="add del mod">
          <ac:chgData name="Alex Pelan" userId="0f2803ee-6420-431a-8481-41eebae873c4" providerId="ADAL" clId="{AF3A06F8-2A76-2F47-9532-6CFB83982C0C}" dt="2021-04-19T10:27:48.660" v="1946" actId="478"/>
          <ac:grpSpMkLst>
            <pc:docMk/>
            <pc:sldMk cId="675498054" sldId="1731651250"/>
            <ac:grpSpMk id="26" creationId="{584F2AAE-7E87-3B4C-A9F1-50C18B6989A2}"/>
          </ac:grpSpMkLst>
        </pc:grpChg>
        <pc:picChg chg="del">
          <ac:chgData name="Alex Pelan" userId="0f2803ee-6420-431a-8481-41eebae873c4" providerId="ADAL" clId="{AF3A06F8-2A76-2F47-9532-6CFB83982C0C}" dt="2021-04-19T10:19:15.019" v="1079" actId="478"/>
          <ac:picMkLst>
            <pc:docMk/>
            <pc:sldMk cId="675498054" sldId="1731651250"/>
            <ac:picMk id="11" creationId="{837F9C6C-854D-F549-86F7-B470385F7BEB}"/>
          </ac:picMkLst>
        </pc:picChg>
        <pc:picChg chg="del">
          <ac:chgData name="Alex Pelan" userId="0f2803ee-6420-431a-8481-41eebae873c4" providerId="ADAL" clId="{AF3A06F8-2A76-2F47-9532-6CFB83982C0C}" dt="2021-04-19T10:19:15.019" v="1079" actId="478"/>
          <ac:picMkLst>
            <pc:docMk/>
            <pc:sldMk cId="675498054" sldId="1731651250"/>
            <ac:picMk id="12" creationId="{13F95458-46B9-734A-92B0-9D2E396FF817}"/>
          </ac:picMkLst>
        </pc:picChg>
        <pc:picChg chg="del">
          <ac:chgData name="Alex Pelan" userId="0f2803ee-6420-431a-8481-41eebae873c4" providerId="ADAL" clId="{AF3A06F8-2A76-2F47-9532-6CFB83982C0C}" dt="2021-04-19T10:19:15.019" v="1079" actId="478"/>
          <ac:picMkLst>
            <pc:docMk/>
            <pc:sldMk cId="675498054" sldId="1731651250"/>
            <ac:picMk id="21" creationId="{638D2F9E-2849-A34A-BA3C-DDA9C4059CCB}"/>
          </ac:picMkLst>
        </pc:picChg>
        <pc:picChg chg="del">
          <ac:chgData name="Alex Pelan" userId="0f2803ee-6420-431a-8481-41eebae873c4" providerId="ADAL" clId="{AF3A06F8-2A76-2F47-9532-6CFB83982C0C}" dt="2021-04-19T10:19:15.019" v="1079" actId="478"/>
          <ac:picMkLst>
            <pc:docMk/>
            <pc:sldMk cId="675498054" sldId="1731651250"/>
            <ac:picMk id="22" creationId="{606C7981-3324-7C47-828E-D4F9F8A377EA}"/>
          </ac:picMkLst>
        </pc:picChg>
        <pc:picChg chg="mod topLvl modCrop">
          <ac:chgData name="Alex Pelan" userId="0f2803ee-6420-431a-8481-41eebae873c4" providerId="ADAL" clId="{AF3A06F8-2A76-2F47-9532-6CFB83982C0C}" dt="2021-04-19T10:27:48.660" v="1946" actId="478"/>
          <ac:picMkLst>
            <pc:docMk/>
            <pc:sldMk cId="675498054" sldId="1731651250"/>
            <ac:picMk id="27" creationId="{8CD634F3-D455-C54A-BA54-C9146A1C847E}"/>
          </ac:picMkLst>
        </pc:picChg>
      </pc:sldChg>
      <pc:sldChg chg="addSp delSp modSp add del mod modShow">
        <pc:chgData name="Alex Pelan" userId="0f2803ee-6420-431a-8481-41eebae873c4" providerId="ADAL" clId="{AF3A06F8-2A76-2F47-9532-6CFB83982C0C}" dt="2021-04-28T10:15:56.614" v="13832" actId="2696"/>
        <pc:sldMkLst>
          <pc:docMk/>
          <pc:sldMk cId="1723749769" sldId="1731651251"/>
        </pc:sldMkLst>
        <pc:spChg chg="mod">
          <ac:chgData name="Alex Pelan" userId="0f2803ee-6420-431a-8481-41eebae873c4" providerId="ADAL" clId="{AF3A06F8-2A76-2F47-9532-6CFB83982C0C}" dt="2021-04-22T07:39:47.666" v="7173" actId="20577"/>
          <ac:spMkLst>
            <pc:docMk/>
            <pc:sldMk cId="1723749769" sldId="1731651251"/>
            <ac:spMk id="19" creationId="{CB71C745-8A61-2841-B3CF-39F86973D9E4}"/>
          </ac:spMkLst>
        </pc:spChg>
        <pc:spChg chg="mod">
          <ac:chgData name="Alex Pelan" userId="0f2803ee-6420-431a-8481-41eebae873c4" providerId="ADAL" clId="{AF3A06F8-2A76-2F47-9532-6CFB83982C0C}" dt="2021-04-22T07:39:51.993" v="7179" actId="20577"/>
          <ac:spMkLst>
            <pc:docMk/>
            <pc:sldMk cId="1723749769" sldId="1731651251"/>
            <ac:spMk id="20" creationId="{C8A530C8-BDFE-D44B-9E35-25A1EA4A0B7D}"/>
          </ac:spMkLst>
        </pc:spChg>
        <pc:spChg chg="mod">
          <ac:chgData name="Alex Pelan" userId="0f2803ee-6420-431a-8481-41eebae873c4" providerId="ADAL" clId="{AF3A06F8-2A76-2F47-9532-6CFB83982C0C}" dt="2021-04-22T07:39:58.601" v="7196" actId="20577"/>
          <ac:spMkLst>
            <pc:docMk/>
            <pc:sldMk cId="1723749769" sldId="1731651251"/>
            <ac:spMk id="21" creationId="{2C3F8A13-D665-3C49-8AB3-E03E1DDAA71A}"/>
          </ac:spMkLst>
        </pc:spChg>
        <pc:spChg chg="mod">
          <ac:chgData name="Alex Pelan" userId="0f2803ee-6420-431a-8481-41eebae873c4" providerId="ADAL" clId="{AF3A06F8-2A76-2F47-9532-6CFB83982C0C}" dt="2021-04-22T07:40:02.080" v="7206" actId="20577"/>
          <ac:spMkLst>
            <pc:docMk/>
            <pc:sldMk cId="1723749769" sldId="1731651251"/>
            <ac:spMk id="27" creationId="{AA4F0400-E069-5445-A2F4-0423AC8B1965}"/>
          </ac:spMkLst>
        </pc:spChg>
        <pc:spChg chg="mod">
          <ac:chgData name="Alex Pelan" userId="0f2803ee-6420-431a-8481-41eebae873c4" providerId="ADAL" clId="{AF3A06F8-2A76-2F47-9532-6CFB83982C0C}" dt="2021-04-19T11:04:36.779" v="2181" actId="207"/>
          <ac:spMkLst>
            <pc:docMk/>
            <pc:sldMk cId="1723749769" sldId="1731651251"/>
            <ac:spMk id="45" creationId="{FDE47216-240B-DD45-960F-747515250A57}"/>
          </ac:spMkLst>
        </pc:spChg>
        <pc:spChg chg="mod">
          <ac:chgData name="Alex Pelan" userId="0f2803ee-6420-431a-8481-41eebae873c4" providerId="ADAL" clId="{AF3A06F8-2A76-2F47-9532-6CFB83982C0C}" dt="2021-04-19T11:04:21.097" v="2180" actId="207"/>
          <ac:spMkLst>
            <pc:docMk/>
            <pc:sldMk cId="1723749769" sldId="1731651251"/>
            <ac:spMk id="46" creationId="{730E5C5C-82AB-104A-BC15-DC53D983915C}"/>
          </ac:spMkLst>
        </pc:spChg>
        <pc:spChg chg="mod">
          <ac:chgData name="Alex Pelan" userId="0f2803ee-6420-431a-8481-41eebae873c4" providerId="ADAL" clId="{AF3A06F8-2A76-2F47-9532-6CFB83982C0C}" dt="2021-04-19T11:07:25.383" v="2189" actId="207"/>
          <ac:spMkLst>
            <pc:docMk/>
            <pc:sldMk cId="1723749769" sldId="1731651251"/>
            <ac:spMk id="47" creationId="{D0AC947C-F6AB-E94A-A183-A5B24A1181D5}"/>
          </ac:spMkLst>
        </pc:spChg>
        <pc:spChg chg="mod">
          <ac:chgData name="Alex Pelan" userId="0f2803ee-6420-431a-8481-41eebae873c4" providerId="ADAL" clId="{AF3A06F8-2A76-2F47-9532-6CFB83982C0C}" dt="2021-04-22T07:39:23.702" v="7165" actId="207"/>
          <ac:spMkLst>
            <pc:docMk/>
            <pc:sldMk cId="1723749769" sldId="1731651251"/>
            <ac:spMk id="52" creationId="{6F72E0B1-F375-B84B-BB5E-FB9CFA98AA6B}"/>
          </ac:spMkLst>
        </pc:spChg>
        <pc:spChg chg="mod">
          <ac:chgData name="Alex Pelan" userId="0f2803ee-6420-431a-8481-41eebae873c4" providerId="ADAL" clId="{AF3A06F8-2A76-2F47-9532-6CFB83982C0C}" dt="2021-04-19T11:05:41.440" v="2188" actId="20577"/>
          <ac:spMkLst>
            <pc:docMk/>
            <pc:sldMk cId="1723749769" sldId="1731651251"/>
            <ac:spMk id="62" creationId="{B1BEDE9C-23C9-6444-A3BA-2ABF9531A314}"/>
          </ac:spMkLst>
        </pc:spChg>
        <pc:cxnChg chg="del">
          <ac:chgData name="Alex Pelan" userId="0f2803ee-6420-431a-8481-41eebae873c4" providerId="ADAL" clId="{AF3A06F8-2A76-2F47-9532-6CFB83982C0C}" dt="2021-04-21T12:27:26.408" v="6608" actId="478"/>
          <ac:cxnSpMkLst>
            <pc:docMk/>
            <pc:sldMk cId="1723749769" sldId="1731651251"/>
            <ac:cxnSpMk id="16" creationId="{B20D5952-E15B-5440-9F1E-5F3FE51A4C30}"/>
          </ac:cxnSpMkLst>
        </pc:cxnChg>
        <pc:cxnChg chg="add del">
          <ac:chgData name="Alex Pelan" userId="0f2803ee-6420-431a-8481-41eebae873c4" providerId="ADAL" clId="{AF3A06F8-2A76-2F47-9532-6CFB83982C0C}" dt="2021-04-22T07:39:13.474" v="7164" actId="478"/>
          <ac:cxnSpMkLst>
            <pc:docMk/>
            <pc:sldMk cId="1723749769" sldId="1731651251"/>
            <ac:cxnSpMk id="18" creationId="{E4F1376A-B8D4-9A4D-8C2F-F285F836423D}"/>
          </ac:cxnSpMkLst>
        </pc:cxnChg>
        <pc:cxnChg chg="del">
          <ac:chgData name="Alex Pelan" userId="0f2803ee-6420-431a-8481-41eebae873c4" providerId="ADAL" clId="{AF3A06F8-2A76-2F47-9532-6CFB83982C0C}" dt="2021-04-21T12:27:29.230" v="6609" actId="478"/>
          <ac:cxnSpMkLst>
            <pc:docMk/>
            <pc:sldMk cId="1723749769" sldId="1731651251"/>
            <ac:cxnSpMk id="30" creationId="{55DBDDA5-A7BB-0640-B238-1C6534D3CA8E}"/>
          </ac:cxnSpMkLst>
        </pc:cxnChg>
      </pc:sldChg>
      <pc:sldChg chg="modSp add del mod ord modShow">
        <pc:chgData name="Alex Pelan" userId="0f2803ee-6420-431a-8481-41eebae873c4" providerId="ADAL" clId="{AF3A06F8-2A76-2F47-9532-6CFB83982C0C}" dt="2021-04-28T10:24:09.175" v="13835" actId="2696"/>
        <pc:sldMkLst>
          <pc:docMk/>
          <pc:sldMk cId="2247978082" sldId="1731651252"/>
        </pc:sldMkLst>
        <pc:graphicFrameChg chg="mod modGraphic">
          <ac:chgData name="Alex Pelan" userId="0f2803ee-6420-431a-8481-41eebae873c4" providerId="ADAL" clId="{AF3A06F8-2A76-2F47-9532-6CFB83982C0C}" dt="2021-04-23T07:13:35.363" v="8741" actId="113"/>
          <ac:graphicFrameMkLst>
            <pc:docMk/>
            <pc:sldMk cId="2247978082" sldId="1731651252"/>
            <ac:graphicFrameMk id="4" creationId="{4BF889A1-938E-234F-B4E8-5E05AFAE382F}"/>
          </ac:graphicFrameMkLst>
        </pc:graphicFrameChg>
      </pc:sldChg>
      <pc:sldChg chg="addSp delSp modSp add del mod">
        <pc:chgData name="Alex Pelan" userId="0f2803ee-6420-431a-8481-41eebae873c4" providerId="ADAL" clId="{AF3A06F8-2A76-2F47-9532-6CFB83982C0C}" dt="2021-04-28T10:49:32.172" v="14617" actId="2696"/>
        <pc:sldMkLst>
          <pc:docMk/>
          <pc:sldMk cId="2496745911" sldId="1731651253"/>
        </pc:sldMkLst>
        <pc:spChg chg="add mod">
          <ac:chgData name="Alex Pelan" userId="0f2803ee-6420-431a-8481-41eebae873c4" providerId="ADAL" clId="{AF3A06F8-2A76-2F47-9532-6CFB83982C0C}" dt="2021-04-28T10:34:45.731" v="14010" actId="1076"/>
          <ac:spMkLst>
            <pc:docMk/>
            <pc:sldMk cId="2496745911" sldId="1731651253"/>
            <ac:spMk id="2" creationId="{811E29F1-3BF7-5843-8EAF-33E6D1B3DF53}"/>
          </ac:spMkLst>
        </pc:spChg>
        <pc:spChg chg="add del mod">
          <ac:chgData name="Alex Pelan" userId="0f2803ee-6420-431a-8481-41eebae873c4" providerId="ADAL" clId="{AF3A06F8-2A76-2F47-9532-6CFB83982C0C}" dt="2021-04-27T11:49:00.132" v="10488" actId="478"/>
          <ac:spMkLst>
            <pc:docMk/>
            <pc:sldMk cId="2496745911" sldId="1731651253"/>
            <ac:spMk id="3" creationId="{A75009FF-B571-9A46-BBAB-6B2074C7A887}"/>
          </ac:spMkLst>
        </pc:spChg>
        <pc:spChg chg="mod">
          <ac:chgData name="Alex Pelan" userId="0f2803ee-6420-431a-8481-41eebae873c4" providerId="ADAL" clId="{AF3A06F8-2A76-2F47-9532-6CFB83982C0C}" dt="2021-04-23T12:26:28.906" v="9610" actId="20577"/>
          <ac:spMkLst>
            <pc:docMk/>
            <pc:sldMk cId="2496745911" sldId="1731651253"/>
            <ac:spMk id="10" creationId="{881F7BF8-9D9B-7F45-9831-28BEE9C54D80}"/>
          </ac:spMkLst>
        </pc:spChg>
        <pc:spChg chg="mod">
          <ac:chgData name="Alex Pelan" userId="0f2803ee-6420-431a-8481-41eebae873c4" providerId="ADAL" clId="{AF3A06F8-2A76-2F47-9532-6CFB83982C0C}" dt="2021-04-21T08:35:05.275" v="5447" actId="207"/>
          <ac:spMkLst>
            <pc:docMk/>
            <pc:sldMk cId="2496745911" sldId="1731651253"/>
            <ac:spMk id="12" creationId="{0C06982E-62D6-3A4D-999A-A68B3A3B0BD8}"/>
          </ac:spMkLst>
        </pc:spChg>
        <pc:spChg chg="mod">
          <ac:chgData name="Alex Pelan" userId="0f2803ee-6420-431a-8481-41eebae873c4" providerId="ADAL" clId="{AF3A06F8-2A76-2F47-9532-6CFB83982C0C}" dt="2021-04-21T14:09:08.051" v="6622" actId="20577"/>
          <ac:spMkLst>
            <pc:docMk/>
            <pc:sldMk cId="2496745911" sldId="1731651253"/>
            <ac:spMk id="13" creationId="{F2408768-5315-7046-A63F-5665C81FDDF9}"/>
          </ac:spMkLst>
        </pc:spChg>
        <pc:spChg chg="add mod">
          <ac:chgData name="Alex Pelan" userId="0f2803ee-6420-431a-8481-41eebae873c4" providerId="ADAL" clId="{AF3A06F8-2A76-2F47-9532-6CFB83982C0C}" dt="2021-04-28T10:34:22.839" v="14008" actId="14100"/>
          <ac:spMkLst>
            <pc:docMk/>
            <pc:sldMk cId="2496745911" sldId="1731651253"/>
            <ac:spMk id="16" creationId="{46F28D21-18BE-8C4D-8321-7BA1F2011CBC}"/>
          </ac:spMkLst>
        </pc:spChg>
        <pc:picChg chg="add mod">
          <ac:chgData name="Alex Pelan" userId="0f2803ee-6420-431a-8481-41eebae873c4" providerId="ADAL" clId="{AF3A06F8-2A76-2F47-9532-6CFB83982C0C}" dt="2021-04-23T07:25:25.982" v="9047" actId="208"/>
          <ac:picMkLst>
            <pc:docMk/>
            <pc:sldMk cId="2496745911" sldId="1731651253"/>
            <ac:picMk id="9" creationId="{AB0C1222-AAB1-9B4E-B90B-EC98F5CEA2FA}"/>
          </ac:picMkLst>
        </pc:picChg>
        <pc:picChg chg="add mod">
          <ac:chgData name="Alex Pelan" userId="0f2803ee-6420-431a-8481-41eebae873c4" providerId="ADAL" clId="{AF3A06F8-2A76-2F47-9532-6CFB83982C0C}" dt="2021-04-28T10:34:26.907" v="14009" actId="1076"/>
          <ac:picMkLst>
            <pc:docMk/>
            <pc:sldMk cId="2496745911" sldId="1731651253"/>
            <ac:picMk id="11" creationId="{2DFF6439-3F5F-BD47-BCBB-CC3280D0933D}"/>
          </ac:picMkLst>
        </pc:picChg>
        <pc:cxnChg chg="del">
          <ac:chgData name="Alex Pelan" userId="0f2803ee-6420-431a-8481-41eebae873c4" providerId="ADAL" clId="{AF3A06F8-2A76-2F47-9532-6CFB83982C0C}" dt="2021-04-19T10:40:27.023" v="2021" actId="478"/>
          <ac:cxnSpMkLst>
            <pc:docMk/>
            <pc:sldMk cId="2496745911" sldId="1731651253"/>
            <ac:cxnSpMk id="16" creationId="{B20D5952-E15B-5440-9F1E-5F3FE51A4C30}"/>
          </ac:cxnSpMkLst>
        </pc:cxnChg>
        <pc:cxnChg chg="del">
          <ac:chgData name="Alex Pelan" userId="0f2803ee-6420-431a-8481-41eebae873c4" providerId="ADAL" clId="{AF3A06F8-2A76-2F47-9532-6CFB83982C0C}" dt="2021-04-19T10:40:28.908" v="2022" actId="478"/>
          <ac:cxnSpMkLst>
            <pc:docMk/>
            <pc:sldMk cId="2496745911" sldId="1731651253"/>
            <ac:cxnSpMk id="30" creationId="{55DBDDA5-A7BB-0640-B238-1C6534D3CA8E}"/>
          </ac:cxnSpMkLst>
        </pc:cxnChg>
      </pc:sldChg>
      <pc:sldChg chg="addSp delSp modSp add del mod ord">
        <pc:chgData name="Alex Pelan" userId="0f2803ee-6420-431a-8481-41eebae873c4" providerId="ADAL" clId="{AF3A06F8-2A76-2F47-9532-6CFB83982C0C}" dt="2021-04-21T08:59:06.772" v="5833" actId="2696"/>
        <pc:sldMkLst>
          <pc:docMk/>
          <pc:sldMk cId="529858536" sldId="1731651254"/>
        </pc:sldMkLst>
        <pc:spChg chg="add del mod">
          <ac:chgData name="Alex Pelan" userId="0f2803ee-6420-431a-8481-41eebae873c4" providerId="ADAL" clId="{AF3A06F8-2A76-2F47-9532-6CFB83982C0C}" dt="2021-04-19T10:54:49.408" v="2079"/>
          <ac:spMkLst>
            <pc:docMk/>
            <pc:sldMk cId="529858536" sldId="1731651254"/>
            <ac:spMk id="2" creationId="{FC6414A3-D176-9641-AB80-D55CCEA7CFF4}"/>
          </ac:spMkLst>
        </pc:spChg>
        <pc:cxnChg chg="del">
          <ac:chgData name="Alex Pelan" userId="0f2803ee-6420-431a-8481-41eebae873c4" providerId="ADAL" clId="{AF3A06F8-2A76-2F47-9532-6CFB83982C0C}" dt="2021-04-19T10:40:08.706" v="2019" actId="478"/>
          <ac:cxnSpMkLst>
            <pc:docMk/>
            <pc:sldMk cId="529858536" sldId="1731651254"/>
            <ac:cxnSpMk id="16" creationId="{B20D5952-E15B-5440-9F1E-5F3FE51A4C30}"/>
          </ac:cxnSpMkLst>
        </pc:cxnChg>
        <pc:cxnChg chg="del">
          <ac:chgData name="Alex Pelan" userId="0f2803ee-6420-431a-8481-41eebae873c4" providerId="ADAL" clId="{AF3A06F8-2A76-2F47-9532-6CFB83982C0C}" dt="2021-04-19T10:40:10.702" v="2020" actId="478"/>
          <ac:cxnSpMkLst>
            <pc:docMk/>
            <pc:sldMk cId="529858536" sldId="1731651254"/>
            <ac:cxnSpMk id="30" creationId="{55DBDDA5-A7BB-0640-B238-1C6534D3CA8E}"/>
          </ac:cxnSpMkLst>
        </pc:cxnChg>
      </pc:sldChg>
      <pc:sldChg chg="addSp delSp modSp add del mod">
        <pc:chgData name="Alex Pelan" userId="0f2803ee-6420-431a-8481-41eebae873c4" providerId="ADAL" clId="{AF3A06F8-2A76-2F47-9532-6CFB83982C0C}" dt="2021-04-28T11:01:52.678" v="14832" actId="2696"/>
        <pc:sldMkLst>
          <pc:docMk/>
          <pc:sldMk cId="1301406757" sldId="1731651255"/>
        </pc:sldMkLst>
        <pc:spChg chg="mod">
          <ac:chgData name="Alex Pelan" userId="0f2803ee-6420-431a-8481-41eebae873c4" providerId="ADAL" clId="{AF3A06F8-2A76-2F47-9532-6CFB83982C0C}" dt="2021-04-21T09:00:10.860" v="5879" actId="20577"/>
          <ac:spMkLst>
            <pc:docMk/>
            <pc:sldMk cId="1301406757" sldId="1731651255"/>
            <ac:spMk id="10" creationId="{881F7BF8-9D9B-7F45-9831-28BEE9C54D80}"/>
          </ac:spMkLst>
        </pc:spChg>
        <pc:spChg chg="add mod">
          <ac:chgData name="Alex Pelan" userId="0f2803ee-6420-431a-8481-41eebae873c4" providerId="ADAL" clId="{AF3A06F8-2A76-2F47-9532-6CFB83982C0C}" dt="2021-04-27T11:50:22.767" v="10556" actId="20577"/>
          <ac:spMkLst>
            <pc:docMk/>
            <pc:sldMk cId="1301406757" sldId="1731651255"/>
            <ac:spMk id="11" creationId="{E4FD4B01-10C8-9A45-87F5-962FD17072EF}"/>
          </ac:spMkLst>
        </pc:spChg>
        <pc:cxnChg chg="del">
          <ac:chgData name="Alex Pelan" userId="0f2803ee-6420-431a-8481-41eebae873c4" providerId="ADAL" clId="{AF3A06F8-2A76-2F47-9532-6CFB83982C0C}" dt="2021-04-19T10:40:03.289" v="2018" actId="478"/>
          <ac:cxnSpMkLst>
            <pc:docMk/>
            <pc:sldMk cId="1301406757" sldId="1731651255"/>
            <ac:cxnSpMk id="16" creationId="{B20D5952-E15B-5440-9F1E-5F3FE51A4C30}"/>
          </ac:cxnSpMkLst>
        </pc:cxnChg>
        <pc:cxnChg chg="del">
          <ac:chgData name="Alex Pelan" userId="0f2803ee-6420-431a-8481-41eebae873c4" providerId="ADAL" clId="{AF3A06F8-2A76-2F47-9532-6CFB83982C0C}" dt="2021-04-19T10:40:01.344" v="2017" actId="478"/>
          <ac:cxnSpMkLst>
            <pc:docMk/>
            <pc:sldMk cId="1301406757" sldId="1731651255"/>
            <ac:cxnSpMk id="30" creationId="{55DBDDA5-A7BB-0640-B238-1C6534D3CA8E}"/>
          </ac:cxnSpMkLst>
        </pc:cxnChg>
      </pc:sldChg>
      <pc:sldChg chg="modSp add del mod modShow">
        <pc:chgData name="Alex Pelan" userId="0f2803ee-6420-431a-8481-41eebae873c4" providerId="ADAL" clId="{AF3A06F8-2A76-2F47-9532-6CFB83982C0C}" dt="2021-04-28T10:50:39.115" v="14621" actId="2696"/>
        <pc:sldMkLst>
          <pc:docMk/>
          <pc:sldMk cId="3721376679" sldId="1731651256"/>
        </pc:sldMkLst>
        <pc:graphicFrameChg chg="mod modGraphic">
          <ac:chgData name="Alex Pelan" userId="0f2803ee-6420-431a-8481-41eebae873c4" providerId="ADAL" clId="{AF3A06F8-2A76-2F47-9532-6CFB83982C0C}" dt="2021-04-23T07:13:50.257" v="8745" actId="113"/>
          <ac:graphicFrameMkLst>
            <pc:docMk/>
            <pc:sldMk cId="3721376679" sldId="1731651256"/>
            <ac:graphicFrameMk id="4" creationId="{4BF889A1-938E-234F-B4E8-5E05AFAE382F}"/>
          </ac:graphicFrameMkLst>
        </pc:graphicFrameChg>
      </pc:sldChg>
      <pc:sldChg chg="delSp add del mod modShow">
        <pc:chgData name="Alex Pelan" userId="0f2803ee-6420-431a-8481-41eebae873c4" providerId="ADAL" clId="{AF3A06F8-2A76-2F47-9532-6CFB83982C0C}" dt="2021-04-28T11:02:01.882" v="14833" actId="2696"/>
        <pc:sldMkLst>
          <pc:docMk/>
          <pc:sldMk cId="1815491188" sldId="1731651257"/>
        </pc:sldMkLst>
        <pc:cxnChg chg="del">
          <ac:chgData name="Alex Pelan" userId="0f2803ee-6420-431a-8481-41eebae873c4" providerId="ADAL" clId="{AF3A06F8-2A76-2F47-9532-6CFB83982C0C}" dt="2021-04-19T10:45:11.059" v="2055" actId="478"/>
          <ac:cxnSpMkLst>
            <pc:docMk/>
            <pc:sldMk cId="1815491188" sldId="1731651257"/>
            <ac:cxnSpMk id="16" creationId="{B20D5952-E15B-5440-9F1E-5F3FE51A4C30}"/>
          </ac:cxnSpMkLst>
        </pc:cxnChg>
        <pc:cxnChg chg="del">
          <ac:chgData name="Alex Pelan" userId="0f2803ee-6420-431a-8481-41eebae873c4" providerId="ADAL" clId="{AF3A06F8-2A76-2F47-9532-6CFB83982C0C}" dt="2021-04-19T10:45:13.311" v="2056" actId="478"/>
          <ac:cxnSpMkLst>
            <pc:docMk/>
            <pc:sldMk cId="1815491188" sldId="1731651257"/>
            <ac:cxnSpMk id="30" creationId="{55DBDDA5-A7BB-0640-B238-1C6534D3CA8E}"/>
          </ac:cxnSpMkLst>
        </pc:cxnChg>
      </pc:sldChg>
      <pc:sldChg chg="modSp add del mod modShow">
        <pc:chgData name="Alex Pelan" userId="0f2803ee-6420-431a-8481-41eebae873c4" providerId="ADAL" clId="{AF3A06F8-2A76-2F47-9532-6CFB83982C0C}" dt="2021-04-28T11:02:01.882" v="14833" actId="2696"/>
        <pc:sldMkLst>
          <pc:docMk/>
          <pc:sldMk cId="2148062569" sldId="1731651258"/>
        </pc:sldMkLst>
        <pc:spChg chg="mod">
          <ac:chgData name="Alex Pelan" userId="0f2803ee-6420-431a-8481-41eebae873c4" providerId="ADAL" clId="{AF3A06F8-2A76-2F47-9532-6CFB83982C0C}" dt="2021-04-19T10:56:25.800" v="2098" actId="20577"/>
          <ac:spMkLst>
            <pc:docMk/>
            <pc:sldMk cId="2148062569" sldId="1731651258"/>
            <ac:spMk id="10" creationId="{881F7BF8-9D9B-7F45-9831-28BEE9C54D80}"/>
          </ac:spMkLst>
        </pc:spChg>
      </pc:sldChg>
      <pc:sldChg chg="add del">
        <pc:chgData name="Alex Pelan" userId="0f2803ee-6420-431a-8481-41eebae873c4" providerId="ADAL" clId="{AF3A06F8-2A76-2F47-9532-6CFB83982C0C}" dt="2021-04-21T09:17:57.671" v="5957" actId="2696"/>
        <pc:sldMkLst>
          <pc:docMk/>
          <pc:sldMk cId="971665364" sldId="1731651259"/>
        </pc:sldMkLst>
      </pc:sldChg>
      <pc:sldChg chg="delSp modSp add del mod ord modShow">
        <pc:chgData name="Alex Pelan" userId="0f2803ee-6420-431a-8481-41eebae873c4" providerId="ADAL" clId="{AF3A06F8-2A76-2F47-9532-6CFB83982C0C}" dt="2021-04-28T11:04:30.879" v="14862" actId="2696"/>
        <pc:sldMkLst>
          <pc:docMk/>
          <pc:sldMk cId="1885986118" sldId="1731651260"/>
        </pc:sldMkLst>
        <pc:spChg chg="mod">
          <ac:chgData name="Alex Pelan" userId="0f2803ee-6420-431a-8481-41eebae873c4" providerId="ADAL" clId="{AF3A06F8-2A76-2F47-9532-6CFB83982C0C}" dt="2021-04-21T09:18:24.580" v="5961" actId="207"/>
          <ac:spMkLst>
            <pc:docMk/>
            <pc:sldMk cId="1885986118" sldId="1731651260"/>
            <ac:spMk id="21" creationId="{48F1E14C-B303-D74A-B73E-1329A6A5B6F3}"/>
          </ac:spMkLst>
        </pc:spChg>
        <pc:cxnChg chg="del">
          <ac:chgData name="Alex Pelan" userId="0f2803ee-6420-431a-8481-41eebae873c4" providerId="ADAL" clId="{AF3A06F8-2A76-2F47-9532-6CFB83982C0C}" dt="2021-04-21T09:18:09.717" v="5959" actId="478"/>
          <ac:cxnSpMkLst>
            <pc:docMk/>
            <pc:sldMk cId="1885986118" sldId="1731651260"/>
            <ac:cxnSpMk id="16" creationId="{B20D5952-E15B-5440-9F1E-5F3FE51A4C30}"/>
          </ac:cxnSpMkLst>
        </pc:cxnChg>
        <pc:cxnChg chg="del">
          <ac:chgData name="Alex Pelan" userId="0f2803ee-6420-431a-8481-41eebae873c4" providerId="ADAL" clId="{AF3A06F8-2A76-2F47-9532-6CFB83982C0C}" dt="2021-04-21T09:18:07.151" v="5958" actId="478"/>
          <ac:cxnSpMkLst>
            <pc:docMk/>
            <pc:sldMk cId="1885986118" sldId="1731651260"/>
            <ac:cxnSpMk id="30" creationId="{55DBDDA5-A7BB-0640-B238-1C6534D3CA8E}"/>
          </ac:cxnSpMkLst>
        </pc:cxnChg>
      </pc:sldChg>
      <pc:sldChg chg="addSp delSp modSp add mod modNotesTx">
        <pc:chgData name="Alex Pelan" userId="0f2803ee-6420-431a-8481-41eebae873c4" providerId="ADAL" clId="{AF3A06F8-2A76-2F47-9532-6CFB83982C0C}" dt="2021-04-28T11:24:15.792" v="15421" actId="20577"/>
        <pc:sldMkLst>
          <pc:docMk/>
          <pc:sldMk cId="3928883673" sldId="1731651261"/>
        </pc:sldMkLst>
        <pc:spChg chg="add del mod">
          <ac:chgData name="Alex Pelan" userId="0f2803ee-6420-431a-8481-41eebae873c4" providerId="ADAL" clId="{AF3A06F8-2A76-2F47-9532-6CFB83982C0C}" dt="2021-04-28T11:18:12.081" v="15325" actId="478"/>
          <ac:spMkLst>
            <pc:docMk/>
            <pc:sldMk cId="3928883673" sldId="1731651261"/>
            <ac:spMk id="2" creationId="{6348A45C-7598-9548-BD0E-3DBEA51FFEFE}"/>
          </ac:spMkLst>
        </pc:spChg>
        <pc:spChg chg="mod">
          <ac:chgData name="Alex Pelan" userId="0f2803ee-6420-431a-8481-41eebae873c4" providerId="ADAL" clId="{AF3A06F8-2A76-2F47-9532-6CFB83982C0C}" dt="2021-04-28T11:24:15.792" v="15421" actId="20577"/>
          <ac:spMkLst>
            <pc:docMk/>
            <pc:sldMk cId="3928883673" sldId="1731651261"/>
            <ac:spMk id="5" creationId="{57798A89-CB90-CE41-B606-773CA0B3C5C3}"/>
          </ac:spMkLst>
        </pc:spChg>
      </pc:sldChg>
      <pc:sldChg chg="modSp add del mod modShow">
        <pc:chgData name="Alex Pelan" userId="0f2803ee-6420-431a-8481-41eebae873c4" providerId="ADAL" clId="{AF3A06F8-2A76-2F47-9532-6CFB83982C0C}" dt="2021-04-28T11:02:01.882" v="14833" actId="2696"/>
        <pc:sldMkLst>
          <pc:docMk/>
          <pc:sldMk cId="974591041" sldId="1731651262"/>
        </pc:sldMkLst>
        <pc:graphicFrameChg chg="mod modGraphic">
          <ac:chgData name="Alex Pelan" userId="0f2803ee-6420-431a-8481-41eebae873c4" providerId="ADAL" clId="{AF3A06F8-2A76-2F47-9532-6CFB83982C0C}" dt="2021-04-23T07:14:00.098" v="8749" actId="113"/>
          <ac:graphicFrameMkLst>
            <pc:docMk/>
            <pc:sldMk cId="974591041" sldId="1731651262"/>
            <ac:graphicFrameMk id="4" creationId="{4BF889A1-938E-234F-B4E8-5E05AFAE382F}"/>
          </ac:graphicFrameMkLst>
        </pc:graphicFrameChg>
      </pc:sldChg>
      <pc:sldChg chg="modSp new mod">
        <pc:chgData name="Alex Pelan" userId="0f2803ee-6420-431a-8481-41eebae873c4" providerId="ADAL" clId="{AF3A06F8-2A76-2F47-9532-6CFB83982C0C}" dt="2021-04-19T10:43:39.140" v="2054" actId="27636"/>
        <pc:sldMkLst>
          <pc:docMk/>
          <pc:sldMk cId="2598067458" sldId="1731651263"/>
        </pc:sldMkLst>
        <pc:spChg chg="mod">
          <ac:chgData name="Alex Pelan" userId="0f2803ee-6420-431a-8481-41eebae873c4" providerId="ADAL" clId="{AF3A06F8-2A76-2F47-9532-6CFB83982C0C}" dt="2021-04-19T10:43:39.140" v="2054" actId="27636"/>
          <ac:spMkLst>
            <pc:docMk/>
            <pc:sldMk cId="2598067458" sldId="1731651263"/>
            <ac:spMk id="2" creationId="{5BA3DD50-67C7-DA46-A99A-295E9338AA25}"/>
          </ac:spMkLst>
        </pc:spChg>
      </pc:sldChg>
      <pc:sldChg chg="addSp delSp modSp add del mod">
        <pc:chgData name="Alex Pelan" userId="0f2803ee-6420-431a-8481-41eebae873c4" providerId="ADAL" clId="{AF3A06F8-2A76-2F47-9532-6CFB83982C0C}" dt="2021-04-28T11:58:44.289" v="16411" actId="2696"/>
        <pc:sldMkLst>
          <pc:docMk/>
          <pc:sldMk cId="4203060573" sldId="1731651264"/>
        </pc:sldMkLst>
        <pc:spChg chg="add del mod">
          <ac:chgData name="Alex Pelan" userId="0f2803ee-6420-431a-8481-41eebae873c4" providerId="ADAL" clId="{AF3A06F8-2A76-2F47-9532-6CFB83982C0C}" dt="2021-04-28T11:25:46.335" v="15424" actId="478"/>
          <ac:spMkLst>
            <pc:docMk/>
            <pc:sldMk cId="4203060573" sldId="1731651264"/>
            <ac:spMk id="77" creationId="{8F5BBA39-102C-854D-BB54-621877E2FD86}"/>
          </ac:spMkLst>
        </pc:spChg>
      </pc:sldChg>
      <pc:sldChg chg="addSp delSp modSp add del mod">
        <pc:chgData name="Alex Pelan" userId="0f2803ee-6420-431a-8481-41eebae873c4" providerId="ADAL" clId="{AF3A06F8-2A76-2F47-9532-6CFB83982C0C}" dt="2021-04-28T12:05:50.843" v="16664" actId="2696"/>
        <pc:sldMkLst>
          <pc:docMk/>
          <pc:sldMk cId="1578502233" sldId="1731651265"/>
        </pc:sldMkLst>
        <pc:spChg chg="add del mod">
          <ac:chgData name="Alex Pelan" userId="0f2803ee-6420-431a-8481-41eebae873c4" providerId="ADAL" clId="{AF3A06F8-2A76-2F47-9532-6CFB83982C0C}" dt="2021-04-28T12:05:02.307" v="16656" actId="478"/>
          <ac:spMkLst>
            <pc:docMk/>
            <pc:sldMk cId="1578502233" sldId="1731651265"/>
            <ac:spMk id="6" creationId="{171B41E7-9DF5-734D-9D2A-7FA221CCF9D5}"/>
          </ac:spMkLst>
        </pc:spChg>
        <pc:cxnChg chg="del">
          <ac:chgData name="Alex Pelan" userId="0f2803ee-6420-431a-8481-41eebae873c4" providerId="ADAL" clId="{AF3A06F8-2A76-2F47-9532-6CFB83982C0C}" dt="2021-04-28T12:04:59.464" v="16654" actId="478"/>
          <ac:cxnSpMkLst>
            <pc:docMk/>
            <pc:sldMk cId="1578502233" sldId="1731651265"/>
            <ac:cxnSpMk id="16" creationId="{B20D5952-E15B-5440-9F1E-5F3FE51A4C30}"/>
          </ac:cxnSpMkLst>
        </pc:cxnChg>
        <pc:cxnChg chg="del">
          <ac:chgData name="Alex Pelan" userId="0f2803ee-6420-431a-8481-41eebae873c4" providerId="ADAL" clId="{AF3A06F8-2A76-2F47-9532-6CFB83982C0C}" dt="2021-04-28T12:05:01.591" v="16655" actId="478"/>
          <ac:cxnSpMkLst>
            <pc:docMk/>
            <pc:sldMk cId="1578502233" sldId="1731651265"/>
            <ac:cxnSpMk id="30" creationId="{55DBDDA5-A7BB-0640-B238-1C6534D3CA8E}"/>
          </ac:cxnSpMkLst>
        </pc:cxnChg>
      </pc:sldChg>
      <pc:sldChg chg="add">
        <pc:chgData name="Alex Pelan" userId="0f2803ee-6420-431a-8481-41eebae873c4" providerId="ADAL" clId="{AF3A06F8-2A76-2F47-9532-6CFB83982C0C}" dt="2021-04-19T10:47:42.163" v="2057"/>
        <pc:sldMkLst>
          <pc:docMk/>
          <pc:sldMk cId="4126752349" sldId="1731651266"/>
        </pc:sldMkLst>
      </pc:sldChg>
      <pc:sldChg chg="modSp add del mod modShow">
        <pc:chgData name="Alex Pelan" userId="0f2803ee-6420-431a-8481-41eebae873c4" providerId="ADAL" clId="{AF3A06F8-2A76-2F47-9532-6CFB83982C0C}" dt="2021-04-28T11:24:36.346" v="15423" actId="2696"/>
        <pc:sldMkLst>
          <pc:docMk/>
          <pc:sldMk cId="3723794361" sldId="1731651267"/>
        </pc:sldMkLst>
        <pc:graphicFrameChg chg="mod modGraphic">
          <ac:chgData name="Alex Pelan" userId="0f2803ee-6420-431a-8481-41eebae873c4" providerId="ADAL" clId="{AF3A06F8-2A76-2F47-9532-6CFB83982C0C}" dt="2021-04-23T07:14:12.235" v="8751" actId="113"/>
          <ac:graphicFrameMkLst>
            <pc:docMk/>
            <pc:sldMk cId="3723794361" sldId="1731651267"/>
            <ac:graphicFrameMk id="4" creationId="{4BF889A1-938E-234F-B4E8-5E05AFAE382F}"/>
          </ac:graphicFrameMkLst>
        </pc:graphicFrameChg>
      </pc:sldChg>
      <pc:sldChg chg="addSp delSp modSp add del mod ord">
        <pc:chgData name="Alex Pelan" userId="0f2803ee-6420-431a-8481-41eebae873c4" providerId="ADAL" clId="{AF3A06F8-2A76-2F47-9532-6CFB83982C0C}" dt="2021-04-28T11:50:29.728" v="16007" actId="2696"/>
        <pc:sldMkLst>
          <pc:docMk/>
          <pc:sldMk cId="3286305247" sldId="1731651268"/>
        </pc:sldMkLst>
        <pc:spChg chg="add del mod">
          <ac:chgData name="Alex Pelan" userId="0f2803ee-6420-431a-8481-41eebae873c4" providerId="ADAL" clId="{AF3A06F8-2A76-2F47-9532-6CFB83982C0C}" dt="2021-04-28T10:16:05.187" v="13833" actId="478"/>
          <ac:spMkLst>
            <pc:docMk/>
            <pc:sldMk cId="3286305247" sldId="1731651268"/>
            <ac:spMk id="2" creationId="{7D50F59E-C77A-9149-A902-14F61BE1A060}"/>
          </ac:spMkLst>
        </pc:spChg>
        <pc:spChg chg="add del mod">
          <ac:chgData name="Alex Pelan" userId="0f2803ee-6420-431a-8481-41eebae873c4" providerId="ADAL" clId="{AF3A06F8-2A76-2F47-9532-6CFB83982C0C}" dt="2021-04-22T07:51:51.874" v="7273"/>
          <ac:spMkLst>
            <pc:docMk/>
            <pc:sldMk cId="3286305247" sldId="1731651268"/>
            <ac:spMk id="2" creationId="{E08A7AF6-C9E8-7541-ACD1-A03F71233335}"/>
          </ac:spMkLst>
        </pc:spChg>
        <pc:spChg chg="add del mod">
          <ac:chgData name="Alex Pelan" userId="0f2803ee-6420-431a-8481-41eebae873c4" providerId="ADAL" clId="{AF3A06F8-2A76-2F47-9532-6CFB83982C0C}" dt="2021-04-22T07:51:56.921" v="7276"/>
          <ac:spMkLst>
            <pc:docMk/>
            <pc:sldMk cId="3286305247" sldId="1731651268"/>
            <ac:spMk id="3" creationId="{C944E56C-17A3-D647-A06E-7DB66CB7209D}"/>
          </ac:spMkLst>
        </pc:spChg>
        <pc:spChg chg="add del mod">
          <ac:chgData name="Alex Pelan" userId="0f2803ee-6420-431a-8481-41eebae873c4" providerId="ADAL" clId="{AF3A06F8-2A76-2F47-9532-6CFB83982C0C}" dt="2021-04-22T07:42:56.980" v="7207" actId="478"/>
          <ac:spMkLst>
            <pc:docMk/>
            <pc:sldMk cId="3286305247" sldId="1731651268"/>
            <ac:spMk id="4" creationId="{641E6A94-670C-DB49-A9E2-97293F42200A}"/>
          </ac:spMkLst>
        </pc:spChg>
        <pc:spChg chg="add mod">
          <ac:chgData name="Alex Pelan" userId="0f2803ee-6420-431a-8481-41eebae873c4" providerId="ADAL" clId="{AF3A06F8-2A76-2F47-9532-6CFB83982C0C}" dt="2021-04-22T08:29:36.674" v="7699" actId="207"/>
          <ac:spMkLst>
            <pc:docMk/>
            <pc:sldMk cId="3286305247" sldId="1731651268"/>
            <ac:spMk id="5" creationId="{CEA41ED1-BB71-EA47-B14D-34189281EBC0}"/>
          </ac:spMkLst>
        </pc:spChg>
        <pc:spChg chg="mod">
          <ac:chgData name="Alex Pelan" userId="0f2803ee-6420-431a-8481-41eebae873c4" providerId="ADAL" clId="{AF3A06F8-2A76-2F47-9532-6CFB83982C0C}" dt="2021-04-22T13:27:00.319" v="8700" actId="20577"/>
          <ac:spMkLst>
            <pc:docMk/>
            <pc:sldMk cId="3286305247" sldId="1731651268"/>
            <ac:spMk id="6" creationId="{F9433886-32EB-2044-BF51-6D9CA67F38DE}"/>
          </ac:spMkLst>
        </pc:spChg>
        <pc:spChg chg="add mod">
          <ac:chgData name="Alex Pelan" userId="0f2803ee-6420-431a-8481-41eebae873c4" providerId="ADAL" clId="{AF3A06F8-2A76-2F47-9532-6CFB83982C0C}" dt="2021-04-22T08:54:05.617" v="7880" actId="1076"/>
          <ac:spMkLst>
            <pc:docMk/>
            <pc:sldMk cId="3286305247" sldId="1731651268"/>
            <ac:spMk id="7" creationId="{06DF34CF-23C9-6641-8D9B-D4E324B413C9}"/>
          </ac:spMkLst>
        </pc:spChg>
        <pc:spChg chg="add mod">
          <ac:chgData name="Alex Pelan" userId="0f2803ee-6420-431a-8481-41eebae873c4" providerId="ADAL" clId="{AF3A06F8-2A76-2F47-9532-6CFB83982C0C}" dt="2021-04-22T08:29:42.349" v="7701" actId="207"/>
          <ac:spMkLst>
            <pc:docMk/>
            <pc:sldMk cId="3286305247" sldId="1731651268"/>
            <ac:spMk id="8" creationId="{52721489-EBFC-244A-9305-29EA42B3D571}"/>
          </ac:spMkLst>
        </pc:spChg>
        <pc:spChg chg="add mod">
          <ac:chgData name="Alex Pelan" userId="0f2803ee-6420-431a-8481-41eebae873c4" providerId="ADAL" clId="{AF3A06F8-2A76-2F47-9532-6CFB83982C0C}" dt="2021-04-22T08:58:32.954" v="7995" actId="108"/>
          <ac:spMkLst>
            <pc:docMk/>
            <pc:sldMk cId="3286305247" sldId="1731651268"/>
            <ac:spMk id="10" creationId="{9AB053A3-0D6F-FC4F-9074-7776716E9707}"/>
          </ac:spMkLst>
        </pc:spChg>
        <pc:spChg chg="add mod">
          <ac:chgData name="Alex Pelan" userId="0f2803ee-6420-431a-8481-41eebae873c4" providerId="ADAL" clId="{AF3A06F8-2A76-2F47-9532-6CFB83982C0C}" dt="2021-04-22T08:58:28.470" v="7994" actId="108"/>
          <ac:spMkLst>
            <pc:docMk/>
            <pc:sldMk cId="3286305247" sldId="1731651268"/>
            <ac:spMk id="11" creationId="{5B33451A-57F1-8249-B507-A4844AC40C45}"/>
          </ac:spMkLst>
        </pc:spChg>
        <pc:spChg chg="add mod">
          <ac:chgData name="Alex Pelan" userId="0f2803ee-6420-431a-8481-41eebae873c4" providerId="ADAL" clId="{AF3A06F8-2A76-2F47-9532-6CFB83982C0C}" dt="2021-04-22T08:55:56.464" v="7899" actId="113"/>
          <ac:spMkLst>
            <pc:docMk/>
            <pc:sldMk cId="3286305247" sldId="1731651268"/>
            <ac:spMk id="12" creationId="{37E8F9DC-D9ED-0F4A-8340-B5DA6F39791C}"/>
          </ac:spMkLst>
        </pc:spChg>
        <pc:spChg chg="add mod">
          <ac:chgData name="Alex Pelan" userId="0f2803ee-6420-431a-8481-41eebae873c4" providerId="ADAL" clId="{AF3A06F8-2A76-2F47-9532-6CFB83982C0C}" dt="2021-04-22T08:56:05.271" v="7903" actId="113"/>
          <ac:spMkLst>
            <pc:docMk/>
            <pc:sldMk cId="3286305247" sldId="1731651268"/>
            <ac:spMk id="13" creationId="{FDF21220-4952-1C4C-9783-2DE32A514A50}"/>
          </ac:spMkLst>
        </pc:spChg>
        <pc:spChg chg="add mod">
          <ac:chgData name="Alex Pelan" userId="0f2803ee-6420-431a-8481-41eebae873c4" providerId="ADAL" clId="{AF3A06F8-2A76-2F47-9532-6CFB83982C0C}" dt="2021-04-22T08:58:45.146" v="7997" actId="14100"/>
          <ac:spMkLst>
            <pc:docMk/>
            <pc:sldMk cId="3286305247" sldId="1731651268"/>
            <ac:spMk id="14" creationId="{D5666E1F-4473-784C-9DAD-B0FA207A15E5}"/>
          </ac:spMkLst>
        </pc:spChg>
        <pc:spChg chg="add mod">
          <ac:chgData name="Alex Pelan" userId="0f2803ee-6420-431a-8481-41eebae873c4" providerId="ADAL" clId="{AF3A06F8-2A76-2F47-9532-6CFB83982C0C}" dt="2021-04-22T08:58:52.394" v="7999" actId="14100"/>
          <ac:spMkLst>
            <pc:docMk/>
            <pc:sldMk cId="3286305247" sldId="1731651268"/>
            <ac:spMk id="15" creationId="{6B211A9D-49AE-CD4C-9517-DEBF33364666}"/>
          </ac:spMkLst>
        </pc:spChg>
        <pc:spChg chg="add mod">
          <ac:chgData name="Alex Pelan" userId="0f2803ee-6420-431a-8481-41eebae873c4" providerId="ADAL" clId="{AF3A06F8-2A76-2F47-9532-6CFB83982C0C}" dt="2021-04-22T08:59:02.621" v="8003" actId="14100"/>
          <ac:spMkLst>
            <pc:docMk/>
            <pc:sldMk cId="3286305247" sldId="1731651268"/>
            <ac:spMk id="16" creationId="{558DE961-BB9A-A449-B907-46A7500590C9}"/>
          </ac:spMkLst>
        </pc:spChg>
        <pc:spChg chg="add mod">
          <ac:chgData name="Alex Pelan" userId="0f2803ee-6420-431a-8481-41eebae873c4" providerId="ADAL" clId="{AF3A06F8-2A76-2F47-9532-6CFB83982C0C}" dt="2021-04-22T09:00:23.484" v="8064" actId="14100"/>
          <ac:spMkLst>
            <pc:docMk/>
            <pc:sldMk cId="3286305247" sldId="1731651268"/>
            <ac:spMk id="17" creationId="{054BAE7E-EBE7-DC40-99AE-85AE843FE8A4}"/>
          </ac:spMkLst>
        </pc:spChg>
        <pc:spChg chg="add mod">
          <ac:chgData name="Alex Pelan" userId="0f2803ee-6420-431a-8481-41eebae873c4" providerId="ADAL" clId="{AF3A06F8-2A76-2F47-9532-6CFB83982C0C}" dt="2021-04-22T08:15:22.120" v="7541" actId="108"/>
          <ac:spMkLst>
            <pc:docMk/>
            <pc:sldMk cId="3286305247" sldId="1731651268"/>
            <ac:spMk id="20" creationId="{04BC902F-347A-ED40-831E-7708BC56B389}"/>
          </ac:spMkLst>
        </pc:spChg>
        <pc:spChg chg="add mod">
          <ac:chgData name="Alex Pelan" userId="0f2803ee-6420-431a-8481-41eebae873c4" providerId="ADAL" clId="{AF3A06F8-2A76-2F47-9532-6CFB83982C0C}" dt="2021-04-22T08:41:31.338" v="7830" actId="14100"/>
          <ac:spMkLst>
            <pc:docMk/>
            <pc:sldMk cId="3286305247" sldId="1731651268"/>
            <ac:spMk id="21" creationId="{3A353E3B-06E0-044E-A70D-75E75A4D5693}"/>
          </ac:spMkLst>
        </pc:spChg>
        <pc:spChg chg="add mod">
          <ac:chgData name="Alex Pelan" userId="0f2803ee-6420-431a-8481-41eebae873c4" providerId="ADAL" clId="{AF3A06F8-2A76-2F47-9532-6CFB83982C0C}" dt="2021-04-22T08:54:31.703" v="7882" actId="14100"/>
          <ac:spMkLst>
            <pc:docMk/>
            <pc:sldMk cId="3286305247" sldId="1731651268"/>
            <ac:spMk id="22" creationId="{5434348C-EF94-5A4D-B299-727F2CDCB45A}"/>
          </ac:spMkLst>
        </pc:spChg>
        <pc:spChg chg="del">
          <ac:chgData name="Alex Pelan" userId="0f2803ee-6420-431a-8481-41eebae873c4" providerId="ADAL" clId="{AF3A06F8-2A76-2F47-9532-6CFB83982C0C}" dt="2021-04-19T11:02:37.059" v="2178" actId="478"/>
          <ac:spMkLst>
            <pc:docMk/>
            <pc:sldMk cId="3286305247" sldId="1731651268"/>
            <ac:spMk id="23" creationId="{2CE34A2A-4435-4C4C-AF4D-31C0F0E5FAEC}"/>
          </ac:spMkLst>
        </pc:spChg>
        <pc:spChg chg="add del mod">
          <ac:chgData name="Alex Pelan" userId="0f2803ee-6420-431a-8481-41eebae873c4" providerId="ADAL" clId="{AF3A06F8-2A76-2F47-9532-6CFB83982C0C}" dt="2021-04-22T07:51:56.067" v="7274" actId="478"/>
          <ac:spMkLst>
            <pc:docMk/>
            <pc:sldMk cId="3286305247" sldId="1731651268"/>
            <ac:spMk id="23" creationId="{391A03D7-7DA6-0B4C-8271-A07C73344EE2}"/>
          </ac:spMkLst>
        </pc:spChg>
        <pc:spChg chg="add del mod">
          <ac:chgData name="Alex Pelan" userId="0f2803ee-6420-431a-8481-41eebae873c4" providerId="ADAL" clId="{AF3A06F8-2A76-2F47-9532-6CFB83982C0C}" dt="2021-04-22T07:59:02.217" v="7359" actId="478"/>
          <ac:spMkLst>
            <pc:docMk/>
            <pc:sldMk cId="3286305247" sldId="1731651268"/>
            <ac:spMk id="24" creationId="{0FE7014E-55F1-EE44-9FF7-F65C4238ECDA}"/>
          </ac:spMkLst>
        </pc:spChg>
        <pc:spChg chg="del">
          <ac:chgData name="Alex Pelan" userId="0f2803ee-6420-431a-8481-41eebae873c4" providerId="ADAL" clId="{AF3A06F8-2A76-2F47-9532-6CFB83982C0C}" dt="2021-04-19T11:02:40.099" v="2179" actId="478"/>
          <ac:spMkLst>
            <pc:docMk/>
            <pc:sldMk cId="3286305247" sldId="1731651268"/>
            <ac:spMk id="24" creationId="{7E1368CA-7F38-8D43-A821-6B04E42C7E77}"/>
          </ac:spMkLst>
        </pc:spChg>
        <pc:spChg chg="add del mod">
          <ac:chgData name="Alex Pelan" userId="0f2803ee-6420-431a-8481-41eebae873c4" providerId="ADAL" clId="{AF3A06F8-2A76-2F47-9532-6CFB83982C0C}" dt="2021-04-22T07:59:23.177" v="7362" actId="478"/>
          <ac:spMkLst>
            <pc:docMk/>
            <pc:sldMk cId="3286305247" sldId="1731651268"/>
            <ac:spMk id="25" creationId="{164F1FC0-3FF0-0E43-9BE9-2E0C407205D8}"/>
          </ac:spMkLst>
        </pc:spChg>
        <pc:spChg chg="del">
          <ac:chgData name="Alex Pelan" userId="0f2803ee-6420-431a-8481-41eebae873c4" providerId="ADAL" clId="{AF3A06F8-2A76-2F47-9532-6CFB83982C0C}" dt="2021-04-19T11:02:37.059" v="2178" actId="478"/>
          <ac:spMkLst>
            <pc:docMk/>
            <pc:sldMk cId="3286305247" sldId="1731651268"/>
            <ac:spMk id="25" creationId="{5B2A7BF9-DB53-CC4B-9D69-EA318DFE88E3}"/>
          </ac:spMkLst>
        </pc:spChg>
        <pc:spChg chg="add del mod">
          <ac:chgData name="Alex Pelan" userId="0f2803ee-6420-431a-8481-41eebae873c4" providerId="ADAL" clId="{AF3A06F8-2A76-2F47-9532-6CFB83982C0C}" dt="2021-04-22T08:37:16.980" v="7810" actId="478"/>
          <ac:spMkLst>
            <pc:docMk/>
            <pc:sldMk cId="3286305247" sldId="1731651268"/>
            <ac:spMk id="26" creationId="{04690C18-1567-6A41-8EB2-9C37DA051CD6}"/>
          </ac:spMkLst>
        </pc:spChg>
        <pc:spChg chg="del">
          <ac:chgData name="Alex Pelan" userId="0f2803ee-6420-431a-8481-41eebae873c4" providerId="ADAL" clId="{AF3A06F8-2A76-2F47-9532-6CFB83982C0C}" dt="2021-04-19T11:02:37.059" v="2178" actId="478"/>
          <ac:spMkLst>
            <pc:docMk/>
            <pc:sldMk cId="3286305247" sldId="1731651268"/>
            <ac:spMk id="26" creationId="{F8A820DF-A8A8-444F-9AC5-EDA88F3D2EC0}"/>
          </ac:spMkLst>
        </pc:spChg>
        <pc:spChg chg="add del mod">
          <ac:chgData name="Alex Pelan" userId="0f2803ee-6420-431a-8481-41eebae873c4" providerId="ADAL" clId="{AF3A06F8-2A76-2F47-9532-6CFB83982C0C}" dt="2021-04-22T08:37:16.980" v="7810" actId="478"/>
          <ac:spMkLst>
            <pc:docMk/>
            <pc:sldMk cId="3286305247" sldId="1731651268"/>
            <ac:spMk id="27" creationId="{BE0E5EA0-4916-B447-810D-22166D8E7B2C}"/>
          </ac:spMkLst>
        </pc:spChg>
        <pc:spChg chg="del">
          <ac:chgData name="Alex Pelan" userId="0f2803ee-6420-431a-8481-41eebae873c4" providerId="ADAL" clId="{AF3A06F8-2A76-2F47-9532-6CFB83982C0C}" dt="2021-04-19T11:02:37.059" v="2178" actId="478"/>
          <ac:spMkLst>
            <pc:docMk/>
            <pc:sldMk cId="3286305247" sldId="1731651268"/>
            <ac:spMk id="28" creationId="{446C6940-9DD4-1648-8646-1C86F9B98A77}"/>
          </ac:spMkLst>
        </pc:spChg>
        <pc:spChg chg="add del mod">
          <ac:chgData name="Alex Pelan" userId="0f2803ee-6420-431a-8481-41eebae873c4" providerId="ADAL" clId="{AF3A06F8-2A76-2F47-9532-6CFB83982C0C}" dt="2021-04-22T08:04:17.013" v="7498" actId="478"/>
          <ac:spMkLst>
            <pc:docMk/>
            <pc:sldMk cId="3286305247" sldId="1731651268"/>
            <ac:spMk id="28" creationId="{4F76CD27-6C60-B445-ADF6-5C3C57DF7E67}"/>
          </ac:spMkLst>
        </pc:spChg>
        <pc:spChg chg="del">
          <ac:chgData name="Alex Pelan" userId="0f2803ee-6420-431a-8481-41eebae873c4" providerId="ADAL" clId="{AF3A06F8-2A76-2F47-9532-6CFB83982C0C}" dt="2021-04-19T11:02:37.059" v="2178" actId="478"/>
          <ac:spMkLst>
            <pc:docMk/>
            <pc:sldMk cId="3286305247" sldId="1731651268"/>
            <ac:spMk id="29" creationId="{901B75DE-E466-A340-8D55-373AF265B235}"/>
          </ac:spMkLst>
        </pc:spChg>
        <pc:spChg chg="add del mod">
          <ac:chgData name="Alex Pelan" userId="0f2803ee-6420-431a-8481-41eebae873c4" providerId="ADAL" clId="{AF3A06F8-2A76-2F47-9532-6CFB83982C0C}" dt="2021-04-22T08:04:17.596" v="7500"/>
          <ac:spMkLst>
            <pc:docMk/>
            <pc:sldMk cId="3286305247" sldId="1731651268"/>
            <ac:spMk id="29" creationId="{C9FE6C4C-D2CB-B54B-8115-B4FD6000688C}"/>
          </ac:spMkLst>
        </pc:spChg>
        <pc:spChg chg="add del mod">
          <ac:chgData name="Alex Pelan" userId="0f2803ee-6420-431a-8481-41eebae873c4" providerId="ADAL" clId="{AF3A06F8-2A76-2F47-9532-6CFB83982C0C}" dt="2021-04-22T08:37:11.214" v="7809" actId="478"/>
          <ac:spMkLst>
            <pc:docMk/>
            <pc:sldMk cId="3286305247" sldId="1731651268"/>
            <ac:spMk id="30" creationId="{E7B69558-E2BF-274B-94D3-39325484B4D1}"/>
          </ac:spMkLst>
        </pc:spChg>
        <pc:spChg chg="add del mod">
          <ac:chgData name="Alex Pelan" userId="0f2803ee-6420-431a-8481-41eebae873c4" providerId="ADAL" clId="{AF3A06F8-2A76-2F47-9532-6CFB83982C0C}" dt="2021-04-22T08:37:11.214" v="7809" actId="478"/>
          <ac:spMkLst>
            <pc:docMk/>
            <pc:sldMk cId="3286305247" sldId="1731651268"/>
            <ac:spMk id="31" creationId="{D8E4FDA6-962A-2544-A070-A65DC03054B1}"/>
          </ac:spMkLst>
        </pc:spChg>
        <pc:spChg chg="add del mod">
          <ac:chgData name="Alex Pelan" userId="0f2803ee-6420-431a-8481-41eebae873c4" providerId="ADAL" clId="{AF3A06F8-2A76-2F47-9532-6CFB83982C0C}" dt="2021-04-22T08:37:11.214" v="7809" actId="478"/>
          <ac:spMkLst>
            <pc:docMk/>
            <pc:sldMk cId="3286305247" sldId="1731651268"/>
            <ac:spMk id="32" creationId="{18A954B1-E409-3A42-8499-8CDE734784C9}"/>
          </ac:spMkLst>
        </pc:spChg>
        <pc:spChg chg="add del mod">
          <ac:chgData name="Alex Pelan" userId="0f2803ee-6420-431a-8481-41eebae873c4" providerId="ADAL" clId="{AF3A06F8-2A76-2F47-9532-6CFB83982C0C}" dt="2021-04-22T08:32:37.456" v="7753" actId="478"/>
          <ac:spMkLst>
            <pc:docMk/>
            <pc:sldMk cId="3286305247" sldId="1731651268"/>
            <ac:spMk id="33" creationId="{CAD62EF9-90CF-8249-ABCD-B496BB9CC6AE}"/>
          </ac:spMkLst>
        </pc:spChg>
        <pc:spChg chg="mod">
          <ac:chgData name="Alex Pelan" userId="0f2803ee-6420-431a-8481-41eebae873c4" providerId="ADAL" clId="{AF3A06F8-2A76-2F47-9532-6CFB83982C0C}" dt="2021-04-22T07:46:12.908" v="7210" actId="1076"/>
          <ac:spMkLst>
            <pc:docMk/>
            <pc:sldMk cId="3286305247" sldId="1731651268"/>
            <ac:spMk id="34" creationId="{2B7D349D-B0B0-B74A-8398-E345F6E43643}"/>
          </ac:spMkLst>
        </pc:spChg>
        <pc:spChg chg="add del mod">
          <ac:chgData name="Alex Pelan" userId="0f2803ee-6420-431a-8481-41eebae873c4" providerId="ADAL" clId="{AF3A06F8-2A76-2F47-9532-6CFB83982C0C}" dt="2021-04-22T08:32:41.603" v="7755" actId="478"/>
          <ac:spMkLst>
            <pc:docMk/>
            <pc:sldMk cId="3286305247" sldId="1731651268"/>
            <ac:spMk id="35" creationId="{B384A793-E68D-084F-A5B9-109725293B35}"/>
          </ac:spMkLst>
        </pc:spChg>
        <pc:spChg chg="add mod">
          <ac:chgData name="Alex Pelan" userId="0f2803ee-6420-431a-8481-41eebae873c4" providerId="ADAL" clId="{AF3A06F8-2A76-2F47-9532-6CFB83982C0C}" dt="2021-04-22T09:00:41.932" v="8101" actId="20577"/>
          <ac:spMkLst>
            <pc:docMk/>
            <pc:sldMk cId="3286305247" sldId="1731651268"/>
            <ac:spMk id="36" creationId="{D3C72531-EF32-1246-AA48-F28918DE24DC}"/>
          </ac:spMkLst>
        </pc:spChg>
        <pc:spChg chg="add mod">
          <ac:chgData name="Alex Pelan" userId="0f2803ee-6420-431a-8481-41eebae873c4" providerId="ADAL" clId="{AF3A06F8-2A76-2F47-9532-6CFB83982C0C}" dt="2021-04-22T08:38:21.306" v="7815" actId="113"/>
          <ac:spMkLst>
            <pc:docMk/>
            <pc:sldMk cId="3286305247" sldId="1731651268"/>
            <ac:spMk id="37" creationId="{4D385C64-F9E2-3A4E-ABE1-0CA557EBCD49}"/>
          </ac:spMkLst>
        </pc:spChg>
        <pc:spChg chg="add mod">
          <ac:chgData name="Alex Pelan" userId="0f2803ee-6420-431a-8481-41eebae873c4" providerId="ADAL" clId="{AF3A06F8-2A76-2F47-9532-6CFB83982C0C}" dt="2021-04-22T09:32:55.069" v="8292" actId="20577"/>
          <ac:spMkLst>
            <pc:docMk/>
            <pc:sldMk cId="3286305247" sldId="1731651268"/>
            <ac:spMk id="38" creationId="{C52FEEFA-52F1-1147-A811-33896E8B08F4}"/>
          </ac:spMkLst>
        </pc:spChg>
        <pc:spChg chg="add mod">
          <ac:chgData name="Alex Pelan" userId="0f2803ee-6420-431a-8481-41eebae873c4" providerId="ADAL" clId="{AF3A06F8-2A76-2F47-9532-6CFB83982C0C}" dt="2021-04-22T07:46:25.337" v="7211" actId="1076"/>
          <ac:spMkLst>
            <pc:docMk/>
            <pc:sldMk cId="3286305247" sldId="1731651268"/>
            <ac:spMk id="39" creationId="{48B8A08F-FFFC-C040-BF0D-DD7BD375ECB2}"/>
          </ac:spMkLst>
        </pc:spChg>
        <pc:spChg chg="add mod">
          <ac:chgData name="Alex Pelan" userId="0f2803ee-6420-431a-8481-41eebae873c4" providerId="ADAL" clId="{AF3A06F8-2A76-2F47-9532-6CFB83982C0C}" dt="2021-04-22T08:39:44.119" v="7824" actId="1076"/>
          <ac:spMkLst>
            <pc:docMk/>
            <pc:sldMk cId="3286305247" sldId="1731651268"/>
            <ac:spMk id="40" creationId="{20A039D4-42BE-E84C-9617-D02B83D412AD}"/>
          </ac:spMkLst>
        </pc:spChg>
        <pc:spChg chg="add mod">
          <ac:chgData name="Alex Pelan" userId="0f2803ee-6420-431a-8481-41eebae873c4" providerId="ADAL" clId="{AF3A06F8-2A76-2F47-9532-6CFB83982C0C}" dt="2021-04-22T08:39:50.386" v="7825" actId="1076"/>
          <ac:spMkLst>
            <pc:docMk/>
            <pc:sldMk cId="3286305247" sldId="1731651268"/>
            <ac:spMk id="41" creationId="{827A65D7-DF54-3F41-8772-CD19F72E0EDC}"/>
          </ac:spMkLst>
        </pc:spChg>
        <pc:spChg chg="add del mod">
          <ac:chgData name="Alex Pelan" userId="0f2803ee-6420-431a-8481-41eebae873c4" providerId="ADAL" clId="{AF3A06F8-2A76-2F47-9532-6CFB83982C0C}" dt="2021-04-22T08:38:37.339" v="7817" actId="478"/>
          <ac:spMkLst>
            <pc:docMk/>
            <pc:sldMk cId="3286305247" sldId="1731651268"/>
            <ac:spMk id="42" creationId="{98179F96-583E-4E4C-BF5E-D94788F081E4}"/>
          </ac:spMkLst>
        </pc:spChg>
        <pc:spChg chg="add mod">
          <ac:chgData name="Alex Pelan" userId="0f2803ee-6420-431a-8481-41eebae873c4" providerId="ADAL" clId="{AF3A06F8-2A76-2F47-9532-6CFB83982C0C}" dt="2021-04-22T08:39:58.990" v="7826" actId="1076"/>
          <ac:spMkLst>
            <pc:docMk/>
            <pc:sldMk cId="3286305247" sldId="1731651268"/>
            <ac:spMk id="43" creationId="{D64F5FC7-A77F-8740-8F88-230E9B3294C5}"/>
          </ac:spMkLst>
        </pc:spChg>
        <pc:spChg chg="add mod">
          <ac:chgData name="Alex Pelan" userId="0f2803ee-6420-431a-8481-41eebae873c4" providerId="ADAL" clId="{AF3A06F8-2A76-2F47-9532-6CFB83982C0C}" dt="2021-04-22T08:39:25.285" v="7822" actId="1076"/>
          <ac:spMkLst>
            <pc:docMk/>
            <pc:sldMk cId="3286305247" sldId="1731651268"/>
            <ac:spMk id="44" creationId="{89553682-F568-904C-A175-022D8872516B}"/>
          </ac:spMkLst>
        </pc:spChg>
        <pc:spChg chg="add mod">
          <ac:chgData name="Alex Pelan" userId="0f2803ee-6420-431a-8481-41eebae873c4" providerId="ADAL" clId="{AF3A06F8-2A76-2F47-9532-6CFB83982C0C}" dt="2021-04-22T08:40:06.466" v="7827" actId="1076"/>
          <ac:spMkLst>
            <pc:docMk/>
            <pc:sldMk cId="3286305247" sldId="1731651268"/>
            <ac:spMk id="45" creationId="{C9640D86-7C3A-7746-928E-D8C81701153D}"/>
          </ac:spMkLst>
        </pc:spChg>
        <pc:spChg chg="add del mod">
          <ac:chgData name="Alex Pelan" userId="0f2803ee-6420-431a-8481-41eebae873c4" providerId="ADAL" clId="{AF3A06F8-2A76-2F47-9532-6CFB83982C0C}" dt="2021-04-22T07:51:23.042" v="7267" actId="478"/>
          <ac:spMkLst>
            <pc:docMk/>
            <pc:sldMk cId="3286305247" sldId="1731651268"/>
            <ac:spMk id="46" creationId="{B9932D44-71FF-3C47-B8A9-E09E346854DF}"/>
          </ac:spMkLst>
        </pc:spChg>
        <pc:spChg chg="add mod">
          <ac:chgData name="Alex Pelan" userId="0f2803ee-6420-431a-8481-41eebae873c4" providerId="ADAL" clId="{AF3A06F8-2A76-2F47-9532-6CFB83982C0C}" dt="2021-04-22T09:32:27.282" v="8284" actId="20577"/>
          <ac:spMkLst>
            <pc:docMk/>
            <pc:sldMk cId="3286305247" sldId="1731651268"/>
            <ac:spMk id="47" creationId="{614B2E3E-0C93-5845-8C39-FE3384E99E56}"/>
          </ac:spMkLst>
        </pc:spChg>
        <pc:spChg chg="add mod">
          <ac:chgData name="Alex Pelan" userId="0f2803ee-6420-431a-8481-41eebae873c4" providerId="ADAL" clId="{AF3A06F8-2A76-2F47-9532-6CFB83982C0C}" dt="2021-04-22T09:32:22.833" v="8276" actId="20577"/>
          <ac:spMkLst>
            <pc:docMk/>
            <pc:sldMk cId="3286305247" sldId="1731651268"/>
            <ac:spMk id="48" creationId="{8C0883EB-57A9-E746-8818-F925D9A4D3A6}"/>
          </ac:spMkLst>
        </pc:spChg>
        <pc:spChg chg="add mod">
          <ac:chgData name="Alex Pelan" userId="0f2803ee-6420-431a-8481-41eebae873c4" providerId="ADAL" clId="{AF3A06F8-2A76-2F47-9532-6CFB83982C0C}" dt="2021-04-22T08:53:55.386" v="7878" actId="1076"/>
          <ac:spMkLst>
            <pc:docMk/>
            <pc:sldMk cId="3286305247" sldId="1731651268"/>
            <ac:spMk id="49" creationId="{1B164D1F-CE29-F94B-8E84-C45D7EE8D599}"/>
          </ac:spMkLst>
        </pc:spChg>
        <pc:spChg chg="add del mod">
          <ac:chgData name="Alex Pelan" userId="0f2803ee-6420-431a-8481-41eebae873c4" providerId="ADAL" clId="{AF3A06F8-2A76-2F47-9532-6CFB83982C0C}" dt="2021-04-22T08:34:55.440" v="7768" actId="478"/>
          <ac:spMkLst>
            <pc:docMk/>
            <pc:sldMk cId="3286305247" sldId="1731651268"/>
            <ac:spMk id="50" creationId="{86E7F6DF-7C23-DE48-8FBC-970F2C737DFC}"/>
          </ac:spMkLst>
        </pc:spChg>
        <pc:spChg chg="add del mod">
          <ac:chgData name="Alex Pelan" userId="0f2803ee-6420-431a-8481-41eebae873c4" providerId="ADAL" clId="{AF3A06F8-2A76-2F47-9532-6CFB83982C0C}" dt="2021-04-22T08:34:56.849" v="7769" actId="478"/>
          <ac:spMkLst>
            <pc:docMk/>
            <pc:sldMk cId="3286305247" sldId="1731651268"/>
            <ac:spMk id="51" creationId="{E69EEBDD-202F-3A42-8C71-CCD04333C4AB}"/>
          </ac:spMkLst>
        </pc:spChg>
        <pc:spChg chg="add del mod">
          <ac:chgData name="Alex Pelan" userId="0f2803ee-6420-431a-8481-41eebae873c4" providerId="ADAL" clId="{AF3A06F8-2A76-2F47-9532-6CFB83982C0C}" dt="2021-04-22T08:34:58.275" v="7770" actId="478"/>
          <ac:spMkLst>
            <pc:docMk/>
            <pc:sldMk cId="3286305247" sldId="1731651268"/>
            <ac:spMk id="52" creationId="{E88ABE87-E6A0-3A4F-845A-4095C5FC764C}"/>
          </ac:spMkLst>
        </pc:spChg>
        <pc:spChg chg="add del mod">
          <ac:chgData name="Alex Pelan" userId="0f2803ee-6420-431a-8481-41eebae873c4" providerId="ADAL" clId="{AF3A06F8-2A76-2F47-9532-6CFB83982C0C}" dt="2021-04-22T07:51:56.922" v="7278"/>
          <ac:spMkLst>
            <pc:docMk/>
            <pc:sldMk cId="3286305247" sldId="1731651268"/>
            <ac:spMk id="53" creationId="{A79E6CAC-D689-2847-AC73-1FD7AA1B17F3}"/>
          </ac:spMkLst>
        </pc:spChg>
        <pc:spChg chg="add mod">
          <ac:chgData name="Alex Pelan" userId="0f2803ee-6420-431a-8481-41eebae873c4" providerId="ADAL" clId="{AF3A06F8-2A76-2F47-9532-6CFB83982C0C}" dt="2021-04-22T09:04:56.789" v="8154" actId="1076"/>
          <ac:spMkLst>
            <pc:docMk/>
            <pc:sldMk cId="3286305247" sldId="1731651268"/>
            <ac:spMk id="54" creationId="{7E8A5E09-31B3-F446-AC12-8566116575BF}"/>
          </ac:spMkLst>
        </pc:spChg>
        <pc:spChg chg="add mod">
          <ac:chgData name="Alex Pelan" userId="0f2803ee-6420-431a-8481-41eebae873c4" providerId="ADAL" clId="{AF3A06F8-2A76-2F47-9532-6CFB83982C0C}" dt="2021-04-22T09:05:09.390" v="8156" actId="1076"/>
          <ac:spMkLst>
            <pc:docMk/>
            <pc:sldMk cId="3286305247" sldId="1731651268"/>
            <ac:spMk id="55" creationId="{4F2CCA2A-B579-DE41-9DE5-4B03A53BF641}"/>
          </ac:spMkLst>
        </pc:spChg>
        <pc:spChg chg="add del mod">
          <ac:chgData name="Alex Pelan" userId="0f2803ee-6420-431a-8481-41eebae873c4" providerId="ADAL" clId="{AF3A06F8-2A76-2F47-9532-6CFB83982C0C}" dt="2021-04-28T10:21:02.697" v="13834" actId="478"/>
          <ac:spMkLst>
            <pc:docMk/>
            <pc:sldMk cId="3286305247" sldId="1731651268"/>
            <ac:spMk id="56" creationId="{213A649C-94C3-1543-91F5-412EBADACFCE}"/>
          </ac:spMkLst>
        </pc:spChg>
        <pc:spChg chg="add del mod">
          <ac:chgData name="Alex Pelan" userId="0f2803ee-6420-431a-8481-41eebae873c4" providerId="ADAL" clId="{AF3A06F8-2A76-2F47-9532-6CFB83982C0C}" dt="2021-04-22T08:23:28.733" v="7588" actId="478"/>
          <ac:spMkLst>
            <pc:docMk/>
            <pc:sldMk cId="3286305247" sldId="1731651268"/>
            <ac:spMk id="57" creationId="{AFA15167-4D9E-B84D-BE73-F256D658D195}"/>
          </ac:spMkLst>
        </pc:spChg>
        <pc:spChg chg="add mod">
          <ac:chgData name="Alex Pelan" userId="0f2803ee-6420-431a-8481-41eebae873c4" providerId="ADAL" clId="{AF3A06F8-2A76-2F47-9532-6CFB83982C0C}" dt="2021-04-22T09:30:36.920" v="8224" actId="782"/>
          <ac:spMkLst>
            <pc:docMk/>
            <pc:sldMk cId="3286305247" sldId="1731651268"/>
            <ac:spMk id="58" creationId="{7BFE4882-3034-0646-A5D3-65BCBA77016F}"/>
          </ac:spMkLst>
        </pc:spChg>
        <pc:spChg chg="add mod">
          <ac:chgData name="Alex Pelan" userId="0f2803ee-6420-431a-8481-41eebae873c4" providerId="ADAL" clId="{AF3A06F8-2A76-2F47-9532-6CFB83982C0C}" dt="2021-04-22T08:31:20.381" v="7727" actId="20577"/>
          <ac:spMkLst>
            <pc:docMk/>
            <pc:sldMk cId="3286305247" sldId="1731651268"/>
            <ac:spMk id="59" creationId="{E72D1C48-0ECE-4E43-98AF-39519752946F}"/>
          </ac:spMkLst>
        </pc:spChg>
        <pc:spChg chg="add mod">
          <ac:chgData name="Alex Pelan" userId="0f2803ee-6420-431a-8481-41eebae873c4" providerId="ADAL" clId="{AF3A06F8-2A76-2F47-9532-6CFB83982C0C}" dt="2021-04-22T08:36:28.577" v="7806" actId="20577"/>
          <ac:spMkLst>
            <pc:docMk/>
            <pc:sldMk cId="3286305247" sldId="1731651268"/>
            <ac:spMk id="60" creationId="{099B97F3-BE7A-0E45-9575-71E73B909328}"/>
          </ac:spMkLst>
        </pc:spChg>
        <pc:spChg chg="add mod">
          <ac:chgData name="Alex Pelan" userId="0f2803ee-6420-431a-8481-41eebae873c4" providerId="ADAL" clId="{AF3A06F8-2A76-2F47-9532-6CFB83982C0C}" dt="2021-04-22T08:36:30.931" v="7808" actId="20577"/>
          <ac:spMkLst>
            <pc:docMk/>
            <pc:sldMk cId="3286305247" sldId="1731651268"/>
            <ac:spMk id="61" creationId="{0DF581DA-86DF-384C-BB72-80927CA79CBA}"/>
          </ac:spMkLst>
        </pc:spChg>
        <pc:spChg chg="add mod">
          <ac:chgData name="Alex Pelan" userId="0f2803ee-6420-431a-8481-41eebae873c4" providerId="ADAL" clId="{AF3A06F8-2A76-2F47-9532-6CFB83982C0C}" dt="2021-04-22T08:53:25.965" v="7876" actId="1038"/>
          <ac:spMkLst>
            <pc:docMk/>
            <pc:sldMk cId="3286305247" sldId="1731651268"/>
            <ac:spMk id="62" creationId="{3E5C7FF0-D074-5646-AA49-88623207188F}"/>
          </ac:spMkLst>
        </pc:spChg>
        <pc:spChg chg="add mod">
          <ac:chgData name="Alex Pelan" userId="0f2803ee-6420-431a-8481-41eebae873c4" providerId="ADAL" clId="{AF3A06F8-2A76-2F47-9532-6CFB83982C0C}" dt="2021-04-22T08:53:25.965" v="7876" actId="1038"/>
          <ac:spMkLst>
            <pc:docMk/>
            <pc:sldMk cId="3286305247" sldId="1731651268"/>
            <ac:spMk id="63" creationId="{7FA96743-7F0E-AD4B-ADF5-1C30E6F91F11}"/>
          </ac:spMkLst>
        </pc:spChg>
        <pc:spChg chg="add mod">
          <ac:chgData name="Alex Pelan" userId="0f2803ee-6420-431a-8481-41eebae873c4" providerId="ADAL" clId="{AF3A06F8-2A76-2F47-9532-6CFB83982C0C}" dt="2021-04-22T08:56:16.407" v="7904" actId="167"/>
          <ac:spMkLst>
            <pc:docMk/>
            <pc:sldMk cId="3286305247" sldId="1731651268"/>
            <ac:spMk id="64" creationId="{7256636E-6728-E740-9E6E-EFAAEBFAFC9F}"/>
          </ac:spMkLst>
        </pc:spChg>
        <pc:spChg chg="add mod">
          <ac:chgData name="Alex Pelan" userId="0f2803ee-6420-431a-8481-41eebae873c4" providerId="ADAL" clId="{AF3A06F8-2A76-2F47-9532-6CFB83982C0C}" dt="2021-04-22T08:58:08.881" v="7992" actId="20577"/>
          <ac:spMkLst>
            <pc:docMk/>
            <pc:sldMk cId="3286305247" sldId="1731651268"/>
            <ac:spMk id="65" creationId="{B87D70D8-C34D-3741-88FA-19443DD24AA0}"/>
          </ac:spMkLst>
        </pc:spChg>
        <pc:spChg chg="add mod">
          <ac:chgData name="Alex Pelan" userId="0f2803ee-6420-431a-8481-41eebae873c4" providerId="ADAL" clId="{AF3A06F8-2A76-2F47-9532-6CFB83982C0C}" dt="2021-04-22T09:01:36.634" v="8117" actId="122"/>
          <ac:spMkLst>
            <pc:docMk/>
            <pc:sldMk cId="3286305247" sldId="1731651268"/>
            <ac:spMk id="66" creationId="{CBEF19B6-CC40-0743-A8CA-6C27130ABA7A}"/>
          </ac:spMkLst>
        </pc:spChg>
        <pc:spChg chg="add mod">
          <ac:chgData name="Alex Pelan" userId="0f2803ee-6420-431a-8481-41eebae873c4" providerId="ADAL" clId="{AF3A06F8-2A76-2F47-9532-6CFB83982C0C}" dt="2021-04-22T09:02:18.096" v="8142" actId="20577"/>
          <ac:spMkLst>
            <pc:docMk/>
            <pc:sldMk cId="3286305247" sldId="1731651268"/>
            <ac:spMk id="67" creationId="{BDDA7F4C-9E5C-684A-ABDC-1FB1CCEE94A5}"/>
          </ac:spMkLst>
        </pc:spChg>
        <pc:spChg chg="add mod">
          <ac:chgData name="Alex Pelan" userId="0f2803ee-6420-431a-8481-41eebae873c4" providerId="ADAL" clId="{AF3A06F8-2A76-2F47-9532-6CFB83982C0C}" dt="2021-04-22T09:06:54.655" v="8216" actId="20577"/>
          <ac:spMkLst>
            <pc:docMk/>
            <pc:sldMk cId="3286305247" sldId="1731651268"/>
            <ac:spMk id="68" creationId="{1D40E3F6-A0AD-F04F-BD9D-B181637A0B72}"/>
          </ac:spMkLst>
        </pc:spChg>
        <pc:spChg chg="add del mod">
          <ac:chgData name="Alex Pelan" userId="0f2803ee-6420-431a-8481-41eebae873c4" providerId="ADAL" clId="{AF3A06F8-2A76-2F47-9532-6CFB83982C0C}" dt="2021-04-22T09:41:04.604" v="8300" actId="478"/>
          <ac:spMkLst>
            <pc:docMk/>
            <pc:sldMk cId="3286305247" sldId="1731651268"/>
            <ac:spMk id="69" creationId="{93309AE0-32A1-2A47-A50F-406936793202}"/>
          </ac:spMkLst>
        </pc:spChg>
        <pc:spChg chg="add del mod">
          <ac:chgData name="Alex Pelan" userId="0f2803ee-6420-431a-8481-41eebae873c4" providerId="ADAL" clId="{AF3A06F8-2A76-2F47-9532-6CFB83982C0C}" dt="2021-04-28T10:06:46.030" v="13387" actId="478"/>
          <ac:spMkLst>
            <pc:docMk/>
            <pc:sldMk cId="3286305247" sldId="1731651268"/>
            <ac:spMk id="70" creationId="{C76E7909-BD5C-8E4F-B30B-2D41ADD02560}"/>
          </ac:spMkLst>
        </pc:spChg>
        <pc:picChg chg="del">
          <ac:chgData name="Alex Pelan" userId="0f2803ee-6420-431a-8481-41eebae873c4" providerId="ADAL" clId="{AF3A06F8-2A76-2F47-9532-6CFB83982C0C}" dt="2021-04-19T11:02:37.059" v="2178" actId="478"/>
          <ac:picMkLst>
            <pc:docMk/>
            <pc:sldMk cId="3286305247" sldId="1731651268"/>
            <ac:picMk id="19" creationId="{8CA76BAA-3B22-5A4A-B726-B66EF10D2B94}"/>
          </ac:picMkLst>
        </pc:picChg>
        <pc:picChg chg="del">
          <ac:chgData name="Alex Pelan" userId="0f2803ee-6420-431a-8481-41eebae873c4" providerId="ADAL" clId="{AF3A06F8-2A76-2F47-9532-6CFB83982C0C}" dt="2021-04-19T11:02:37.059" v="2178" actId="478"/>
          <ac:picMkLst>
            <pc:docMk/>
            <pc:sldMk cId="3286305247" sldId="1731651268"/>
            <ac:picMk id="21" creationId="{065778C2-1CE2-E947-983D-49DD0195A2B2}"/>
          </ac:picMkLst>
        </pc:picChg>
        <pc:picChg chg="del">
          <ac:chgData name="Alex Pelan" userId="0f2803ee-6420-431a-8481-41eebae873c4" providerId="ADAL" clId="{AF3A06F8-2A76-2F47-9532-6CFB83982C0C}" dt="2021-04-19T11:02:40.099" v="2179" actId="478"/>
          <ac:picMkLst>
            <pc:docMk/>
            <pc:sldMk cId="3286305247" sldId="1731651268"/>
            <ac:picMk id="22" creationId="{1DAB5B87-5D7C-254E-BA65-030C4F9527B2}"/>
          </ac:picMkLst>
        </pc:picChg>
        <pc:cxnChg chg="add del mod">
          <ac:chgData name="Alex Pelan" userId="0f2803ee-6420-431a-8481-41eebae873c4" providerId="ADAL" clId="{AF3A06F8-2A76-2F47-9532-6CFB83982C0C}" dt="2021-04-22T08:38:54.772" v="7819" actId="478"/>
          <ac:cxnSpMkLst>
            <pc:docMk/>
            <pc:sldMk cId="3286305247" sldId="1731651268"/>
            <ac:cxnSpMk id="9" creationId="{B22B4FE3-02B0-F84E-8D51-80A8515E4363}"/>
          </ac:cxnSpMkLst>
        </pc:cxnChg>
        <pc:cxnChg chg="add mod">
          <ac:chgData name="Alex Pelan" userId="0f2803ee-6420-431a-8481-41eebae873c4" providerId="ADAL" clId="{AF3A06F8-2A76-2F47-9532-6CFB83982C0C}" dt="2021-04-22T07:46:25.337" v="7211" actId="1076"/>
          <ac:cxnSpMkLst>
            <pc:docMk/>
            <pc:sldMk cId="3286305247" sldId="1731651268"/>
            <ac:cxnSpMk id="18" creationId="{546D0C69-5645-6D4F-93C5-1072A9AA3C5A}"/>
          </ac:cxnSpMkLst>
        </pc:cxnChg>
        <pc:cxnChg chg="add mod">
          <ac:chgData name="Alex Pelan" userId="0f2803ee-6420-431a-8481-41eebae873c4" providerId="ADAL" clId="{AF3A06F8-2A76-2F47-9532-6CFB83982C0C}" dt="2021-04-22T07:46:25.337" v="7211" actId="1076"/>
          <ac:cxnSpMkLst>
            <pc:docMk/>
            <pc:sldMk cId="3286305247" sldId="1731651268"/>
            <ac:cxnSpMk id="19" creationId="{317D3DD6-7960-004B-9480-E59940688021}"/>
          </ac:cxnSpMkLst>
        </pc:cxnChg>
      </pc:sldChg>
      <pc:sldChg chg="addSp delSp modSp add mod modNotesTx">
        <pc:chgData name="Alex Pelan" userId="0f2803ee-6420-431a-8481-41eebae873c4" providerId="ADAL" clId="{AF3A06F8-2A76-2F47-9532-6CFB83982C0C}" dt="2021-05-04T09:43:51.163" v="18830" actId="572"/>
        <pc:sldMkLst>
          <pc:docMk/>
          <pc:sldMk cId="3818971662" sldId="1731651269"/>
        </pc:sldMkLst>
        <pc:spChg chg="add del mod">
          <ac:chgData name="Alex Pelan" userId="0f2803ee-6420-431a-8481-41eebae873c4" providerId="ADAL" clId="{AF3A06F8-2A76-2F47-9532-6CFB83982C0C}" dt="2021-04-23T07:18:53.924" v="8936" actId="478"/>
          <ac:spMkLst>
            <pc:docMk/>
            <pc:sldMk cId="3818971662" sldId="1731651269"/>
            <ac:spMk id="2" creationId="{2C047707-7B0F-B14B-AD5D-E008241C826F}"/>
          </ac:spMkLst>
        </pc:spChg>
        <pc:spChg chg="add del mod">
          <ac:chgData name="Alex Pelan" userId="0f2803ee-6420-431a-8481-41eebae873c4" providerId="ADAL" clId="{AF3A06F8-2A76-2F47-9532-6CFB83982C0C}" dt="2021-05-04T09:30:35.798" v="17740" actId="478"/>
          <ac:spMkLst>
            <pc:docMk/>
            <pc:sldMk cId="3818971662" sldId="1731651269"/>
            <ac:spMk id="3" creationId="{3A18FEE1-C8DD-6D48-BBEE-E0A4FEDD23F7}"/>
          </ac:spMkLst>
        </pc:spChg>
        <pc:spChg chg="add del mod">
          <ac:chgData name="Alex Pelan" userId="0f2803ee-6420-431a-8481-41eebae873c4" providerId="ADAL" clId="{AF3A06F8-2A76-2F47-9532-6CFB83982C0C}" dt="2021-04-23T07:19:12.460" v="8941" actId="478"/>
          <ac:spMkLst>
            <pc:docMk/>
            <pc:sldMk cId="3818971662" sldId="1731651269"/>
            <ac:spMk id="5" creationId="{E192490A-A4B9-CE46-B6AD-F796D1BB6EE0}"/>
          </ac:spMkLst>
        </pc:spChg>
        <pc:spChg chg="add del mod">
          <ac:chgData name="Alex Pelan" userId="0f2803ee-6420-431a-8481-41eebae873c4" providerId="ADAL" clId="{AF3A06F8-2A76-2F47-9532-6CFB83982C0C}" dt="2021-05-04T09:30:40.151" v="17741" actId="478"/>
          <ac:spMkLst>
            <pc:docMk/>
            <pc:sldMk cId="3818971662" sldId="1731651269"/>
            <ac:spMk id="6" creationId="{F9433886-32EB-2044-BF51-6D9CA67F38DE}"/>
          </ac:spMkLst>
        </pc:spChg>
        <pc:spChg chg="add del mod">
          <ac:chgData name="Alex Pelan" userId="0f2803ee-6420-431a-8481-41eebae873c4" providerId="ADAL" clId="{AF3A06F8-2A76-2F47-9532-6CFB83982C0C}" dt="2021-05-04T09:33:55.010" v="17869" actId="478"/>
          <ac:spMkLst>
            <pc:docMk/>
            <pc:sldMk cId="3818971662" sldId="1731651269"/>
            <ac:spMk id="7" creationId="{00EFD0EE-656A-574B-BBE0-E75CE23873FF}"/>
          </ac:spMkLst>
        </pc:spChg>
        <pc:spChg chg="add del mod">
          <ac:chgData name="Alex Pelan" userId="0f2803ee-6420-431a-8481-41eebae873c4" providerId="ADAL" clId="{AF3A06F8-2A76-2F47-9532-6CFB83982C0C}" dt="2021-05-04T09:33:55.010" v="17869" actId="478"/>
          <ac:spMkLst>
            <pc:docMk/>
            <pc:sldMk cId="3818971662" sldId="1731651269"/>
            <ac:spMk id="8" creationId="{92D83BE3-59AD-E644-9ABC-B656892B7B44}"/>
          </ac:spMkLst>
        </pc:spChg>
        <pc:spChg chg="add del mod">
          <ac:chgData name="Alex Pelan" userId="0f2803ee-6420-431a-8481-41eebae873c4" providerId="ADAL" clId="{AF3A06F8-2A76-2F47-9532-6CFB83982C0C}" dt="2021-05-04T09:30:42.664" v="17742" actId="478"/>
          <ac:spMkLst>
            <pc:docMk/>
            <pc:sldMk cId="3818971662" sldId="1731651269"/>
            <ac:spMk id="9" creationId="{6C59B624-95B8-BB46-817D-72721EC98751}"/>
          </ac:spMkLst>
        </pc:spChg>
        <pc:spChg chg="add del mod">
          <ac:chgData name="Alex Pelan" userId="0f2803ee-6420-431a-8481-41eebae873c4" providerId="ADAL" clId="{AF3A06F8-2A76-2F47-9532-6CFB83982C0C}" dt="2021-05-04T09:33:58.531" v="17870" actId="478"/>
          <ac:spMkLst>
            <pc:docMk/>
            <pc:sldMk cId="3818971662" sldId="1731651269"/>
            <ac:spMk id="10" creationId="{5FEAF9CF-0AE9-B042-9200-1CC053E3725C}"/>
          </ac:spMkLst>
        </pc:spChg>
        <pc:spChg chg="add del mod">
          <ac:chgData name="Alex Pelan" userId="0f2803ee-6420-431a-8481-41eebae873c4" providerId="ADAL" clId="{AF3A06F8-2A76-2F47-9532-6CFB83982C0C}" dt="2021-05-04T09:33:58.531" v="17870" actId="478"/>
          <ac:spMkLst>
            <pc:docMk/>
            <pc:sldMk cId="3818971662" sldId="1731651269"/>
            <ac:spMk id="13" creationId="{7B987315-CB8C-E14B-8D99-3D40D15626E2}"/>
          </ac:spMkLst>
        </pc:spChg>
        <pc:spChg chg="add del mod">
          <ac:chgData name="Alex Pelan" userId="0f2803ee-6420-431a-8481-41eebae873c4" providerId="ADAL" clId="{AF3A06F8-2A76-2F47-9532-6CFB83982C0C}" dt="2021-05-04T09:33:58.531" v="17870" actId="478"/>
          <ac:spMkLst>
            <pc:docMk/>
            <pc:sldMk cId="3818971662" sldId="1731651269"/>
            <ac:spMk id="18" creationId="{1E098644-CF6D-3246-96BA-10DF3EAA00C1}"/>
          </ac:spMkLst>
        </pc:spChg>
        <pc:spChg chg="add del mod">
          <ac:chgData name="Alex Pelan" userId="0f2803ee-6420-431a-8481-41eebae873c4" providerId="ADAL" clId="{AF3A06F8-2A76-2F47-9532-6CFB83982C0C}" dt="2021-05-04T09:33:55.010" v="17869" actId="478"/>
          <ac:spMkLst>
            <pc:docMk/>
            <pc:sldMk cId="3818971662" sldId="1731651269"/>
            <ac:spMk id="20" creationId="{88198A04-BA0A-2F46-AB07-1F44A56F0226}"/>
          </ac:spMkLst>
        </pc:spChg>
        <pc:spChg chg="add del mod">
          <ac:chgData name="Alex Pelan" userId="0f2803ee-6420-431a-8481-41eebae873c4" providerId="ADAL" clId="{AF3A06F8-2A76-2F47-9532-6CFB83982C0C}" dt="2021-05-04T09:33:55.010" v="17869" actId="478"/>
          <ac:spMkLst>
            <pc:docMk/>
            <pc:sldMk cId="3818971662" sldId="1731651269"/>
            <ac:spMk id="21" creationId="{9C89A003-FB32-EB4E-BF70-63097A9AEE22}"/>
          </ac:spMkLst>
        </pc:spChg>
        <pc:spChg chg="add del mod">
          <ac:chgData name="Alex Pelan" userId="0f2803ee-6420-431a-8481-41eebae873c4" providerId="ADAL" clId="{AF3A06F8-2A76-2F47-9532-6CFB83982C0C}" dt="2021-05-04T09:33:55.010" v="17869" actId="478"/>
          <ac:spMkLst>
            <pc:docMk/>
            <pc:sldMk cId="3818971662" sldId="1731651269"/>
            <ac:spMk id="22" creationId="{DD24B5F8-5A85-5F46-B937-28DF25D2CA60}"/>
          </ac:spMkLst>
        </pc:spChg>
        <pc:spChg chg="add del mod">
          <ac:chgData name="Alex Pelan" userId="0f2803ee-6420-431a-8481-41eebae873c4" providerId="ADAL" clId="{AF3A06F8-2A76-2F47-9532-6CFB83982C0C}" dt="2021-05-04T09:33:58.531" v="17870" actId="478"/>
          <ac:spMkLst>
            <pc:docMk/>
            <pc:sldMk cId="3818971662" sldId="1731651269"/>
            <ac:spMk id="23" creationId="{9E749A7A-5A64-CE40-90F6-D0E2C32FE85D}"/>
          </ac:spMkLst>
        </pc:spChg>
        <pc:spChg chg="add del mod">
          <ac:chgData name="Alex Pelan" userId="0f2803ee-6420-431a-8481-41eebae873c4" providerId="ADAL" clId="{AF3A06F8-2A76-2F47-9532-6CFB83982C0C}" dt="2021-05-04T09:33:55.010" v="17869" actId="478"/>
          <ac:spMkLst>
            <pc:docMk/>
            <pc:sldMk cId="3818971662" sldId="1731651269"/>
            <ac:spMk id="24" creationId="{549A1B31-5197-C041-B511-8AFC42AA2ECE}"/>
          </ac:spMkLst>
        </pc:spChg>
        <pc:spChg chg="add mod">
          <ac:chgData name="Alex Pelan" userId="0f2803ee-6420-431a-8481-41eebae873c4" providerId="ADAL" clId="{AF3A06F8-2A76-2F47-9532-6CFB83982C0C}" dt="2021-05-04T09:31:57.856" v="17812" actId="20577"/>
          <ac:spMkLst>
            <pc:docMk/>
            <pc:sldMk cId="3818971662" sldId="1731651269"/>
            <ac:spMk id="25" creationId="{BBE8B271-7DAF-2F42-ABD7-AC8220FC81A4}"/>
          </ac:spMkLst>
        </pc:spChg>
        <pc:spChg chg="add del mod">
          <ac:chgData name="Alex Pelan" userId="0f2803ee-6420-431a-8481-41eebae873c4" providerId="ADAL" clId="{AF3A06F8-2A76-2F47-9532-6CFB83982C0C}" dt="2021-05-04T09:33:55.010" v="17869" actId="478"/>
          <ac:spMkLst>
            <pc:docMk/>
            <pc:sldMk cId="3818971662" sldId="1731651269"/>
            <ac:spMk id="26" creationId="{E034ABDD-5EF6-0441-9CCD-CC1563F7370F}"/>
          </ac:spMkLst>
        </pc:spChg>
        <pc:spChg chg="add mod">
          <ac:chgData name="Alex Pelan" userId="0f2803ee-6420-431a-8481-41eebae873c4" providerId="ADAL" clId="{AF3A06F8-2A76-2F47-9532-6CFB83982C0C}" dt="2021-05-04T09:33:43.774" v="17868" actId="20577"/>
          <ac:spMkLst>
            <pc:docMk/>
            <pc:sldMk cId="3818971662" sldId="1731651269"/>
            <ac:spMk id="28" creationId="{63153D30-4454-C841-9A43-2BC2CAD241DB}"/>
          </ac:spMkLst>
        </pc:spChg>
        <pc:spChg chg="add del mod">
          <ac:chgData name="Alex Pelan" userId="0f2803ee-6420-431a-8481-41eebae873c4" providerId="ADAL" clId="{AF3A06F8-2A76-2F47-9532-6CFB83982C0C}" dt="2021-05-04T09:33:58.531" v="17870" actId="478"/>
          <ac:spMkLst>
            <pc:docMk/>
            <pc:sldMk cId="3818971662" sldId="1731651269"/>
            <ac:spMk id="29" creationId="{CF422FDE-D038-EA4D-911F-111A5B160534}"/>
          </ac:spMkLst>
        </pc:spChg>
        <pc:spChg chg="del">
          <ac:chgData name="Alex Pelan" userId="0f2803ee-6420-431a-8481-41eebae873c4" providerId="ADAL" clId="{AF3A06F8-2A76-2F47-9532-6CFB83982C0C}" dt="2021-05-04T09:30:45.941" v="17743" actId="478"/>
          <ac:spMkLst>
            <pc:docMk/>
            <pc:sldMk cId="3818971662" sldId="1731651269"/>
            <ac:spMk id="34" creationId="{2B7D349D-B0B0-B74A-8398-E345F6E43643}"/>
          </ac:spMkLst>
        </pc:spChg>
        <pc:graphicFrameChg chg="add mod modGraphic">
          <ac:chgData name="Alex Pelan" userId="0f2803ee-6420-431a-8481-41eebae873c4" providerId="ADAL" clId="{AF3A06F8-2A76-2F47-9532-6CFB83982C0C}" dt="2021-05-04T09:43:51.163" v="18830" actId="572"/>
          <ac:graphicFrameMkLst>
            <pc:docMk/>
            <pc:sldMk cId="3818971662" sldId="1731651269"/>
            <ac:graphicFrameMk id="30" creationId="{BBABD916-056A-6148-85C5-0F15B111AE55}"/>
          </ac:graphicFrameMkLst>
        </pc:graphicFrameChg>
        <pc:picChg chg="add mod">
          <ac:chgData name="Alex Pelan" userId="0f2803ee-6420-431a-8481-41eebae873c4" providerId="ADAL" clId="{AF3A06F8-2A76-2F47-9532-6CFB83982C0C}" dt="2021-05-04T09:30:51.359" v="17744" actId="1076"/>
          <ac:picMkLst>
            <pc:docMk/>
            <pc:sldMk cId="3818971662" sldId="1731651269"/>
            <ac:picMk id="12" creationId="{673056E2-D0DD-1E44-97E5-6E1589612640}"/>
          </ac:picMkLst>
        </pc:picChg>
        <pc:cxnChg chg="add del mod">
          <ac:chgData name="Alex Pelan" userId="0f2803ee-6420-431a-8481-41eebae873c4" providerId="ADAL" clId="{AF3A06F8-2A76-2F47-9532-6CFB83982C0C}" dt="2021-05-04T09:33:58.531" v="17870" actId="478"/>
          <ac:cxnSpMkLst>
            <pc:docMk/>
            <pc:sldMk cId="3818971662" sldId="1731651269"/>
            <ac:cxnSpMk id="4" creationId="{831BE1BD-4B07-0641-85DE-CA9616E10C58}"/>
          </ac:cxnSpMkLst>
        </pc:cxnChg>
        <pc:cxnChg chg="add del mod">
          <ac:chgData name="Alex Pelan" userId="0f2803ee-6420-431a-8481-41eebae873c4" providerId="ADAL" clId="{AF3A06F8-2A76-2F47-9532-6CFB83982C0C}" dt="2021-05-04T09:33:55.010" v="17869" actId="478"/>
          <ac:cxnSpMkLst>
            <pc:docMk/>
            <pc:sldMk cId="3818971662" sldId="1731651269"/>
            <ac:cxnSpMk id="15" creationId="{70FC7FE4-19AE-694F-AF16-4EC82A9133CC}"/>
          </ac:cxnSpMkLst>
        </pc:cxnChg>
        <pc:cxnChg chg="add del mod">
          <ac:chgData name="Alex Pelan" userId="0f2803ee-6420-431a-8481-41eebae873c4" providerId="ADAL" clId="{AF3A06F8-2A76-2F47-9532-6CFB83982C0C}" dt="2021-05-04T09:33:58.531" v="17870" actId="478"/>
          <ac:cxnSpMkLst>
            <pc:docMk/>
            <pc:sldMk cId="3818971662" sldId="1731651269"/>
            <ac:cxnSpMk id="19" creationId="{ABE24DEE-6AE9-4944-88A6-0E55580E795C}"/>
          </ac:cxnSpMkLst>
        </pc:cxnChg>
        <pc:cxnChg chg="add del mod">
          <ac:chgData name="Alex Pelan" userId="0f2803ee-6420-431a-8481-41eebae873c4" providerId="ADAL" clId="{AF3A06F8-2A76-2F47-9532-6CFB83982C0C}" dt="2021-05-04T09:33:58.531" v="17870" actId="478"/>
          <ac:cxnSpMkLst>
            <pc:docMk/>
            <pc:sldMk cId="3818971662" sldId="1731651269"/>
            <ac:cxnSpMk id="27" creationId="{2418E129-7F57-0245-B6D1-4B09921DE9C1}"/>
          </ac:cxnSpMkLst>
        </pc:cxnChg>
      </pc:sldChg>
      <pc:sldChg chg="new del">
        <pc:chgData name="Alex Pelan" userId="0f2803ee-6420-431a-8481-41eebae873c4" providerId="ADAL" clId="{AF3A06F8-2A76-2F47-9532-6CFB83982C0C}" dt="2021-04-19T11:28:39.255" v="2328" actId="2696"/>
        <pc:sldMkLst>
          <pc:docMk/>
          <pc:sldMk cId="1189024609" sldId="1731651270"/>
        </pc:sldMkLst>
      </pc:sldChg>
      <pc:sldChg chg="addSp delSp modSp add del mod ord modShow">
        <pc:chgData name="Alex Pelan" userId="0f2803ee-6420-431a-8481-41eebae873c4" providerId="ADAL" clId="{AF3A06F8-2A76-2F47-9532-6CFB83982C0C}" dt="2021-04-28T11:04:11.579" v="14861" actId="2696"/>
        <pc:sldMkLst>
          <pc:docMk/>
          <pc:sldMk cId="1240816456" sldId="1731651270"/>
        </pc:sldMkLst>
        <pc:spChg chg="add del mod">
          <ac:chgData name="Alex Pelan" userId="0f2803ee-6420-431a-8481-41eebae873c4" providerId="ADAL" clId="{AF3A06F8-2A76-2F47-9532-6CFB83982C0C}" dt="2021-04-19T11:29:44.522" v="2401"/>
          <ac:spMkLst>
            <pc:docMk/>
            <pc:sldMk cId="1240816456" sldId="1731651270"/>
            <ac:spMk id="2" creationId="{4D3CDF41-A27D-CD4D-8D89-A82054452131}"/>
          </ac:spMkLst>
        </pc:spChg>
        <pc:spChg chg="mod">
          <ac:chgData name="Alex Pelan" userId="0f2803ee-6420-431a-8481-41eebae873c4" providerId="ADAL" clId="{AF3A06F8-2A76-2F47-9532-6CFB83982C0C}" dt="2021-04-19T11:29:02.666" v="2350" actId="20577"/>
          <ac:spMkLst>
            <pc:docMk/>
            <pc:sldMk cId="1240816456" sldId="1731651270"/>
            <ac:spMk id="6" creationId="{F9433886-32EB-2044-BF51-6D9CA67F38DE}"/>
          </ac:spMkLst>
        </pc:spChg>
        <pc:spChg chg="mod">
          <ac:chgData name="Alex Pelan" userId="0f2803ee-6420-431a-8481-41eebae873c4" providerId="ADAL" clId="{AF3A06F8-2A76-2F47-9532-6CFB83982C0C}" dt="2021-04-19T11:29:29.169" v="2398" actId="20577"/>
          <ac:spMkLst>
            <pc:docMk/>
            <pc:sldMk cId="1240816456" sldId="1731651270"/>
            <ac:spMk id="34" creationId="{2B7D349D-B0B0-B74A-8398-E345F6E43643}"/>
          </ac:spMkLst>
        </pc:spChg>
      </pc:sldChg>
      <pc:sldChg chg="add del">
        <pc:chgData name="Alex Pelan" userId="0f2803ee-6420-431a-8481-41eebae873c4" providerId="ADAL" clId="{AF3A06F8-2A76-2F47-9532-6CFB83982C0C}" dt="2021-04-19T11:28:40.655" v="2329" actId="2696"/>
        <pc:sldMkLst>
          <pc:docMk/>
          <pc:sldMk cId="3112041284" sldId="1731651271"/>
        </pc:sldMkLst>
      </pc:sldChg>
      <pc:sldChg chg="addSp delSp modSp add del mod ord modShow">
        <pc:chgData name="Alex Pelan" userId="0f2803ee-6420-431a-8481-41eebae873c4" providerId="ADAL" clId="{AF3A06F8-2A76-2F47-9532-6CFB83982C0C}" dt="2021-04-23T12:31:33.943" v="9632" actId="2696"/>
        <pc:sldMkLst>
          <pc:docMk/>
          <pc:sldMk cId="3931225612" sldId="1731651271"/>
        </pc:sldMkLst>
        <pc:spChg chg="add del mod">
          <ac:chgData name="Alex Pelan" userId="0f2803ee-6420-431a-8481-41eebae873c4" providerId="ADAL" clId="{AF3A06F8-2A76-2F47-9532-6CFB83982C0C}" dt="2021-04-19T11:30:58.717" v="2548"/>
          <ac:spMkLst>
            <pc:docMk/>
            <pc:sldMk cId="3931225612" sldId="1731651271"/>
            <ac:spMk id="2" creationId="{7F9F7660-C1ED-614F-97E7-0C0E528279B6}"/>
          </ac:spMkLst>
        </pc:spChg>
        <pc:spChg chg="add del mod">
          <ac:chgData name="Alex Pelan" userId="0f2803ee-6420-431a-8481-41eebae873c4" providerId="ADAL" clId="{AF3A06F8-2A76-2F47-9532-6CFB83982C0C}" dt="2021-04-19T11:30:58.911" v="2550"/>
          <ac:spMkLst>
            <pc:docMk/>
            <pc:sldMk cId="3931225612" sldId="1731651271"/>
            <ac:spMk id="3" creationId="{82687C1C-4EB0-9549-AA58-3709FA4A393C}"/>
          </ac:spMkLst>
        </pc:spChg>
        <pc:spChg chg="add del mod">
          <ac:chgData name="Alex Pelan" userId="0f2803ee-6420-431a-8481-41eebae873c4" providerId="ADAL" clId="{AF3A06F8-2A76-2F47-9532-6CFB83982C0C}" dt="2021-04-19T11:30:59.069" v="2552"/>
          <ac:spMkLst>
            <pc:docMk/>
            <pc:sldMk cId="3931225612" sldId="1731651271"/>
            <ac:spMk id="4" creationId="{5C10BBAB-9BF9-2546-8778-2BDB3E06F6BA}"/>
          </ac:spMkLst>
        </pc:spChg>
        <pc:spChg chg="mod">
          <ac:chgData name="Alex Pelan" userId="0f2803ee-6420-431a-8481-41eebae873c4" providerId="ADAL" clId="{AF3A06F8-2A76-2F47-9532-6CFB83982C0C}" dt="2021-04-19T11:30:34.941" v="2522" actId="20577"/>
          <ac:spMkLst>
            <pc:docMk/>
            <pc:sldMk cId="3931225612" sldId="1731651271"/>
            <ac:spMk id="6" creationId="{F9433886-32EB-2044-BF51-6D9CA67F38DE}"/>
          </ac:spMkLst>
        </pc:spChg>
        <pc:spChg chg="mod">
          <ac:chgData name="Alex Pelan" userId="0f2803ee-6420-431a-8481-41eebae873c4" providerId="ADAL" clId="{AF3A06F8-2A76-2F47-9532-6CFB83982C0C}" dt="2021-04-19T11:30:53.975" v="2544" actId="14100"/>
          <ac:spMkLst>
            <pc:docMk/>
            <pc:sldMk cId="3931225612" sldId="1731651271"/>
            <ac:spMk id="34" creationId="{2B7D349D-B0B0-B74A-8398-E345F6E43643}"/>
          </ac:spMkLst>
        </pc:spChg>
      </pc:sldChg>
      <pc:sldChg chg="add del">
        <pc:chgData name="Alex Pelan" userId="0f2803ee-6420-431a-8481-41eebae873c4" providerId="ADAL" clId="{AF3A06F8-2A76-2F47-9532-6CFB83982C0C}" dt="2021-04-19T11:31:04.846" v="2554" actId="2696"/>
        <pc:sldMkLst>
          <pc:docMk/>
          <pc:sldMk cId="220769980" sldId="1731651272"/>
        </pc:sldMkLst>
      </pc:sldChg>
      <pc:sldChg chg="modSp add del mod">
        <pc:chgData name="Alex Pelan" userId="0f2803ee-6420-431a-8481-41eebae873c4" providerId="ADAL" clId="{AF3A06F8-2A76-2F47-9532-6CFB83982C0C}" dt="2021-04-21T12:17:38.111" v="6607" actId="2696"/>
        <pc:sldMkLst>
          <pc:docMk/>
          <pc:sldMk cId="3624406814" sldId="1731651272"/>
        </pc:sldMkLst>
        <pc:spChg chg="mod">
          <ac:chgData name="Alex Pelan" userId="0f2803ee-6420-431a-8481-41eebae873c4" providerId="ADAL" clId="{AF3A06F8-2A76-2F47-9532-6CFB83982C0C}" dt="2021-04-19T11:33:43.847" v="2714" actId="20577"/>
          <ac:spMkLst>
            <pc:docMk/>
            <pc:sldMk cId="3624406814" sldId="1731651272"/>
            <ac:spMk id="6" creationId="{F9433886-32EB-2044-BF51-6D9CA67F38DE}"/>
          </ac:spMkLst>
        </pc:spChg>
        <pc:spChg chg="mod">
          <ac:chgData name="Alex Pelan" userId="0f2803ee-6420-431a-8481-41eebae873c4" providerId="ADAL" clId="{AF3A06F8-2A76-2F47-9532-6CFB83982C0C}" dt="2021-04-19T11:32:49.818" v="2677" actId="20577"/>
          <ac:spMkLst>
            <pc:docMk/>
            <pc:sldMk cId="3624406814" sldId="1731651272"/>
            <ac:spMk id="34" creationId="{2B7D349D-B0B0-B74A-8398-E345F6E43643}"/>
          </ac:spMkLst>
        </pc:spChg>
      </pc:sldChg>
      <pc:sldChg chg="addSp delSp modSp new mod ord modAnim">
        <pc:chgData name="Alex Pelan" userId="0f2803ee-6420-431a-8481-41eebae873c4" providerId="ADAL" clId="{AF3A06F8-2A76-2F47-9532-6CFB83982C0C}" dt="2021-04-28T10:00:25.804" v="13026" actId="478"/>
        <pc:sldMkLst>
          <pc:docMk/>
          <pc:sldMk cId="2524214663" sldId="1731651273"/>
        </pc:sldMkLst>
        <pc:spChg chg="mod">
          <ac:chgData name="Alex Pelan" userId="0f2803ee-6420-431a-8481-41eebae873c4" providerId="ADAL" clId="{AF3A06F8-2A76-2F47-9532-6CFB83982C0C}" dt="2021-04-28T10:00:19.770" v="13025" actId="20577"/>
          <ac:spMkLst>
            <pc:docMk/>
            <pc:sldMk cId="2524214663" sldId="1731651273"/>
            <ac:spMk id="2" creationId="{0EC76EA2-3BC5-4140-9CA5-C3B658B78ACC}"/>
          </ac:spMkLst>
        </pc:spChg>
        <pc:spChg chg="add mod">
          <ac:chgData name="Alex Pelan" userId="0f2803ee-6420-431a-8481-41eebae873c4" providerId="ADAL" clId="{AF3A06F8-2A76-2F47-9532-6CFB83982C0C}" dt="2021-04-20T10:13:39.033" v="2837" actId="164"/>
          <ac:spMkLst>
            <pc:docMk/>
            <pc:sldMk cId="2524214663" sldId="1731651273"/>
            <ac:spMk id="3" creationId="{A192F7AF-3DB4-F34A-8B7E-C78F7D69B361}"/>
          </ac:spMkLst>
        </pc:spChg>
        <pc:spChg chg="add mod">
          <ac:chgData name="Alex Pelan" userId="0f2803ee-6420-431a-8481-41eebae873c4" providerId="ADAL" clId="{AF3A06F8-2A76-2F47-9532-6CFB83982C0C}" dt="2021-04-20T10:13:39.033" v="2837" actId="164"/>
          <ac:spMkLst>
            <pc:docMk/>
            <pc:sldMk cId="2524214663" sldId="1731651273"/>
            <ac:spMk id="4" creationId="{74B4DA97-97B9-814D-88D0-98847ADAD3DF}"/>
          </ac:spMkLst>
        </pc:spChg>
        <pc:spChg chg="add mod">
          <ac:chgData name="Alex Pelan" userId="0f2803ee-6420-431a-8481-41eebae873c4" providerId="ADAL" clId="{AF3A06F8-2A76-2F47-9532-6CFB83982C0C}" dt="2021-04-20T10:13:39.033" v="2837" actId="164"/>
          <ac:spMkLst>
            <pc:docMk/>
            <pc:sldMk cId="2524214663" sldId="1731651273"/>
            <ac:spMk id="5" creationId="{97CE951B-C105-EC45-8C26-B78479956BA5}"/>
          </ac:spMkLst>
        </pc:spChg>
        <pc:spChg chg="add mod">
          <ac:chgData name="Alex Pelan" userId="0f2803ee-6420-431a-8481-41eebae873c4" providerId="ADAL" clId="{AF3A06F8-2A76-2F47-9532-6CFB83982C0C}" dt="2021-04-20T10:15:21.106" v="2850" actId="408"/>
          <ac:spMkLst>
            <pc:docMk/>
            <pc:sldMk cId="2524214663" sldId="1731651273"/>
            <ac:spMk id="6" creationId="{7B7CC72A-0354-9B44-8C09-7AE3D2CEE547}"/>
          </ac:spMkLst>
        </pc:spChg>
        <pc:spChg chg="add mod">
          <ac:chgData name="Alex Pelan" userId="0f2803ee-6420-431a-8481-41eebae873c4" providerId="ADAL" clId="{AF3A06F8-2A76-2F47-9532-6CFB83982C0C}" dt="2021-04-20T10:15:21.106" v="2850" actId="408"/>
          <ac:spMkLst>
            <pc:docMk/>
            <pc:sldMk cId="2524214663" sldId="1731651273"/>
            <ac:spMk id="7" creationId="{FAE042C1-7E96-4B4A-8216-A8F8A8C95BF7}"/>
          </ac:spMkLst>
        </pc:spChg>
        <pc:spChg chg="add mod">
          <ac:chgData name="Alex Pelan" userId="0f2803ee-6420-431a-8481-41eebae873c4" providerId="ADAL" clId="{AF3A06F8-2A76-2F47-9532-6CFB83982C0C}" dt="2021-04-20T10:15:21.106" v="2850" actId="408"/>
          <ac:spMkLst>
            <pc:docMk/>
            <pc:sldMk cId="2524214663" sldId="1731651273"/>
            <ac:spMk id="8" creationId="{ECF15DE7-1F96-614D-95A8-24E2EDE1FCDD}"/>
          </ac:spMkLst>
        </pc:spChg>
        <pc:spChg chg="mod">
          <ac:chgData name="Alex Pelan" userId="0f2803ee-6420-431a-8481-41eebae873c4" providerId="ADAL" clId="{AF3A06F8-2A76-2F47-9532-6CFB83982C0C}" dt="2021-04-21T08:06:42.528" v="5416" actId="208"/>
          <ac:spMkLst>
            <pc:docMk/>
            <pc:sldMk cId="2524214663" sldId="1731651273"/>
            <ac:spMk id="12" creationId="{DD2F4012-5B19-434C-83F1-099BD0BB0DB4}"/>
          </ac:spMkLst>
        </pc:spChg>
        <pc:spChg chg="mod">
          <ac:chgData name="Alex Pelan" userId="0f2803ee-6420-431a-8481-41eebae873c4" providerId="ADAL" clId="{AF3A06F8-2A76-2F47-9532-6CFB83982C0C}" dt="2021-04-20T10:13:57.248" v="2840"/>
          <ac:spMkLst>
            <pc:docMk/>
            <pc:sldMk cId="2524214663" sldId="1731651273"/>
            <ac:spMk id="13" creationId="{B2967D0E-998A-A147-83E9-B5F571EF62E6}"/>
          </ac:spMkLst>
        </pc:spChg>
        <pc:spChg chg="mod">
          <ac:chgData name="Alex Pelan" userId="0f2803ee-6420-431a-8481-41eebae873c4" providerId="ADAL" clId="{AF3A06F8-2A76-2F47-9532-6CFB83982C0C}" dt="2021-04-20T10:18:20.695" v="2937" actId="20577"/>
          <ac:spMkLst>
            <pc:docMk/>
            <pc:sldMk cId="2524214663" sldId="1731651273"/>
            <ac:spMk id="14" creationId="{AB5D1516-1DD7-AC47-A95E-82B9EE581745}"/>
          </ac:spMkLst>
        </pc:spChg>
        <pc:spChg chg="mod">
          <ac:chgData name="Alex Pelan" userId="0f2803ee-6420-431a-8481-41eebae873c4" providerId="ADAL" clId="{AF3A06F8-2A76-2F47-9532-6CFB83982C0C}" dt="2021-04-20T10:14:04.950" v="2843"/>
          <ac:spMkLst>
            <pc:docMk/>
            <pc:sldMk cId="2524214663" sldId="1731651273"/>
            <ac:spMk id="16" creationId="{27906E68-5144-A94E-A94E-B3AE5DC6F223}"/>
          </ac:spMkLst>
        </pc:spChg>
        <pc:spChg chg="mod">
          <ac:chgData name="Alex Pelan" userId="0f2803ee-6420-431a-8481-41eebae873c4" providerId="ADAL" clId="{AF3A06F8-2A76-2F47-9532-6CFB83982C0C}" dt="2021-04-20T10:14:04.950" v="2843"/>
          <ac:spMkLst>
            <pc:docMk/>
            <pc:sldMk cId="2524214663" sldId="1731651273"/>
            <ac:spMk id="17" creationId="{21BFB7FA-62E3-1249-91A4-104577ABFD85}"/>
          </ac:spMkLst>
        </pc:spChg>
        <pc:spChg chg="mod">
          <ac:chgData name="Alex Pelan" userId="0f2803ee-6420-431a-8481-41eebae873c4" providerId="ADAL" clId="{AF3A06F8-2A76-2F47-9532-6CFB83982C0C}" dt="2021-04-20T10:14:04.950" v="2843"/>
          <ac:spMkLst>
            <pc:docMk/>
            <pc:sldMk cId="2524214663" sldId="1731651273"/>
            <ac:spMk id="18" creationId="{975D5213-4FB7-7945-957F-48F4E3BD4E1C}"/>
          </ac:spMkLst>
        </pc:spChg>
        <pc:spChg chg="mod">
          <ac:chgData name="Alex Pelan" userId="0f2803ee-6420-431a-8481-41eebae873c4" providerId="ADAL" clId="{AF3A06F8-2A76-2F47-9532-6CFB83982C0C}" dt="2021-04-20T10:15:21.106" v="2850" actId="408"/>
          <ac:spMkLst>
            <pc:docMk/>
            <pc:sldMk cId="2524214663" sldId="1731651273"/>
            <ac:spMk id="20" creationId="{73CC177B-EAD4-3340-B87C-6572017717AF}"/>
          </ac:spMkLst>
        </pc:spChg>
        <pc:spChg chg="mod">
          <ac:chgData name="Alex Pelan" userId="0f2803ee-6420-431a-8481-41eebae873c4" providerId="ADAL" clId="{AF3A06F8-2A76-2F47-9532-6CFB83982C0C}" dt="2021-04-20T10:15:21.106" v="2850" actId="408"/>
          <ac:spMkLst>
            <pc:docMk/>
            <pc:sldMk cId="2524214663" sldId="1731651273"/>
            <ac:spMk id="21" creationId="{5CBB16F9-3CFF-234A-AD5F-E167AE604B2D}"/>
          </ac:spMkLst>
        </pc:spChg>
        <pc:spChg chg="mod">
          <ac:chgData name="Alex Pelan" userId="0f2803ee-6420-431a-8481-41eebae873c4" providerId="ADAL" clId="{AF3A06F8-2A76-2F47-9532-6CFB83982C0C}" dt="2021-04-20T10:15:21.106" v="2850" actId="408"/>
          <ac:spMkLst>
            <pc:docMk/>
            <pc:sldMk cId="2524214663" sldId="1731651273"/>
            <ac:spMk id="22" creationId="{5408C9CD-9B55-504B-82E2-39BA6DB2CCB0}"/>
          </ac:spMkLst>
        </pc:spChg>
        <pc:spChg chg="mod">
          <ac:chgData name="Alex Pelan" userId="0f2803ee-6420-431a-8481-41eebae873c4" providerId="ADAL" clId="{AF3A06F8-2A76-2F47-9532-6CFB83982C0C}" dt="2021-04-21T08:06:19.784" v="5412" actId="208"/>
          <ac:spMkLst>
            <pc:docMk/>
            <pc:sldMk cId="2524214663" sldId="1731651273"/>
            <ac:spMk id="24" creationId="{C292EEF9-80E9-EC4E-9F25-ED2E1F1E5683}"/>
          </ac:spMkLst>
        </pc:spChg>
        <pc:spChg chg="mod">
          <ac:chgData name="Alex Pelan" userId="0f2803ee-6420-431a-8481-41eebae873c4" providerId="ADAL" clId="{AF3A06F8-2A76-2F47-9532-6CFB83982C0C}" dt="2021-04-20T10:16:54.982" v="2866"/>
          <ac:spMkLst>
            <pc:docMk/>
            <pc:sldMk cId="2524214663" sldId="1731651273"/>
            <ac:spMk id="25" creationId="{F312C2E6-02AB-F743-8794-838F2883DF50}"/>
          </ac:spMkLst>
        </pc:spChg>
        <pc:spChg chg="mod">
          <ac:chgData name="Alex Pelan" userId="0f2803ee-6420-431a-8481-41eebae873c4" providerId="ADAL" clId="{AF3A06F8-2A76-2F47-9532-6CFB83982C0C}" dt="2021-04-20T10:16:54.982" v="2866"/>
          <ac:spMkLst>
            <pc:docMk/>
            <pc:sldMk cId="2524214663" sldId="1731651273"/>
            <ac:spMk id="26" creationId="{C6615062-EF8B-E040-879D-7FC9402190AA}"/>
          </ac:spMkLst>
        </pc:spChg>
        <pc:spChg chg="mod">
          <ac:chgData name="Alex Pelan" userId="0f2803ee-6420-431a-8481-41eebae873c4" providerId="ADAL" clId="{AF3A06F8-2A76-2F47-9532-6CFB83982C0C}" dt="2021-04-21T08:06:31.076" v="5413" actId="208"/>
          <ac:spMkLst>
            <pc:docMk/>
            <pc:sldMk cId="2524214663" sldId="1731651273"/>
            <ac:spMk id="28" creationId="{4BDF5362-3317-8244-B808-26BEA7384390}"/>
          </ac:spMkLst>
        </pc:spChg>
        <pc:spChg chg="mod">
          <ac:chgData name="Alex Pelan" userId="0f2803ee-6420-431a-8481-41eebae873c4" providerId="ADAL" clId="{AF3A06F8-2A76-2F47-9532-6CFB83982C0C}" dt="2021-04-20T10:17:37.242" v="2875" actId="408"/>
          <ac:spMkLst>
            <pc:docMk/>
            <pc:sldMk cId="2524214663" sldId="1731651273"/>
            <ac:spMk id="29" creationId="{9244A45B-5911-6244-AD0E-8EC20E6BFD70}"/>
          </ac:spMkLst>
        </pc:spChg>
        <pc:spChg chg="mod">
          <ac:chgData name="Alex Pelan" userId="0f2803ee-6420-431a-8481-41eebae873c4" providerId="ADAL" clId="{AF3A06F8-2A76-2F47-9532-6CFB83982C0C}" dt="2021-04-20T10:17:56.198" v="2892" actId="20577"/>
          <ac:spMkLst>
            <pc:docMk/>
            <pc:sldMk cId="2524214663" sldId="1731651273"/>
            <ac:spMk id="30" creationId="{39FCDFA8-0AD3-7A45-8B97-DE9340768662}"/>
          </ac:spMkLst>
        </pc:spChg>
        <pc:spChg chg="mod">
          <ac:chgData name="Alex Pelan" userId="0f2803ee-6420-431a-8481-41eebae873c4" providerId="ADAL" clId="{AF3A06F8-2A76-2F47-9532-6CFB83982C0C}" dt="2021-04-21T08:06:35.645" v="5414" actId="208"/>
          <ac:spMkLst>
            <pc:docMk/>
            <pc:sldMk cId="2524214663" sldId="1731651273"/>
            <ac:spMk id="32" creationId="{01B55BFA-6C74-5549-9396-C5E6B1C66F85}"/>
          </ac:spMkLst>
        </pc:spChg>
        <pc:spChg chg="mod">
          <ac:chgData name="Alex Pelan" userId="0f2803ee-6420-431a-8481-41eebae873c4" providerId="ADAL" clId="{AF3A06F8-2A76-2F47-9532-6CFB83982C0C}" dt="2021-04-20T10:17:37.242" v="2875" actId="408"/>
          <ac:spMkLst>
            <pc:docMk/>
            <pc:sldMk cId="2524214663" sldId="1731651273"/>
            <ac:spMk id="33" creationId="{95626AFC-F32C-4E45-BCAF-DD0E67EC5CAC}"/>
          </ac:spMkLst>
        </pc:spChg>
        <pc:spChg chg="mod">
          <ac:chgData name="Alex Pelan" userId="0f2803ee-6420-431a-8481-41eebae873c4" providerId="ADAL" clId="{AF3A06F8-2A76-2F47-9532-6CFB83982C0C}" dt="2021-04-20T10:18:03.930" v="2908" actId="20577"/>
          <ac:spMkLst>
            <pc:docMk/>
            <pc:sldMk cId="2524214663" sldId="1731651273"/>
            <ac:spMk id="34" creationId="{469DA83C-0389-5842-9AD5-B04B92918C2A}"/>
          </ac:spMkLst>
        </pc:spChg>
        <pc:spChg chg="mod">
          <ac:chgData name="Alex Pelan" userId="0f2803ee-6420-431a-8481-41eebae873c4" providerId="ADAL" clId="{AF3A06F8-2A76-2F47-9532-6CFB83982C0C}" dt="2021-04-21T08:06:39.579" v="5415" actId="208"/>
          <ac:spMkLst>
            <pc:docMk/>
            <pc:sldMk cId="2524214663" sldId="1731651273"/>
            <ac:spMk id="36" creationId="{4D969A81-1F2B-7645-A7EA-EF68852DC2C2}"/>
          </ac:spMkLst>
        </pc:spChg>
        <pc:spChg chg="mod">
          <ac:chgData name="Alex Pelan" userId="0f2803ee-6420-431a-8481-41eebae873c4" providerId="ADAL" clId="{AF3A06F8-2A76-2F47-9532-6CFB83982C0C}" dt="2021-04-20T10:17:37.242" v="2875" actId="408"/>
          <ac:spMkLst>
            <pc:docMk/>
            <pc:sldMk cId="2524214663" sldId="1731651273"/>
            <ac:spMk id="37" creationId="{0EA95973-D410-E44E-8AFE-6A5192720DC3}"/>
          </ac:spMkLst>
        </pc:spChg>
        <pc:spChg chg="mod">
          <ac:chgData name="Alex Pelan" userId="0f2803ee-6420-431a-8481-41eebae873c4" providerId="ADAL" clId="{AF3A06F8-2A76-2F47-9532-6CFB83982C0C}" dt="2021-04-20T10:18:13.073" v="2925" actId="20577"/>
          <ac:spMkLst>
            <pc:docMk/>
            <pc:sldMk cId="2524214663" sldId="1731651273"/>
            <ac:spMk id="38" creationId="{FA42CEB5-D724-3F49-8E35-097A6B66663E}"/>
          </ac:spMkLst>
        </pc:spChg>
        <pc:spChg chg="add del mod">
          <ac:chgData name="Alex Pelan" userId="0f2803ee-6420-431a-8481-41eebae873c4" providerId="ADAL" clId="{AF3A06F8-2A76-2F47-9532-6CFB83982C0C}" dt="2021-04-28T10:00:25.804" v="13026" actId="478"/>
          <ac:spMkLst>
            <pc:docMk/>
            <pc:sldMk cId="2524214663" sldId="1731651273"/>
            <ac:spMk id="43" creationId="{4ED85AB4-0370-0444-96BA-9AE78CD340DB}"/>
          </ac:spMkLst>
        </pc:spChg>
        <pc:spChg chg="add mod">
          <ac:chgData name="Alex Pelan" userId="0f2803ee-6420-431a-8481-41eebae873c4" providerId="ADAL" clId="{AF3A06F8-2A76-2F47-9532-6CFB83982C0C}" dt="2021-04-20T10:34:12.190" v="3201" actId="164"/>
          <ac:spMkLst>
            <pc:docMk/>
            <pc:sldMk cId="2524214663" sldId="1731651273"/>
            <ac:spMk id="44" creationId="{7BFB0A61-97E4-7D49-A52A-584E17B969B3}"/>
          </ac:spMkLst>
        </pc:spChg>
        <pc:spChg chg="add mod">
          <ac:chgData name="Alex Pelan" userId="0f2803ee-6420-431a-8481-41eebae873c4" providerId="ADAL" clId="{AF3A06F8-2A76-2F47-9532-6CFB83982C0C}" dt="2021-04-20T11:09:45.290" v="3325" actId="20577"/>
          <ac:spMkLst>
            <pc:docMk/>
            <pc:sldMk cId="2524214663" sldId="1731651273"/>
            <ac:spMk id="45" creationId="{9CCC5D7F-6FD6-FC46-BA20-1A15802D6497}"/>
          </ac:spMkLst>
        </pc:spChg>
        <pc:spChg chg="add del mod">
          <ac:chgData name="Alex Pelan" userId="0f2803ee-6420-431a-8481-41eebae873c4" providerId="ADAL" clId="{AF3A06F8-2A76-2F47-9532-6CFB83982C0C}" dt="2021-04-20T10:29:09.489" v="3107"/>
          <ac:spMkLst>
            <pc:docMk/>
            <pc:sldMk cId="2524214663" sldId="1731651273"/>
            <ac:spMk id="46" creationId="{32E484A3-2864-1A42-8ADA-CF87CE451E58}"/>
          </ac:spMkLst>
        </pc:spChg>
        <pc:spChg chg="add del mod">
          <ac:chgData name="Alex Pelan" userId="0f2803ee-6420-431a-8481-41eebae873c4" providerId="ADAL" clId="{AF3A06F8-2A76-2F47-9532-6CFB83982C0C}" dt="2021-04-20T10:30:25.212" v="3115"/>
          <ac:spMkLst>
            <pc:docMk/>
            <pc:sldMk cId="2524214663" sldId="1731651273"/>
            <ac:spMk id="47" creationId="{17F1923B-656F-B74C-9F0A-A127162B860E}"/>
          </ac:spMkLst>
        </pc:spChg>
        <pc:spChg chg="add mod">
          <ac:chgData name="Alex Pelan" userId="0f2803ee-6420-431a-8481-41eebae873c4" providerId="ADAL" clId="{AF3A06F8-2A76-2F47-9532-6CFB83982C0C}" dt="2021-04-20T10:34:12.190" v="3201" actId="164"/>
          <ac:spMkLst>
            <pc:docMk/>
            <pc:sldMk cId="2524214663" sldId="1731651273"/>
            <ac:spMk id="48" creationId="{B34D1B10-0864-AE48-8162-BBA75B21E3FD}"/>
          </ac:spMkLst>
        </pc:spChg>
        <pc:spChg chg="add del mod">
          <ac:chgData name="Alex Pelan" userId="0f2803ee-6420-431a-8481-41eebae873c4" providerId="ADAL" clId="{AF3A06F8-2A76-2F47-9532-6CFB83982C0C}" dt="2021-04-20T10:30:55.166" v="3122"/>
          <ac:spMkLst>
            <pc:docMk/>
            <pc:sldMk cId="2524214663" sldId="1731651273"/>
            <ac:spMk id="49" creationId="{C88B7031-EEF1-A641-B37E-CBF03FE3C3CF}"/>
          </ac:spMkLst>
        </pc:spChg>
        <pc:spChg chg="add mod">
          <ac:chgData name="Alex Pelan" userId="0f2803ee-6420-431a-8481-41eebae873c4" providerId="ADAL" clId="{AF3A06F8-2A76-2F47-9532-6CFB83982C0C}" dt="2021-04-20T11:06:04.560" v="3239"/>
          <ac:spMkLst>
            <pc:docMk/>
            <pc:sldMk cId="2524214663" sldId="1731651273"/>
            <ac:spMk id="50" creationId="{0334FFE4-DD13-9D45-9AB5-B9CCBD3798E5}"/>
          </ac:spMkLst>
        </pc:spChg>
        <pc:spChg chg="add mod">
          <ac:chgData name="Alex Pelan" userId="0f2803ee-6420-431a-8481-41eebae873c4" providerId="ADAL" clId="{AF3A06F8-2A76-2F47-9532-6CFB83982C0C}" dt="2021-04-20T11:09:49.088" v="3328" actId="20577"/>
          <ac:spMkLst>
            <pc:docMk/>
            <pc:sldMk cId="2524214663" sldId="1731651273"/>
            <ac:spMk id="51" creationId="{8CCCD152-5BF4-1E44-9AB0-228F12394E00}"/>
          </ac:spMkLst>
        </pc:spChg>
        <pc:spChg chg="add mod">
          <ac:chgData name="Alex Pelan" userId="0f2803ee-6420-431a-8481-41eebae873c4" providerId="ADAL" clId="{AF3A06F8-2A76-2F47-9532-6CFB83982C0C}" dt="2021-04-20T11:07:23.191" v="3268" actId="20577"/>
          <ac:spMkLst>
            <pc:docMk/>
            <pc:sldMk cId="2524214663" sldId="1731651273"/>
            <ac:spMk id="52" creationId="{93717B48-ABBF-B042-AAA3-430F9D62CB27}"/>
          </ac:spMkLst>
        </pc:spChg>
        <pc:spChg chg="add del mod">
          <ac:chgData name="Alex Pelan" userId="0f2803ee-6420-431a-8481-41eebae873c4" providerId="ADAL" clId="{AF3A06F8-2A76-2F47-9532-6CFB83982C0C}" dt="2021-04-20T10:33:49.415" v="3199"/>
          <ac:spMkLst>
            <pc:docMk/>
            <pc:sldMk cId="2524214663" sldId="1731651273"/>
            <ac:spMk id="53" creationId="{3680BF73-CFA9-3140-B758-2F9DB8A9BEC7}"/>
          </ac:spMkLst>
        </pc:spChg>
        <pc:spChg chg="add del mod">
          <ac:chgData name="Alex Pelan" userId="0f2803ee-6420-431a-8481-41eebae873c4" providerId="ADAL" clId="{AF3A06F8-2A76-2F47-9532-6CFB83982C0C}" dt="2021-04-20T10:33:49.415" v="3199"/>
          <ac:spMkLst>
            <pc:docMk/>
            <pc:sldMk cId="2524214663" sldId="1731651273"/>
            <ac:spMk id="54" creationId="{2C6339A7-F256-094F-9264-06A4C7FAC6D0}"/>
          </ac:spMkLst>
        </pc:spChg>
        <pc:spChg chg="add del mod">
          <ac:chgData name="Alex Pelan" userId="0f2803ee-6420-431a-8481-41eebae873c4" providerId="ADAL" clId="{AF3A06F8-2A76-2F47-9532-6CFB83982C0C}" dt="2021-04-20T10:33:49.415" v="3199"/>
          <ac:spMkLst>
            <pc:docMk/>
            <pc:sldMk cId="2524214663" sldId="1731651273"/>
            <ac:spMk id="55" creationId="{33393B76-1837-634D-8DB8-3B18CD16A116}"/>
          </ac:spMkLst>
        </pc:spChg>
        <pc:spChg chg="add mod">
          <ac:chgData name="Alex Pelan" userId="0f2803ee-6420-431a-8481-41eebae873c4" providerId="ADAL" clId="{AF3A06F8-2A76-2F47-9532-6CFB83982C0C}" dt="2021-04-20T11:19:50.313" v="3353" actId="164"/>
          <ac:spMkLst>
            <pc:docMk/>
            <pc:sldMk cId="2524214663" sldId="1731651273"/>
            <ac:spMk id="58" creationId="{ECA3EF37-8AFA-BC45-94E4-DD3AE80169C5}"/>
          </ac:spMkLst>
        </pc:spChg>
        <pc:spChg chg="add mod">
          <ac:chgData name="Alex Pelan" userId="0f2803ee-6420-431a-8481-41eebae873c4" providerId="ADAL" clId="{AF3A06F8-2A76-2F47-9532-6CFB83982C0C}" dt="2021-04-20T12:20:23.972" v="4063" actId="20577"/>
          <ac:spMkLst>
            <pc:docMk/>
            <pc:sldMk cId="2524214663" sldId="1731651273"/>
            <ac:spMk id="59" creationId="{BA2BDE3B-1DA8-824C-8209-E5C0647C994B}"/>
          </ac:spMkLst>
        </pc:spChg>
        <pc:spChg chg="add mod">
          <ac:chgData name="Alex Pelan" userId="0f2803ee-6420-431a-8481-41eebae873c4" providerId="ADAL" clId="{AF3A06F8-2A76-2F47-9532-6CFB83982C0C}" dt="2021-04-20T12:18:38.614" v="3996" actId="20577"/>
          <ac:spMkLst>
            <pc:docMk/>
            <pc:sldMk cId="2524214663" sldId="1731651273"/>
            <ac:spMk id="60" creationId="{73F3377B-CA18-DC47-9F50-D8D0B4B469FC}"/>
          </ac:spMkLst>
        </pc:spChg>
        <pc:spChg chg="add mod">
          <ac:chgData name="Alex Pelan" userId="0f2803ee-6420-431a-8481-41eebae873c4" providerId="ADAL" clId="{AF3A06F8-2A76-2F47-9532-6CFB83982C0C}" dt="2021-04-20T11:21:14.384" v="3360" actId="164"/>
          <ac:spMkLst>
            <pc:docMk/>
            <pc:sldMk cId="2524214663" sldId="1731651273"/>
            <ac:spMk id="61" creationId="{2D5B3E66-7070-2D42-AB5C-783134AB7406}"/>
          </ac:spMkLst>
        </pc:spChg>
        <pc:spChg chg="add mod">
          <ac:chgData name="Alex Pelan" userId="0f2803ee-6420-431a-8481-41eebae873c4" providerId="ADAL" clId="{AF3A06F8-2A76-2F47-9532-6CFB83982C0C}" dt="2021-04-23T09:06:29.811" v="9295" actId="20577"/>
          <ac:spMkLst>
            <pc:docMk/>
            <pc:sldMk cId="2524214663" sldId="1731651273"/>
            <ac:spMk id="62" creationId="{A5509455-59B7-514F-8BF9-BCC3B9A96887}"/>
          </ac:spMkLst>
        </pc:spChg>
        <pc:spChg chg="add mod">
          <ac:chgData name="Alex Pelan" userId="0f2803ee-6420-431a-8481-41eebae873c4" providerId="ADAL" clId="{AF3A06F8-2A76-2F47-9532-6CFB83982C0C}" dt="2021-04-20T12:23:27.340" v="4351" actId="20577"/>
          <ac:spMkLst>
            <pc:docMk/>
            <pc:sldMk cId="2524214663" sldId="1731651273"/>
            <ac:spMk id="63" creationId="{1D8DC969-6861-704C-B411-993A0BAC9874}"/>
          </ac:spMkLst>
        </pc:spChg>
        <pc:spChg chg="add mod">
          <ac:chgData name="Alex Pelan" userId="0f2803ee-6420-431a-8481-41eebae873c4" providerId="ADAL" clId="{AF3A06F8-2A76-2F47-9532-6CFB83982C0C}" dt="2021-04-20T11:21:38.438" v="3365" actId="164"/>
          <ac:spMkLst>
            <pc:docMk/>
            <pc:sldMk cId="2524214663" sldId="1731651273"/>
            <ac:spMk id="64" creationId="{70036ACC-DF77-744A-9EB0-247C006AA1EA}"/>
          </ac:spMkLst>
        </pc:spChg>
        <pc:spChg chg="add mod">
          <ac:chgData name="Alex Pelan" userId="0f2803ee-6420-431a-8481-41eebae873c4" providerId="ADAL" clId="{AF3A06F8-2A76-2F47-9532-6CFB83982C0C}" dt="2021-04-20T12:28:44.527" v="4799" actId="20577"/>
          <ac:spMkLst>
            <pc:docMk/>
            <pc:sldMk cId="2524214663" sldId="1731651273"/>
            <ac:spMk id="65" creationId="{2F2828C4-B6A2-6D46-A8DD-9714D64E8928}"/>
          </ac:spMkLst>
        </pc:spChg>
        <pc:spChg chg="add mod">
          <ac:chgData name="Alex Pelan" userId="0f2803ee-6420-431a-8481-41eebae873c4" providerId="ADAL" clId="{AF3A06F8-2A76-2F47-9532-6CFB83982C0C}" dt="2021-04-20T12:27:26.957" v="4775" actId="20577"/>
          <ac:spMkLst>
            <pc:docMk/>
            <pc:sldMk cId="2524214663" sldId="1731651273"/>
            <ac:spMk id="66" creationId="{6E9D0F3E-3632-BB41-8A66-2843FDB3D820}"/>
          </ac:spMkLst>
        </pc:spChg>
        <pc:grpChg chg="add del mod">
          <ac:chgData name="Alex Pelan" userId="0f2803ee-6420-431a-8481-41eebae873c4" providerId="ADAL" clId="{AF3A06F8-2A76-2F47-9532-6CFB83982C0C}" dt="2021-04-20T10:16:30.416" v="2862" actId="478"/>
          <ac:grpSpMkLst>
            <pc:docMk/>
            <pc:sldMk cId="2524214663" sldId="1731651273"/>
            <ac:grpSpMk id="9" creationId="{132D5680-BC2E-C44F-AAB5-0E253B9960D7}"/>
          </ac:grpSpMkLst>
        </pc:grpChg>
        <pc:grpChg chg="add del mod">
          <ac:chgData name="Alex Pelan" userId="0f2803ee-6420-431a-8481-41eebae873c4" providerId="ADAL" clId="{AF3A06F8-2A76-2F47-9532-6CFB83982C0C}" dt="2021-04-20T10:16:31.379" v="2863" actId="478"/>
          <ac:grpSpMkLst>
            <pc:docMk/>
            <pc:sldMk cId="2524214663" sldId="1731651273"/>
            <ac:grpSpMk id="10" creationId="{74736FAB-C171-804C-A8D6-F2BEE5C2472C}"/>
          </ac:grpSpMkLst>
        </pc:grpChg>
        <pc:grpChg chg="add mod">
          <ac:chgData name="Alex Pelan" userId="0f2803ee-6420-431a-8481-41eebae873c4" providerId="ADAL" clId="{AF3A06F8-2A76-2F47-9532-6CFB83982C0C}" dt="2021-04-20T10:35:24.566" v="3224" actId="1036"/>
          <ac:grpSpMkLst>
            <pc:docMk/>
            <pc:sldMk cId="2524214663" sldId="1731651273"/>
            <ac:grpSpMk id="11" creationId="{2C4D4EBE-43EB-EF43-B9B0-43CD27115D3E}"/>
          </ac:grpSpMkLst>
        </pc:grpChg>
        <pc:grpChg chg="add del mod">
          <ac:chgData name="Alex Pelan" userId="0f2803ee-6420-431a-8481-41eebae873c4" providerId="ADAL" clId="{AF3A06F8-2A76-2F47-9532-6CFB83982C0C}" dt="2021-04-20T10:16:28.143" v="2860" actId="478"/>
          <ac:grpSpMkLst>
            <pc:docMk/>
            <pc:sldMk cId="2524214663" sldId="1731651273"/>
            <ac:grpSpMk id="15" creationId="{18D02CB3-8179-204E-8A68-38D4B00B4EB1}"/>
          </ac:grpSpMkLst>
        </pc:grpChg>
        <pc:grpChg chg="add del mod">
          <ac:chgData name="Alex Pelan" userId="0f2803ee-6420-431a-8481-41eebae873c4" providerId="ADAL" clId="{AF3A06F8-2A76-2F47-9532-6CFB83982C0C}" dt="2021-04-20T10:16:29.881" v="2861" actId="478"/>
          <ac:grpSpMkLst>
            <pc:docMk/>
            <pc:sldMk cId="2524214663" sldId="1731651273"/>
            <ac:grpSpMk id="19" creationId="{B9113C05-CBEF-FD46-92F8-853F904CCC55}"/>
          </ac:grpSpMkLst>
        </pc:grpChg>
        <pc:grpChg chg="add mod">
          <ac:chgData name="Alex Pelan" userId="0f2803ee-6420-431a-8481-41eebae873c4" providerId="ADAL" clId="{AF3A06F8-2A76-2F47-9532-6CFB83982C0C}" dt="2021-04-20T10:35:24.566" v="3224" actId="1036"/>
          <ac:grpSpMkLst>
            <pc:docMk/>
            <pc:sldMk cId="2524214663" sldId="1731651273"/>
            <ac:grpSpMk id="23" creationId="{75BD255C-2456-D446-9FD2-AC295D4DF85C}"/>
          </ac:grpSpMkLst>
        </pc:grpChg>
        <pc:grpChg chg="add mod">
          <ac:chgData name="Alex Pelan" userId="0f2803ee-6420-431a-8481-41eebae873c4" providerId="ADAL" clId="{AF3A06F8-2A76-2F47-9532-6CFB83982C0C}" dt="2021-04-20T10:35:24.566" v="3224" actId="1036"/>
          <ac:grpSpMkLst>
            <pc:docMk/>
            <pc:sldMk cId="2524214663" sldId="1731651273"/>
            <ac:grpSpMk id="27" creationId="{C8F86875-7DC0-384D-A59A-9ABA93A16ADC}"/>
          </ac:grpSpMkLst>
        </pc:grpChg>
        <pc:grpChg chg="add mod">
          <ac:chgData name="Alex Pelan" userId="0f2803ee-6420-431a-8481-41eebae873c4" providerId="ADAL" clId="{AF3A06F8-2A76-2F47-9532-6CFB83982C0C}" dt="2021-04-20T10:35:24.566" v="3224" actId="1036"/>
          <ac:grpSpMkLst>
            <pc:docMk/>
            <pc:sldMk cId="2524214663" sldId="1731651273"/>
            <ac:grpSpMk id="31" creationId="{D761FCE1-BFAF-EF43-8009-95F54593C0DB}"/>
          </ac:grpSpMkLst>
        </pc:grpChg>
        <pc:grpChg chg="add mod">
          <ac:chgData name="Alex Pelan" userId="0f2803ee-6420-431a-8481-41eebae873c4" providerId="ADAL" clId="{AF3A06F8-2A76-2F47-9532-6CFB83982C0C}" dt="2021-04-20T10:35:24.566" v="3224" actId="1036"/>
          <ac:grpSpMkLst>
            <pc:docMk/>
            <pc:sldMk cId="2524214663" sldId="1731651273"/>
            <ac:grpSpMk id="35" creationId="{8DA69B75-BCE4-D04E-A69E-F3E61710CBEF}"/>
          </ac:grpSpMkLst>
        </pc:grpChg>
        <pc:grpChg chg="add mod">
          <ac:chgData name="Alex Pelan" userId="0f2803ee-6420-431a-8481-41eebae873c4" providerId="ADAL" clId="{AF3A06F8-2A76-2F47-9532-6CFB83982C0C}" dt="2021-04-20T11:06:04.560" v="3239"/>
          <ac:grpSpMkLst>
            <pc:docMk/>
            <pc:sldMk cId="2524214663" sldId="1731651273"/>
            <ac:grpSpMk id="56" creationId="{8193F896-D3D1-674A-B1BC-B150BF87722D}"/>
          </ac:grpSpMkLst>
        </pc:grpChg>
        <pc:grpChg chg="add mod">
          <ac:chgData name="Alex Pelan" userId="0f2803ee-6420-431a-8481-41eebae873c4" providerId="ADAL" clId="{AF3A06F8-2A76-2F47-9532-6CFB83982C0C}" dt="2021-04-20T10:35:24.566" v="3224" actId="1036"/>
          <ac:grpSpMkLst>
            <pc:docMk/>
            <pc:sldMk cId="2524214663" sldId="1731651273"/>
            <ac:grpSpMk id="57" creationId="{3ABC9046-DDEF-5346-A062-5057CE8E5699}"/>
          </ac:grpSpMkLst>
        </pc:grpChg>
        <pc:grpChg chg="add mod">
          <ac:chgData name="Alex Pelan" userId="0f2803ee-6420-431a-8481-41eebae873c4" providerId="ADAL" clId="{AF3A06F8-2A76-2F47-9532-6CFB83982C0C}" dt="2021-04-20T11:19:50.313" v="3353" actId="164"/>
          <ac:grpSpMkLst>
            <pc:docMk/>
            <pc:sldMk cId="2524214663" sldId="1731651273"/>
            <ac:grpSpMk id="67" creationId="{864F5A48-0B34-1846-A8BC-76F17805B6D0}"/>
          </ac:grpSpMkLst>
        </pc:grpChg>
        <pc:grpChg chg="add mod">
          <ac:chgData name="Alex Pelan" userId="0f2803ee-6420-431a-8481-41eebae873c4" providerId="ADAL" clId="{AF3A06F8-2A76-2F47-9532-6CFB83982C0C}" dt="2021-04-20T11:21:14.384" v="3360" actId="164"/>
          <ac:grpSpMkLst>
            <pc:docMk/>
            <pc:sldMk cId="2524214663" sldId="1731651273"/>
            <ac:grpSpMk id="68" creationId="{A57385BD-C27B-8949-BF1A-5B3A34F3C80A}"/>
          </ac:grpSpMkLst>
        </pc:grpChg>
        <pc:grpChg chg="add mod">
          <ac:chgData name="Alex Pelan" userId="0f2803ee-6420-431a-8481-41eebae873c4" providerId="ADAL" clId="{AF3A06F8-2A76-2F47-9532-6CFB83982C0C}" dt="2021-04-20T11:21:38.438" v="3365" actId="164"/>
          <ac:grpSpMkLst>
            <pc:docMk/>
            <pc:sldMk cId="2524214663" sldId="1731651273"/>
            <ac:grpSpMk id="69" creationId="{9527C386-EEE5-964D-82D5-9108D8EF91AD}"/>
          </ac:grpSpMkLst>
        </pc:grpChg>
        <pc:cxnChg chg="add del">
          <ac:chgData name="Alex Pelan" userId="0f2803ee-6420-431a-8481-41eebae873c4" providerId="ADAL" clId="{AF3A06F8-2A76-2F47-9532-6CFB83982C0C}" dt="2021-04-20T10:20:28.832" v="2947" actId="478"/>
          <ac:cxnSpMkLst>
            <pc:docMk/>
            <pc:sldMk cId="2524214663" sldId="1731651273"/>
            <ac:cxnSpMk id="40" creationId="{270AF369-9D80-6348-93BB-73D424AF98F6}"/>
          </ac:cxnSpMkLst>
        </pc:cxnChg>
        <pc:cxnChg chg="add del mod">
          <ac:chgData name="Alex Pelan" userId="0f2803ee-6420-431a-8481-41eebae873c4" providerId="ADAL" clId="{AF3A06F8-2A76-2F47-9532-6CFB83982C0C}" dt="2021-04-20T10:20:26.856" v="2946" actId="478"/>
          <ac:cxnSpMkLst>
            <pc:docMk/>
            <pc:sldMk cId="2524214663" sldId="1731651273"/>
            <ac:cxnSpMk id="41" creationId="{8F83CC4D-E461-C346-8EE7-F60FE277BDB1}"/>
          </ac:cxnSpMkLst>
        </pc:cxnChg>
      </pc:sldChg>
      <pc:sldChg chg="new del">
        <pc:chgData name="Alex Pelan" userId="0f2803ee-6420-431a-8481-41eebae873c4" providerId="ADAL" clId="{AF3A06F8-2A76-2F47-9532-6CFB83982C0C}" dt="2021-04-21T08:32:16.251" v="5439" actId="2696"/>
        <pc:sldMkLst>
          <pc:docMk/>
          <pc:sldMk cId="963100624" sldId="1731651274"/>
        </pc:sldMkLst>
      </pc:sldChg>
      <pc:sldChg chg="addSp delSp modSp add mod delAnim modAnim">
        <pc:chgData name="Alex Pelan" userId="0f2803ee-6420-431a-8481-41eebae873c4" providerId="ADAL" clId="{AF3A06F8-2A76-2F47-9532-6CFB83982C0C}" dt="2021-04-23T09:07:01.380" v="9297" actId="20577"/>
        <pc:sldMkLst>
          <pc:docMk/>
          <pc:sldMk cId="818660161" sldId="1731651275"/>
        </pc:sldMkLst>
        <pc:spChg chg="mod">
          <ac:chgData name="Alex Pelan" userId="0f2803ee-6420-431a-8481-41eebae873c4" providerId="ADAL" clId="{AF3A06F8-2A76-2F47-9532-6CFB83982C0C}" dt="2021-04-20T12:34:01.166" v="4820" actId="20577"/>
          <ac:spMkLst>
            <pc:docMk/>
            <pc:sldMk cId="818660161" sldId="1731651275"/>
            <ac:spMk id="2" creationId="{0EC76EA2-3BC5-4140-9CA5-C3B658B78ACC}"/>
          </ac:spMkLst>
        </pc:spChg>
        <pc:spChg chg="add del mod">
          <ac:chgData name="Alex Pelan" userId="0f2803ee-6420-431a-8481-41eebae873c4" providerId="ADAL" clId="{AF3A06F8-2A76-2F47-9532-6CFB83982C0C}" dt="2021-04-20T12:38:15.185" v="4967"/>
          <ac:spMkLst>
            <pc:docMk/>
            <pc:sldMk cId="818660161" sldId="1731651275"/>
            <ac:spMk id="3" creationId="{88DAEC8D-BB04-ED4B-BF03-C0A0337B7DC1}"/>
          </ac:spMkLst>
        </pc:spChg>
        <pc:spChg chg="mod">
          <ac:chgData name="Alex Pelan" userId="0f2803ee-6420-431a-8481-41eebae873c4" providerId="ADAL" clId="{AF3A06F8-2A76-2F47-9532-6CFB83982C0C}" dt="2021-04-21T07:38:10.157" v="5361" actId="164"/>
          <ac:spMkLst>
            <pc:docMk/>
            <pc:sldMk cId="818660161" sldId="1731651275"/>
            <ac:spMk id="3" creationId="{906D88ED-8D0A-479A-9B90-F56237EBE1E7}"/>
          </ac:spMkLst>
        </pc:spChg>
        <pc:spChg chg="add mod">
          <ac:chgData name="Alex Pelan" userId="0f2803ee-6420-431a-8481-41eebae873c4" providerId="ADAL" clId="{AF3A06F8-2A76-2F47-9532-6CFB83982C0C}" dt="2021-04-21T07:38:10.157" v="5361" actId="164"/>
          <ac:spMkLst>
            <pc:docMk/>
            <pc:sldMk cId="818660161" sldId="1731651275"/>
            <ac:spMk id="4" creationId="{19FC714D-ADA5-4045-8978-31D72AEF1942}"/>
          </ac:spMkLst>
        </pc:spChg>
        <pc:spChg chg="mod">
          <ac:chgData name="Alex Pelan" userId="0f2803ee-6420-431a-8481-41eebae873c4" providerId="ADAL" clId="{AF3A06F8-2A76-2F47-9532-6CFB83982C0C}" dt="2021-04-21T07:58:05.733" v="5411" actId="113"/>
          <ac:spMkLst>
            <pc:docMk/>
            <pc:sldMk cId="818660161" sldId="1731651275"/>
            <ac:spMk id="25" creationId="{FA592239-99E2-48E4-8F8E-A7FFA3F3D654}"/>
          </ac:spMkLst>
        </pc:spChg>
        <pc:spChg chg="mod">
          <ac:chgData name="Alex Pelan" userId="0f2803ee-6420-431a-8481-41eebae873c4" providerId="ADAL" clId="{AF3A06F8-2A76-2F47-9532-6CFB83982C0C}" dt="2021-04-20T12:48:32.648" v="5127" actId="207"/>
          <ac:spMkLst>
            <pc:docMk/>
            <pc:sldMk cId="818660161" sldId="1731651275"/>
            <ac:spMk id="44" creationId="{7BFB0A61-97E4-7D49-A52A-584E17B969B3}"/>
          </ac:spMkLst>
        </pc:spChg>
        <pc:spChg chg="mod">
          <ac:chgData name="Alex Pelan" userId="0f2803ee-6420-431a-8481-41eebae873c4" providerId="ADAL" clId="{AF3A06F8-2A76-2F47-9532-6CFB83982C0C}" dt="2021-04-20T13:16:10.419" v="5156" actId="403"/>
          <ac:spMkLst>
            <pc:docMk/>
            <pc:sldMk cId="818660161" sldId="1731651275"/>
            <ac:spMk id="45" creationId="{9CCC5D7F-6FD6-FC46-BA20-1A15802D6497}"/>
          </ac:spMkLst>
        </pc:spChg>
        <pc:spChg chg="add del mod">
          <ac:chgData name="Alex Pelan" userId="0f2803ee-6420-431a-8481-41eebae873c4" providerId="ADAL" clId="{AF3A06F8-2A76-2F47-9532-6CFB83982C0C}" dt="2021-04-20T12:49:56.181" v="5138" actId="478"/>
          <ac:spMkLst>
            <pc:docMk/>
            <pc:sldMk cId="818660161" sldId="1731651275"/>
            <ac:spMk id="46" creationId="{9985BABB-BDF8-664D-B71D-BD38A548A07F}"/>
          </ac:spMkLst>
        </pc:spChg>
        <pc:spChg chg="add mod">
          <ac:chgData name="Alex Pelan" userId="0f2803ee-6420-431a-8481-41eebae873c4" providerId="ADAL" clId="{AF3A06F8-2A76-2F47-9532-6CFB83982C0C}" dt="2021-04-21T07:38:01.924" v="5360" actId="164"/>
          <ac:spMkLst>
            <pc:docMk/>
            <pc:sldMk cId="818660161" sldId="1731651275"/>
            <ac:spMk id="47" creationId="{A2C267E0-8723-E149-97F0-0B66A3C7D3DE}"/>
          </ac:spMkLst>
        </pc:spChg>
        <pc:spChg chg="mod">
          <ac:chgData name="Alex Pelan" userId="0f2803ee-6420-431a-8481-41eebae873c4" providerId="ADAL" clId="{AF3A06F8-2A76-2F47-9532-6CFB83982C0C}" dt="2021-04-20T12:48:00.800" v="5123" actId="207"/>
          <ac:spMkLst>
            <pc:docMk/>
            <pc:sldMk cId="818660161" sldId="1731651275"/>
            <ac:spMk id="48" creationId="{B34D1B10-0864-AE48-8162-BBA75B21E3FD}"/>
          </ac:spMkLst>
        </pc:spChg>
        <pc:spChg chg="add mod">
          <ac:chgData name="Alex Pelan" userId="0f2803ee-6420-431a-8481-41eebae873c4" providerId="ADAL" clId="{AF3A06F8-2A76-2F47-9532-6CFB83982C0C}" dt="2021-04-21T07:37:48.791" v="5359" actId="164"/>
          <ac:spMkLst>
            <pc:docMk/>
            <pc:sldMk cId="818660161" sldId="1731651275"/>
            <ac:spMk id="49" creationId="{6BAB1E75-BBA4-3B45-AD93-817BA3B177BF}"/>
          </ac:spMkLst>
        </pc:spChg>
        <pc:spChg chg="mod">
          <ac:chgData name="Alex Pelan" userId="0f2803ee-6420-431a-8481-41eebae873c4" providerId="ADAL" clId="{AF3A06F8-2A76-2F47-9532-6CFB83982C0C}" dt="2021-04-20T12:41:49.454" v="5030"/>
          <ac:spMkLst>
            <pc:docMk/>
            <pc:sldMk cId="818660161" sldId="1731651275"/>
            <ac:spMk id="50" creationId="{0334FFE4-DD13-9D45-9AB5-B9CCBD3798E5}"/>
          </ac:spMkLst>
        </pc:spChg>
        <pc:spChg chg="mod">
          <ac:chgData name="Alex Pelan" userId="0f2803ee-6420-431a-8481-41eebae873c4" providerId="ADAL" clId="{AF3A06F8-2A76-2F47-9532-6CFB83982C0C}" dt="2021-04-20T13:16:14.406" v="5158" actId="403"/>
          <ac:spMkLst>
            <pc:docMk/>
            <pc:sldMk cId="818660161" sldId="1731651275"/>
            <ac:spMk id="51" creationId="{8CCCD152-5BF4-1E44-9AB0-228F12394E00}"/>
          </ac:spMkLst>
        </pc:spChg>
        <pc:spChg chg="mod">
          <ac:chgData name="Alex Pelan" userId="0f2803ee-6420-431a-8481-41eebae873c4" providerId="ADAL" clId="{AF3A06F8-2A76-2F47-9532-6CFB83982C0C}" dt="2021-04-20T12:50:22.463" v="5142" actId="207"/>
          <ac:spMkLst>
            <pc:docMk/>
            <pc:sldMk cId="818660161" sldId="1731651275"/>
            <ac:spMk id="52" creationId="{93717B48-ABBF-B042-AAA3-430F9D62CB27}"/>
          </ac:spMkLst>
        </pc:spChg>
        <pc:spChg chg="add mod">
          <ac:chgData name="Alex Pelan" userId="0f2803ee-6420-431a-8481-41eebae873c4" providerId="ADAL" clId="{AF3A06F8-2A76-2F47-9532-6CFB83982C0C}" dt="2021-04-21T07:37:37.645" v="5358" actId="164"/>
          <ac:spMkLst>
            <pc:docMk/>
            <pc:sldMk cId="818660161" sldId="1731651275"/>
            <ac:spMk id="53" creationId="{3D3EF748-635C-C945-89A7-AD7E47503441}"/>
          </ac:spMkLst>
        </pc:spChg>
        <pc:spChg chg="add mod">
          <ac:chgData name="Alex Pelan" userId="0f2803ee-6420-431a-8481-41eebae873c4" providerId="ADAL" clId="{AF3A06F8-2A76-2F47-9532-6CFB83982C0C}" dt="2021-04-21T07:38:01.924" v="5360" actId="164"/>
          <ac:spMkLst>
            <pc:docMk/>
            <pc:sldMk cId="818660161" sldId="1731651275"/>
            <ac:spMk id="54" creationId="{B2865B5F-FCD8-9D48-BF74-598BFB01F8EF}"/>
          </ac:spMkLst>
        </pc:spChg>
        <pc:spChg chg="add mod">
          <ac:chgData name="Alex Pelan" userId="0f2803ee-6420-431a-8481-41eebae873c4" providerId="ADAL" clId="{AF3A06F8-2A76-2F47-9532-6CFB83982C0C}" dt="2021-04-21T07:58:04.360" v="5410" actId="113"/>
          <ac:spMkLst>
            <pc:docMk/>
            <pc:sldMk cId="818660161" sldId="1731651275"/>
            <ac:spMk id="55" creationId="{2C902641-64C7-CF44-A6C4-FE5E4FED2F3F}"/>
          </ac:spMkLst>
        </pc:spChg>
        <pc:spChg chg="mod">
          <ac:chgData name="Alex Pelan" userId="0f2803ee-6420-431a-8481-41eebae873c4" providerId="ADAL" clId="{AF3A06F8-2A76-2F47-9532-6CFB83982C0C}" dt="2021-04-20T12:42:44.740" v="5043"/>
          <ac:spMkLst>
            <pc:docMk/>
            <pc:sldMk cId="818660161" sldId="1731651275"/>
            <ac:spMk id="58" creationId="{ECA3EF37-8AFA-BC45-94E4-DD3AE80169C5}"/>
          </ac:spMkLst>
        </pc:spChg>
        <pc:spChg chg="mod">
          <ac:chgData name="Alex Pelan" userId="0f2803ee-6420-431a-8481-41eebae873c4" providerId="ADAL" clId="{AF3A06F8-2A76-2F47-9532-6CFB83982C0C}" dt="2021-04-20T13:16:17.861" v="5160" actId="403"/>
          <ac:spMkLst>
            <pc:docMk/>
            <pc:sldMk cId="818660161" sldId="1731651275"/>
            <ac:spMk id="59" creationId="{BA2BDE3B-1DA8-824C-8209-E5C0647C994B}"/>
          </ac:spMkLst>
        </pc:spChg>
        <pc:spChg chg="mod">
          <ac:chgData name="Alex Pelan" userId="0f2803ee-6420-431a-8481-41eebae873c4" providerId="ADAL" clId="{AF3A06F8-2A76-2F47-9532-6CFB83982C0C}" dt="2021-04-20T12:50:50.323" v="5150" actId="207"/>
          <ac:spMkLst>
            <pc:docMk/>
            <pc:sldMk cId="818660161" sldId="1731651275"/>
            <ac:spMk id="60" creationId="{73F3377B-CA18-DC47-9F50-D8D0B4B469FC}"/>
          </ac:spMkLst>
        </pc:spChg>
        <pc:spChg chg="mod">
          <ac:chgData name="Alex Pelan" userId="0f2803ee-6420-431a-8481-41eebae873c4" providerId="ADAL" clId="{AF3A06F8-2A76-2F47-9532-6CFB83982C0C}" dt="2021-04-20T12:43:26.530" v="5055"/>
          <ac:spMkLst>
            <pc:docMk/>
            <pc:sldMk cId="818660161" sldId="1731651275"/>
            <ac:spMk id="61" creationId="{2D5B3E66-7070-2D42-AB5C-783134AB7406}"/>
          </ac:spMkLst>
        </pc:spChg>
        <pc:spChg chg="mod">
          <ac:chgData name="Alex Pelan" userId="0f2803ee-6420-431a-8481-41eebae873c4" providerId="ADAL" clId="{AF3A06F8-2A76-2F47-9532-6CFB83982C0C}" dt="2021-04-20T13:16:21.954" v="5162" actId="403"/>
          <ac:spMkLst>
            <pc:docMk/>
            <pc:sldMk cId="818660161" sldId="1731651275"/>
            <ac:spMk id="62" creationId="{A5509455-59B7-514F-8BF9-BCC3B9A96887}"/>
          </ac:spMkLst>
        </pc:spChg>
        <pc:spChg chg="mod">
          <ac:chgData name="Alex Pelan" userId="0f2803ee-6420-431a-8481-41eebae873c4" providerId="ADAL" clId="{AF3A06F8-2A76-2F47-9532-6CFB83982C0C}" dt="2021-04-20T12:50:56.839" v="5151" actId="207"/>
          <ac:spMkLst>
            <pc:docMk/>
            <pc:sldMk cId="818660161" sldId="1731651275"/>
            <ac:spMk id="63" creationId="{1D8DC969-6861-704C-B411-993A0BAC9874}"/>
          </ac:spMkLst>
        </pc:spChg>
        <pc:spChg chg="mod">
          <ac:chgData name="Alex Pelan" userId="0f2803ee-6420-431a-8481-41eebae873c4" providerId="ADAL" clId="{AF3A06F8-2A76-2F47-9532-6CFB83982C0C}" dt="2021-04-20T12:40:00.777" v="5016" actId="20577"/>
          <ac:spMkLst>
            <pc:docMk/>
            <pc:sldMk cId="818660161" sldId="1731651275"/>
            <ac:spMk id="65" creationId="{2F2828C4-B6A2-6D46-A8DD-9714D64E8928}"/>
          </ac:spMkLst>
        </pc:spChg>
        <pc:spChg chg="add mod">
          <ac:chgData name="Alex Pelan" userId="0f2803ee-6420-431a-8481-41eebae873c4" providerId="ADAL" clId="{AF3A06F8-2A76-2F47-9532-6CFB83982C0C}" dt="2021-04-21T07:37:48.791" v="5359" actId="164"/>
          <ac:spMkLst>
            <pc:docMk/>
            <pc:sldMk cId="818660161" sldId="1731651275"/>
            <ac:spMk id="70" creationId="{A0037B8B-9394-9F49-BD3D-50ADA22E09B2}"/>
          </ac:spMkLst>
        </pc:spChg>
        <pc:spChg chg="add mod">
          <ac:chgData name="Alex Pelan" userId="0f2803ee-6420-431a-8481-41eebae873c4" providerId="ADAL" clId="{AF3A06F8-2A76-2F47-9532-6CFB83982C0C}" dt="2021-04-23T09:07:01.380" v="9297" actId="20577"/>
          <ac:spMkLst>
            <pc:docMk/>
            <pc:sldMk cId="818660161" sldId="1731651275"/>
            <ac:spMk id="71" creationId="{13D4B025-0F56-3A4A-9254-32924A350269}"/>
          </ac:spMkLst>
        </pc:spChg>
        <pc:spChg chg="add mod">
          <ac:chgData name="Alex Pelan" userId="0f2803ee-6420-431a-8481-41eebae873c4" providerId="ADAL" clId="{AF3A06F8-2A76-2F47-9532-6CFB83982C0C}" dt="2021-04-21T07:37:37.645" v="5358" actId="164"/>
          <ac:spMkLst>
            <pc:docMk/>
            <pc:sldMk cId="818660161" sldId="1731651275"/>
            <ac:spMk id="72" creationId="{F718199A-4BBC-AA4E-8896-023E1E5ABE8C}"/>
          </ac:spMkLst>
        </pc:spChg>
        <pc:spChg chg="add mod">
          <ac:chgData name="Alex Pelan" userId="0f2803ee-6420-431a-8481-41eebae873c4" providerId="ADAL" clId="{AF3A06F8-2A76-2F47-9532-6CFB83982C0C}" dt="2021-04-21T08:28:12.400" v="5438" actId="20577"/>
          <ac:spMkLst>
            <pc:docMk/>
            <pc:sldMk cId="818660161" sldId="1731651275"/>
            <ac:spMk id="73" creationId="{E5018D60-ED17-2B42-A5AA-619A338C4E9F}"/>
          </ac:spMkLst>
        </pc:spChg>
        <pc:grpChg chg="add mod">
          <ac:chgData name="Alex Pelan" userId="0f2803ee-6420-431a-8481-41eebae873c4" providerId="ADAL" clId="{AF3A06F8-2A76-2F47-9532-6CFB83982C0C}" dt="2021-04-21T08:28:00.168" v="5429" actId="1035"/>
          <ac:grpSpMkLst>
            <pc:docMk/>
            <pc:sldMk cId="818660161" sldId="1731651275"/>
            <ac:grpSpMk id="5" creationId="{0073C7DF-CA97-0142-9887-37F2FCCB36FA}"/>
          </ac:grpSpMkLst>
        </pc:grpChg>
        <pc:grpChg chg="add mod">
          <ac:chgData name="Alex Pelan" userId="0f2803ee-6420-431a-8481-41eebae873c4" providerId="ADAL" clId="{AF3A06F8-2A76-2F47-9532-6CFB83982C0C}" dt="2021-04-21T08:28:00.168" v="5429" actId="1035"/>
          <ac:grpSpMkLst>
            <pc:docMk/>
            <pc:sldMk cId="818660161" sldId="1731651275"/>
            <ac:grpSpMk id="6" creationId="{1C6428F8-C875-8244-93F3-5774EFFBCCE6}"/>
          </ac:grpSpMkLst>
        </pc:grpChg>
        <pc:grpChg chg="add mod">
          <ac:chgData name="Alex Pelan" userId="0f2803ee-6420-431a-8481-41eebae873c4" providerId="ADAL" clId="{AF3A06F8-2A76-2F47-9532-6CFB83982C0C}" dt="2021-04-21T08:28:00.168" v="5429" actId="1035"/>
          <ac:grpSpMkLst>
            <pc:docMk/>
            <pc:sldMk cId="818660161" sldId="1731651275"/>
            <ac:grpSpMk id="7" creationId="{C02BA116-A5EE-B848-8134-F0A865EEC052}"/>
          </ac:grpSpMkLst>
        </pc:grpChg>
        <pc:grpChg chg="add mod">
          <ac:chgData name="Alex Pelan" userId="0f2803ee-6420-431a-8481-41eebae873c4" providerId="ADAL" clId="{AF3A06F8-2A76-2F47-9532-6CFB83982C0C}" dt="2021-04-21T08:28:00.168" v="5429" actId="1035"/>
          <ac:grpSpMkLst>
            <pc:docMk/>
            <pc:sldMk cId="818660161" sldId="1731651275"/>
            <ac:grpSpMk id="8" creationId="{41F46FC3-25E8-714F-88D3-B12002D6B8EC}"/>
          </ac:grpSpMkLst>
        </pc:grpChg>
        <pc:grpChg chg="del">
          <ac:chgData name="Alex Pelan" userId="0f2803ee-6420-431a-8481-41eebae873c4" providerId="ADAL" clId="{AF3A06F8-2A76-2F47-9532-6CFB83982C0C}" dt="2021-04-20T12:39:58.194" v="5015" actId="478"/>
          <ac:grpSpMkLst>
            <pc:docMk/>
            <pc:sldMk cId="818660161" sldId="1731651275"/>
            <ac:grpSpMk id="11" creationId="{2C4D4EBE-43EB-EF43-B9B0-43CD27115D3E}"/>
          </ac:grpSpMkLst>
        </pc:grpChg>
        <pc:grpChg chg="del">
          <ac:chgData name="Alex Pelan" userId="0f2803ee-6420-431a-8481-41eebae873c4" providerId="ADAL" clId="{AF3A06F8-2A76-2F47-9532-6CFB83982C0C}" dt="2021-04-20T12:40:10.082" v="5021" actId="478"/>
          <ac:grpSpMkLst>
            <pc:docMk/>
            <pc:sldMk cId="818660161" sldId="1731651275"/>
            <ac:grpSpMk id="23" creationId="{75BD255C-2456-D446-9FD2-AC295D4DF85C}"/>
          </ac:grpSpMkLst>
        </pc:grpChg>
        <pc:grpChg chg="del">
          <ac:chgData name="Alex Pelan" userId="0f2803ee-6420-431a-8481-41eebae873c4" providerId="ADAL" clId="{AF3A06F8-2A76-2F47-9532-6CFB83982C0C}" dt="2021-04-20T12:40:09.250" v="5020" actId="478"/>
          <ac:grpSpMkLst>
            <pc:docMk/>
            <pc:sldMk cId="818660161" sldId="1731651275"/>
            <ac:grpSpMk id="27" creationId="{C8F86875-7DC0-384D-A59A-9ABA93A16ADC}"/>
          </ac:grpSpMkLst>
        </pc:grpChg>
        <pc:grpChg chg="del">
          <ac:chgData name="Alex Pelan" userId="0f2803ee-6420-431a-8481-41eebae873c4" providerId="ADAL" clId="{AF3A06F8-2A76-2F47-9532-6CFB83982C0C}" dt="2021-04-20T12:40:08.409" v="5019" actId="478"/>
          <ac:grpSpMkLst>
            <pc:docMk/>
            <pc:sldMk cId="818660161" sldId="1731651275"/>
            <ac:grpSpMk id="31" creationId="{D761FCE1-BFAF-EF43-8009-95F54593C0DB}"/>
          </ac:grpSpMkLst>
        </pc:grpChg>
        <pc:grpChg chg="del">
          <ac:chgData name="Alex Pelan" userId="0f2803ee-6420-431a-8481-41eebae873c4" providerId="ADAL" clId="{AF3A06F8-2A76-2F47-9532-6CFB83982C0C}" dt="2021-04-20T12:40:07.243" v="5018" actId="478"/>
          <ac:grpSpMkLst>
            <pc:docMk/>
            <pc:sldMk cId="818660161" sldId="1731651275"/>
            <ac:grpSpMk id="35" creationId="{8DA69B75-BCE4-D04E-A69E-F3E61710CBEF}"/>
          </ac:grpSpMkLst>
        </pc:grpChg>
        <pc:grpChg chg="mod">
          <ac:chgData name="Alex Pelan" userId="0f2803ee-6420-431a-8481-41eebae873c4" providerId="ADAL" clId="{AF3A06F8-2A76-2F47-9532-6CFB83982C0C}" dt="2021-04-21T07:38:01.924" v="5360" actId="164"/>
          <ac:grpSpMkLst>
            <pc:docMk/>
            <pc:sldMk cId="818660161" sldId="1731651275"/>
            <ac:grpSpMk id="56" creationId="{8193F896-D3D1-674A-B1BC-B150BF87722D}"/>
          </ac:grpSpMkLst>
        </pc:grpChg>
        <pc:grpChg chg="mod">
          <ac:chgData name="Alex Pelan" userId="0f2803ee-6420-431a-8481-41eebae873c4" providerId="ADAL" clId="{AF3A06F8-2A76-2F47-9532-6CFB83982C0C}" dt="2021-04-21T07:38:10.157" v="5361" actId="164"/>
          <ac:grpSpMkLst>
            <pc:docMk/>
            <pc:sldMk cId="818660161" sldId="1731651275"/>
            <ac:grpSpMk id="57" creationId="{3ABC9046-DDEF-5346-A062-5057CE8E5699}"/>
          </ac:grpSpMkLst>
        </pc:grpChg>
        <pc:grpChg chg="mod">
          <ac:chgData name="Alex Pelan" userId="0f2803ee-6420-431a-8481-41eebae873c4" providerId="ADAL" clId="{AF3A06F8-2A76-2F47-9532-6CFB83982C0C}" dt="2021-04-21T07:37:48.791" v="5359" actId="164"/>
          <ac:grpSpMkLst>
            <pc:docMk/>
            <pc:sldMk cId="818660161" sldId="1731651275"/>
            <ac:grpSpMk id="67" creationId="{864F5A48-0B34-1846-A8BC-76F17805B6D0}"/>
          </ac:grpSpMkLst>
        </pc:grpChg>
        <pc:grpChg chg="mod">
          <ac:chgData name="Alex Pelan" userId="0f2803ee-6420-431a-8481-41eebae873c4" providerId="ADAL" clId="{AF3A06F8-2A76-2F47-9532-6CFB83982C0C}" dt="2021-04-21T07:37:37.645" v="5358" actId="164"/>
          <ac:grpSpMkLst>
            <pc:docMk/>
            <pc:sldMk cId="818660161" sldId="1731651275"/>
            <ac:grpSpMk id="68" creationId="{A57385BD-C27B-8949-BF1A-5B3A34F3C80A}"/>
          </ac:grpSpMkLst>
        </pc:grpChg>
        <pc:grpChg chg="del">
          <ac:chgData name="Alex Pelan" userId="0f2803ee-6420-431a-8481-41eebae873c4" providerId="ADAL" clId="{AF3A06F8-2A76-2F47-9532-6CFB83982C0C}" dt="2021-04-20T12:40:03.118" v="5017" actId="478"/>
          <ac:grpSpMkLst>
            <pc:docMk/>
            <pc:sldMk cId="818660161" sldId="1731651275"/>
            <ac:grpSpMk id="69" creationId="{9527C386-EEE5-964D-82D5-9108D8EF91AD}"/>
          </ac:grpSpMkLst>
        </pc:grpChg>
      </pc:sldChg>
      <pc:sldChg chg="addSp delSp modSp add mod delAnim modAnim">
        <pc:chgData name="Alex Pelan" userId="0f2803ee-6420-431a-8481-41eebae873c4" providerId="ADAL" clId="{AF3A06F8-2A76-2F47-9532-6CFB83982C0C}" dt="2021-05-04T10:30:10.144" v="19038" actId="1076"/>
        <pc:sldMkLst>
          <pc:docMk/>
          <pc:sldMk cId="1581921501" sldId="1731651276"/>
        </pc:sldMkLst>
        <pc:spChg chg="mod">
          <ac:chgData name="Alex Pelan" userId="0f2803ee-6420-431a-8481-41eebae873c4" providerId="ADAL" clId="{AF3A06F8-2A76-2F47-9532-6CFB83982C0C}" dt="2021-04-28T10:51:56.631" v="14703" actId="20577"/>
          <ac:spMkLst>
            <pc:docMk/>
            <pc:sldMk cId="1581921501" sldId="1731651276"/>
            <ac:spMk id="2" creationId="{0EC76EA2-3BC5-4140-9CA5-C3B658B78ACC}"/>
          </ac:spMkLst>
        </pc:spChg>
        <pc:spChg chg="add del mod">
          <ac:chgData name="Alex Pelan" userId="0f2803ee-6420-431a-8481-41eebae873c4" providerId="ADAL" clId="{AF3A06F8-2A76-2F47-9532-6CFB83982C0C}" dt="2021-04-21T08:45:00.847" v="5465" actId="478"/>
          <ac:spMkLst>
            <pc:docMk/>
            <pc:sldMk cId="1581921501" sldId="1731651276"/>
            <ac:spMk id="3" creationId="{76BDA1C0-6AF8-2C43-9D7D-018F8622E417}"/>
          </ac:spMkLst>
        </pc:spChg>
        <pc:spChg chg="del mod">
          <ac:chgData name="Alex Pelan" userId="0f2803ee-6420-431a-8481-41eebae873c4" providerId="ADAL" clId="{AF3A06F8-2A76-2F47-9532-6CFB83982C0C}" dt="2021-04-20T13:50:59.914" v="5176" actId="478"/>
          <ac:spMkLst>
            <pc:docMk/>
            <pc:sldMk cId="1581921501" sldId="1731651276"/>
            <ac:spMk id="3" creationId="{906D88ED-8D0A-479A-9B90-F56237EBE1E7}"/>
          </ac:spMkLst>
        </pc:spChg>
        <pc:spChg chg="mod topLvl">
          <ac:chgData name="Alex Pelan" userId="0f2803ee-6420-431a-8481-41eebae873c4" providerId="ADAL" clId="{AF3A06F8-2A76-2F47-9532-6CFB83982C0C}" dt="2021-04-21T08:50:43.154" v="5653" actId="1582"/>
          <ac:spMkLst>
            <pc:docMk/>
            <pc:sldMk cId="1581921501" sldId="1731651276"/>
            <ac:spMk id="4" creationId="{19FC714D-ADA5-4045-8978-31D72AEF1942}"/>
          </ac:spMkLst>
        </pc:spChg>
        <pc:spChg chg="add del mod">
          <ac:chgData name="Alex Pelan" userId="0f2803ee-6420-431a-8481-41eebae873c4" providerId="ADAL" clId="{AF3A06F8-2A76-2F47-9532-6CFB83982C0C}" dt="2021-04-21T08:45:02.442" v="5467"/>
          <ac:spMkLst>
            <pc:docMk/>
            <pc:sldMk cId="1581921501" sldId="1731651276"/>
            <ac:spMk id="5" creationId="{5D3AAD43-22D0-B14D-ADCF-EE61EA2C774E}"/>
          </ac:spMkLst>
        </pc:spChg>
        <pc:spChg chg="add del mod">
          <ac:chgData name="Alex Pelan" userId="0f2803ee-6420-431a-8481-41eebae873c4" providerId="ADAL" clId="{AF3A06F8-2A76-2F47-9532-6CFB83982C0C}" dt="2021-04-20T13:52:03.364" v="5190" actId="478"/>
          <ac:spMkLst>
            <pc:docMk/>
            <pc:sldMk cId="1581921501" sldId="1731651276"/>
            <ac:spMk id="6" creationId="{B5B373FE-1ED3-8349-B730-76FA74C4FDC4}"/>
          </ac:spMkLst>
        </pc:spChg>
        <pc:spChg chg="add del mod">
          <ac:chgData name="Alex Pelan" userId="0f2803ee-6420-431a-8481-41eebae873c4" providerId="ADAL" clId="{AF3A06F8-2A76-2F47-9532-6CFB83982C0C}" dt="2021-04-21T08:44:59.112" v="5463"/>
          <ac:spMkLst>
            <pc:docMk/>
            <pc:sldMk cId="1581921501" sldId="1731651276"/>
            <ac:spMk id="6" creationId="{F329CA77-F02C-4B4B-B3AC-46186D16A464}"/>
          </ac:spMkLst>
        </pc:spChg>
        <pc:spChg chg="add del mod">
          <ac:chgData name="Alex Pelan" userId="0f2803ee-6420-431a-8481-41eebae873c4" providerId="ADAL" clId="{AF3A06F8-2A76-2F47-9532-6CFB83982C0C}" dt="2021-04-21T08:45:02.817" v="5469"/>
          <ac:spMkLst>
            <pc:docMk/>
            <pc:sldMk cId="1581921501" sldId="1731651276"/>
            <ac:spMk id="7" creationId="{1C1E3B86-6859-A142-8916-B55771144417}"/>
          </ac:spMkLst>
        </pc:spChg>
        <pc:spChg chg="add del mod topLvl">
          <ac:chgData name="Alex Pelan" userId="0f2803ee-6420-431a-8481-41eebae873c4" providerId="ADAL" clId="{AF3A06F8-2A76-2F47-9532-6CFB83982C0C}" dt="2021-04-20T13:55:06.814" v="5250" actId="478"/>
          <ac:spMkLst>
            <pc:docMk/>
            <pc:sldMk cId="1581921501" sldId="1731651276"/>
            <ac:spMk id="7" creationId="{A202C157-531F-874C-9B34-0EF9925711FA}"/>
          </ac:spMkLst>
        </pc:spChg>
        <pc:spChg chg="add del mod">
          <ac:chgData name="Alex Pelan" userId="0f2803ee-6420-431a-8481-41eebae873c4" providerId="ADAL" clId="{AF3A06F8-2A76-2F47-9532-6CFB83982C0C}" dt="2021-04-21T08:45:20.772" v="5472" actId="478"/>
          <ac:spMkLst>
            <pc:docMk/>
            <pc:sldMk cId="1581921501" sldId="1731651276"/>
            <ac:spMk id="8" creationId="{23EE9CCB-C938-D247-A217-FCAEF9A82172}"/>
          </ac:spMkLst>
        </pc:spChg>
        <pc:spChg chg="add mod">
          <ac:chgData name="Alex Pelan" userId="0f2803ee-6420-431a-8481-41eebae873c4" providerId="ADAL" clId="{AF3A06F8-2A76-2F47-9532-6CFB83982C0C}" dt="2021-04-21T08:50:48.642" v="5654" actId="1582"/>
          <ac:spMkLst>
            <pc:docMk/>
            <pc:sldMk cId="1581921501" sldId="1731651276"/>
            <ac:spMk id="9" creationId="{0FE7A1D8-427B-E548-9E46-D29D66267C1C}"/>
          </ac:spMkLst>
        </pc:spChg>
        <pc:spChg chg="add mod">
          <ac:chgData name="Alex Pelan" userId="0f2803ee-6420-431a-8481-41eebae873c4" providerId="ADAL" clId="{AF3A06F8-2A76-2F47-9532-6CFB83982C0C}" dt="2021-04-21T08:51:01.386" v="5656" actId="1582"/>
          <ac:spMkLst>
            <pc:docMk/>
            <pc:sldMk cId="1581921501" sldId="1731651276"/>
            <ac:spMk id="14" creationId="{EF60E12B-59ED-8243-B253-CB9DBBE8EE56}"/>
          </ac:spMkLst>
        </pc:spChg>
        <pc:spChg chg="add mod">
          <ac:chgData name="Alex Pelan" userId="0f2803ee-6420-431a-8481-41eebae873c4" providerId="ADAL" clId="{AF3A06F8-2A76-2F47-9532-6CFB83982C0C}" dt="2021-04-21T08:51:41.224" v="5664" actId="692"/>
          <ac:spMkLst>
            <pc:docMk/>
            <pc:sldMk cId="1581921501" sldId="1731651276"/>
            <ac:spMk id="15" creationId="{F1B63DB0-C517-5B49-9B3A-B5D6412CC582}"/>
          </ac:spMkLst>
        </pc:spChg>
        <pc:spChg chg="add mod">
          <ac:chgData name="Alex Pelan" userId="0f2803ee-6420-431a-8481-41eebae873c4" providerId="ADAL" clId="{AF3A06F8-2A76-2F47-9532-6CFB83982C0C}" dt="2021-04-21T08:51:27.799" v="5658" actId="692"/>
          <ac:spMkLst>
            <pc:docMk/>
            <pc:sldMk cId="1581921501" sldId="1731651276"/>
            <ac:spMk id="16" creationId="{5974FB63-A7A0-D349-B952-089757F5D616}"/>
          </ac:spMkLst>
        </pc:spChg>
        <pc:spChg chg="add mod">
          <ac:chgData name="Alex Pelan" userId="0f2803ee-6420-431a-8481-41eebae873c4" providerId="ADAL" clId="{AF3A06F8-2A76-2F47-9532-6CFB83982C0C}" dt="2021-04-21T08:51:36.748" v="5661" actId="692"/>
          <ac:spMkLst>
            <pc:docMk/>
            <pc:sldMk cId="1581921501" sldId="1731651276"/>
            <ac:spMk id="17" creationId="{A70F6205-BD0B-AD4B-A8C3-62C82E0ECA98}"/>
          </ac:spMkLst>
        </pc:spChg>
        <pc:spChg chg="del mod">
          <ac:chgData name="Alex Pelan" userId="0f2803ee-6420-431a-8481-41eebae873c4" providerId="ADAL" clId="{AF3A06F8-2A76-2F47-9532-6CFB83982C0C}" dt="2021-04-20T13:51:02.914" v="5177" actId="478"/>
          <ac:spMkLst>
            <pc:docMk/>
            <pc:sldMk cId="1581921501" sldId="1731651276"/>
            <ac:spMk id="25" creationId="{FA592239-99E2-48E4-8F8E-A7FFA3F3D654}"/>
          </ac:spMkLst>
        </pc:spChg>
        <pc:spChg chg="mod">
          <ac:chgData name="Alex Pelan" userId="0f2803ee-6420-431a-8481-41eebae873c4" providerId="ADAL" clId="{AF3A06F8-2A76-2F47-9532-6CFB83982C0C}" dt="2021-04-21T08:53:34.883" v="5720" actId="20577"/>
          <ac:spMkLst>
            <pc:docMk/>
            <pc:sldMk cId="1581921501" sldId="1731651276"/>
            <ac:spMk id="28" creationId="{298ED827-2CB2-BC48-A868-CE803576F3B5}"/>
          </ac:spMkLst>
        </pc:spChg>
        <pc:spChg chg="mod">
          <ac:chgData name="Alex Pelan" userId="0f2803ee-6420-431a-8481-41eebae873c4" providerId="ADAL" clId="{AF3A06F8-2A76-2F47-9532-6CFB83982C0C}" dt="2021-04-20T13:53:18.270" v="5218"/>
          <ac:spMkLst>
            <pc:docMk/>
            <pc:sldMk cId="1581921501" sldId="1731651276"/>
            <ac:spMk id="28" creationId="{50AF9D4C-E5A9-9E40-AE3A-7BBF54DB0121}"/>
          </ac:spMkLst>
        </pc:spChg>
        <pc:spChg chg="mod">
          <ac:chgData name="Alex Pelan" userId="0f2803ee-6420-431a-8481-41eebae873c4" providerId="ADAL" clId="{AF3A06F8-2A76-2F47-9532-6CFB83982C0C}" dt="2021-04-21T08:52:05.728" v="5668"/>
          <ac:spMkLst>
            <pc:docMk/>
            <pc:sldMk cId="1581921501" sldId="1731651276"/>
            <ac:spMk id="29" creationId="{05BA4906-30CB-E749-B44C-E6CFF0F87EBA}"/>
          </ac:spMkLst>
        </pc:spChg>
        <pc:spChg chg="mod">
          <ac:chgData name="Alex Pelan" userId="0f2803ee-6420-431a-8481-41eebae873c4" providerId="ADAL" clId="{AF3A06F8-2A76-2F47-9532-6CFB83982C0C}" dt="2021-04-20T13:53:18.270" v="5218"/>
          <ac:spMkLst>
            <pc:docMk/>
            <pc:sldMk cId="1581921501" sldId="1731651276"/>
            <ac:spMk id="29" creationId="{306A994D-A32C-CF4C-A400-6FD32EC354D7}"/>
          </ac:spMkLst>
        </pc:spChg>
        <pc:spChg chg="add del mod">
          <ac:chgData name="Alex Pelan" userId="0f2803ee-6420-431a-8481-41eebae873c4" providerId="ADAL" clId="{AF3A06F8-2A76-2F47-9532-6CFB83982C0C}" dt="2021-04-20T13:56:27.466" v="5274" actId="478"/>
          <ac:spMkLst>
            <pc:docMk/>
            <pc:sldMk cId="1581921501" sldId="1731651276"/>
            <ac:spMk id="32" creationId="{F7117B60-6832-BB45-93E5-329DA80C35A3}"/>
          </ac:spMkLst>
        </pc:spChg>
        <pc:spChg chg="add del mod">
          <ac:chgData name="Alex Pelan" userId="0f2803ee-6420-431a-8481-41eebae873c4" providerId="ADAL" clId="{AF3A06F8-2A76-2F47-9532-6CFB83982C0C}" dt="2021-04-21T08:46:47.216" v="5481" actId="478"/>
          <ac:spMkLst>
            <pc:docMk/>
            <pc:sldMk cId="1581921501" sldId="1731651276"/>
            <ac:spMk id="33" creationId="{6FD6D1C8-0031-464F-82E5-7A811842E2C7}"/>
          </ac:spMkLst>
        </pc:spChg>
        <pc:spChg chg="add del mod">
          <ac:chgData name="Alex Pelan" userId="0f2803ee-6420-431a-8481-41eebae873c4" providerId="ADAL" clId="{AF3A06F8-2A76-2F47-9532-6CFB83982C0C}" dt="2021-04-21T08:46:47.216" v="5481" actId="478"/>
          <ac:spMkLst>
            <pc:docMk/>
            <pc:sldMk cId="1581921501" sldId="1731651276"/>
            <ac:spMk id="34" creationId="{EC810139-1796-4040-84FB-BCA3509DD015}"/>
          </ac:spMkLst>
        </pc:spChg>
        <pc:spChg chg="add del mod">
          <ac:chgData name="Alex Pelan" userId="0f2803ee-6420-431a-8481-41eebae873c4" providerId="ADAL" clId="{AF3A06F8-2A76-2F47-9532-6CFB83982C0C}" dt="2021-04-21T08:46:47.216" v="5481" actId="478"/>
          <ac:spMkLst>
            <pc:docMk/>
            <pc:sldMk cId="1581921501" sldId="1731651276"/>
            <ac:spMk id="35" creationId="{11F5C5F8-ED1A-CE4F-88A4-32DCA94440B6}"/>
          </ac:spMkLst>
        </pc:spChg>
        <pc:spChg chg="add mod">
          <ac:chgData name="Alex Pelan" userId="0f2803ee-6420-431a-8481-41eebae873c4" providerId="ADAL" clId="{AF3A06F8-2A76-2F47-9532-6CFB83982C0C}" dt="2021-04-21T08:58:28.201" v="5832" actId="1035"/>
          <ac:spMkLst>
            <pc:docMk/>
            <pc:sldMk cId="1581921501" sldId="1731651276"/>
            <ac:spMk id="36" creationId="{E45163E7-68AA-A34A-A51A-C30169E5F5A2}"/>
          </ac:spMkLst>
        </pc:spChg>
        <pc:spChg chg="del">
          <ac:chgData name="Alex Pelan" userId="0f2803ee-6420-431a-8481-41eebae873c4" providerId="ADAL" clId="{AF3A06F8-2A76-2F47-9532-6CFB83982C0C}" dt="2021-04-20T13:50:53.664" v="5173" actId="478"/>
          <ac:spMkLst>
            <pc:docMk/>
            <pc:sldMk cId="1581921501" sldId="1731651276"/>
            <ac:spMk id="44" creationId="{7BFB0A61-97E4-7D49-A52A-584E17B969B3}"/>
          </ac:spMkLst>
        </pc:spChg>
        <pc:spChg chg="del mod topLvl">
          <ac:chgData name="Alex Pelan" userId="0f2803ee-6420-431a-8481-41eebae873c4" providerId="ADAL" clId="{AF3A06F8-2A76-2F47-9532-6CFB83982C0C}" dt="2021-04-20T13:55:21.717" v="5252" actId="478"/>
          <ac:spMkLst>
            <pc:docMk/>
            <pc:sldMk cId="1581921501" sldId="1731651276"/>
            <ac:spMk id="45" creationId="{9CCC5D7F-6FD6-FC46-BA20-1A15802D6497}"/>
          </ac:spMkLst>
        </pc:spChg>
        <pc:spChg chg="del mod">
          <ac:chgData name="Alex Pelan" userId="0f2803ee-6420-431a-8481-41eebae873c4" providerId="ADAL" clId="{AF3A06F8-2A76-2F47-9532-6CFB83982C0C}" dt="2021-04-20T13:56:47.368" v="5281" actId="478"/>
          <ac:spMkLst>
            <pc:docMk/>
            <pc:sldMk cId="1581921501" sldId="1731651276"/>
            <ac:spMk id="47" creationId="{A2C267E0-8723-E149-97F0-0B66A3C7D3DE}"/>
          </ac:spMkLst>
        </pc:spChg>
        <pc:spChg chg="del">
          <ac:chgData name="Alex Pelan" userId="0f2803ee-6420-431a-8481-41eebae873c4" providerId="ADAL" clId="{AF3A06F8-2A76-2F47-9532-6CFB83982C0C}" dt="2021-04-20T13:50:49.514" v="5172" actId="478"/>
          <ac:spMkLst>
            <pc:docMk/>
            <pc:sldMk cId="1581921501" sldId="1731651276"/>
            <ac:spMk id="48" creationId="{B34D1B10-0864-AE48-8162-BBA75B21E3FD}"/>
          </ac:spMkLst>
        </pc:spChg>
        <pc:spChg chg="del mod">
          <ac:chgData name="Alex Pelan" userId="0f2803ee-6420-431a-8481-41eebae873c4" providerId="ADAL" clId="{AF3A06F8-2A76-2F47-9532-6CFB83982C0C}" dt="2021-04-20T13:56:47.368" v="5281" actId="478"/>
          <ac:spMkLst>
            <pc:docMk/>
            <pc:sldMk cId="1581921501" sldId="1731651276"/>
            <ac:spMk id="49" creationId="{6BAB1E75-BBA4-3B45-AD93-817BA3B177BF}"/>
          </ac:spMkLst>
        </pc:spChg>
        <pc:spChg chg="del mod">
          <ac:chgData name="Alex Pelan" userId="0f2803ee-6420-431a-8481-41eebae873c4" providerId="ADAL" clId="{AF3A06F8-2A76-2F47-9532-6CFB83982C0C}" dt="2021-04-20T13:56:47.368" v="5281" actId="478"/>
          <ac:spMkLst>
            <pc:docMk/>
            <pc:sldMk cId="1581921501" sldId="1731651276"/>
            <ac:spMk id="53" creationId="{3D3EF748-635C-C945-89A7-AD7E47503441}"/>
          </ac:spMkLst>
        </pc:spChg>
        <pc:grpChg chg="add del mod topLvl">
          <ac:chgData name="Alex Pelan" userId="0f2803ee-6420-431a-8481-41eebae873c4" providerId="ADAL" clId="{AF3A06F8-2A76-2F47-9532-6CFB83982C0C}" dt="2021-04-20T13:55:21.717" v="5252" actId="478"/>
          <ac:grpSpMkLst>
            <pc:docMk/>
            <pc:sldMk cId="1581921501" sldId="1731651276"/>
            <ac:grpSpMk id="5" creationId="{B6CCEFB0-73D9-6F4C-B16B-C2170CDE5E1C}"/>
          </ac:grpSpMkLst>
        </pc:grpChg>
        <pc:grpChg chg="add del mod">
          <ac:chgData name="Alex Pelan" userId="0f2803ee-6420-431a-8481-41eebae873c4" providerId="ADAL" clId="{AF3A06F8-2A76-2F47-9532-6CFB83982C0C}" dt="2021-04-20T13:55:06.814" v="5250" actId="478"/>
          <ac:grpSpMkLst>
            <pc:docMk/>
            <pc:sldMk cId="1581921501" sldId="1731651276"/>
            <ac:grpSpMk id="8" creationId="{2868027E-6B33-D54C-B709-36209D2D964C}"/>
          </ac:grpSpMkLst>
        </pc:grpChg>
        <pc:grpChg chg="add mod">
          <ac:chgData name="Alex Pelan" userId="0f2803ee-6420-431a-8481-41eebae873c4" providerId="ADAL" clId="{AF3A06F8-2A76-2F47-9532-6CFB83982C0C}" dt="2021-04-21T08:52:10.177" v="5670" actId="1076"/>
          <ac:grpSpMkLst>
            <pc:docMk/>
            <pc:sldMk cId="1581921501" sldId="1731651276"/>
            <ac:grpSpMk id="10" creationId="{C6CA3499-883D-0A44-97AF-593CAF3D3099}"/>
          </ac:grpSpMkLst>
        </pc:grpChg>
        <pc:grpChg chg="add mod">
          <ac:chgData name="Alex Pelan" userId="0f2803ee-6420-431a-8481-41eebae873c4" providerId="ADAL" clId="{AF3A06F8-2A76-2F47-9532-6CFB83982C0C}" dt="2021-04-21T08:48:16.366" v="5570" actId="164"/>
          <ac:grpSpMkLst>
            <pc:docMk/>
            <pc:sldMk cId="1581921501" sldId="1731651276"/>
            <ac:grpSpMk id="11" creationId="{265B768E-A411-4347-966A-39EC6E8C3CAA}"/>
          </ac:grpSpMkLst>
        </pc:grpChg>
        <pc:grpChg chg="add mod">
          <ac:chgData name="Alex Pelan" userId="0f2803ee-6420-431a-8481-41eebae873c4" providerId="ADAL" clId="{AF3A06F8-2A76-2F47-9532-6CFB83982C0C}" dt="2021-04-21T08:49:17.665" v="5644" actId="1035"/>
          <ac:grpSpMkLst>
            <pc:docMk/>
            <pc:sldMk cId="1581921501" sldId="1731651276"/>
            <ac:grpSpMk id="12" creationId="{859D3793-D415-2448-80F2-1962F75A1296}"/>
          </ac:grpSpMkLst>
        </pc:grpChg>
        <pc:grpChg chg="add mod">
          <ac:chgData name="Alex Pelan" userId="0f2803ee-6420-431a-8481-41eebae873c4" providerId="ADAL" clId="{AF3A06F8-2A76-2F47-9532-6CFB83982C0C}" dt="2021-04-21T08:52:18.339" v="5671" actId="1076"/>
          <ac:grpSpMkLst>
            <pc:docMk/>
            <pc:sldMk cId="1581921501" sldId="1731651276"/>
            <ac:grpSpMk id="27" creationId="{03828D62-2B2F-9E43-812D-232A2AA220A4}"/>
          </ac:grpSpMkLst>
        </pc:grpChg>
        <pc:grpChg chg="add del mod">
          <ac:chgData name="Alex Pelan" userId="0f2803ee-6420-431a-8481-41eebae873c4" providerId="ADAL" clId="{AF3A06F8-2A76-2F47-9532-6CFB83982C0C}" dt="2021-04-20T13:54:40.364" v="5232" actId="478"/>
          <ac:grpSpMkLst>
            <pc:docMk/>
            <pc:sldMk cId="1581921501" sldId="1731651276"/>
            <ac:grpSpMk id="27" creationId="{6C51B1FC-2A4F-A644-ABE5-B7566FA7FBE6}"/>
          </ac:grpSpMkLst>
        </pc:grpChg>
        <pc:grpChg chg="del mod">
          <ac:chgData name="Alex Pelan" userId="0f2803ee-6420-431a-8481-41eebae873c4" providerId="ADAL" clId="{AF3A06F8-2A76-2F47-9532-6CFB83982C0C}" dt="2021-04-20T13:56:50.830" v="5282" actId="478"/>
          <ac:grpSpMkLst>
            <pc:docMk/>
            <pc:sldMk cId="1581921501" sldId="1731651276"/>
            <ac:grpSpMk id="56" creationId="{8193F896-D3D1-674A-B1BC-B150BF87722D}"/>
          </ac:grpSpMkLst>
        </pc:grpChg>
        <pc:grpChg chg="del mod">
          <ac:chgData name="Alex Pelan" userId="0f2803ee-6420-431a-8481-41eebae873c4" providerId="ADAL" clId="{AF3A06F8-2A76-2F47-9532-6CFB83982C0C}" dt="2021-04-20T13:50:53.664" v="5173" actId="478"/>
          <ac:grpSpMkLst>
            <pc:docMk/>
            <pc:sldMk cId="1581921501" sldId="1731651276"/>
            <ac:grpSpMk id="57" creationId="{3ABC9046-DDEF-5346-A062-5057CE8E5699}"/>
          </ac:grpSpMkLst>
        </pc:grpChg>
        <pc:grpChg chg="del mod">
          <ac:chgData name="Alex Pelan" userId="0f2803ee-6420-431a-8481-41eebae873c4" providerId="ADAL" clId="{AF3A06F8-2A76-2F47-9532-6CFB83982C0C}" dt="2021-04-20T13:56:50.830" v="5282" actId="478"/>
          <ac:grpSpMkLst>
            <pc:docMk/>
            <pc:sldMk cId="1581921501" sldId="1731651276"/>
            <ac:grpSpMk id="67" creationId="{864F5A48-0B34-1846-A8BC-76F17805B6D0}"/>
          </ac:grpSpMkLst>
        </pc:grpChg>
        <pc:grpChg chg="del mod">
          <ac:chgData name="Alex Pelan" userId="0f2803ee-6420-431a-8481-41eebae873c4" providerId="ADAL" clId="{AF3A06F8-2A76-2F47-9532-6CFB83982C0C}" dt="2021-04-20T13:56:50.830" v="5282" actId="478"/>
          <ac:grpSpMkLst>
            <pc:docMk/>
            <pc:sldMk cId="1581921501" sldId="1731651276"/>
            <ac:grpSpMk id="68" creationId="{A57385BD-C27B-8949-BF1A-5B3A34F3C80A}"/>
          </ac:grpSpMkLst>
        </pc:grpChg>
        <pc:picChg chg="add mod">
          <ac:chgData name="Alex Pelan" userId="0f2803ee-6420-431a-8481-41eebae873c4" providerId="ADAL" clId="{AF3A06F8-2A76-2F47-9532-6CFB83982C0C}" dt="2021-05-04T10:30:10.144" v="19038" actId="1076"/>
          <ac:picMkLst>
            <pc:docMk/>
            <pc:sldMk cId="1581921501" sldId="1731651276"/>
            <ac:picMk id="40" creationId="{9BF1FA08-9977-E746-A1A3-83677960106D}"/>
          </ac:picMkLst>
        </pc:picChg>
        <pc:cxnChg chg="add mod">
          <ac:chgData name="Alex Pelan" userId="0f2803ee-6420-431a-8481-41eebae873c4" providerId="ADAL" clId="{AF3A06F8-2A76-2F47-9532-6CFB83982C0C}" dt="2021-04-21T08:52:10.177" v="5670" actId="1076"/>
          <ac:cxnSpMkLst>
            <pc:docMk/>
            <pc:sldMk cId="1581921501" sldId="1731651276"/>
            <ac:cxnSpMk id="18" creationId="{BD32BA13-4F06-D647-A460-E223620A1451}"/>
          </ac:cxnSpMkLst>
        </pc:cxnChg>
        <pc:cxnChg chg="add mod">
          <ac:chgData name="Alex Pelan" userId="0f2803ee-6420-431a-8481-41eebae873c4" providerId="ADAL" clId="{AF3A06F8-2A76-2F47-9532-6CFB83982C0C}" dt="2021-04-21T08:52:10.177" v="5670" actId="1076"/>
          <ac:cxnSpMkLst>
            <pc:docMk/>
            <pc:sldMk cId="1581921501" sldId="1731651276"/>
            <ac:cxnSpMk id="24" creationId="{4D4925E6-F8C2-0C43-B849-86A926B09ECF}"/>
          </ac:cxnSpMkLst>
        </pc:cxnChg>
        <pc:cxnChg chg="add mod">
          <ac:chgData name="Alex Pelan" userId="0f2803ee-6420-431a-8481-41eebae873c4" providerId="ADAL" clId="{AF3A06F8-2A76-2F47-9532-6CFB83982C0C}" dt="2021-04-21T08:52:31.219" v="5674" actId="14100"/>
          <ac:cxnSpMkLst>
            <pc:docMk/>
            <pc:sldMk cId="1581921501" sldId="1731651276"/>
            <ac:cxnSpMk id="30" creationId="{3500B22D-D193-FA4D-A1FD-43D94F73E2EE}"/>
          </ac:cxnSpMkLst>
        </pc:cxnChg>
        <pc:cxnChg chg="add mod">
          <ac:chgData name="Alex Pelan" userId="0f2803ee-6420-431a-8481-41eebae873c4" providerId="ADAL" clId="{AF3A06F8-2A76-2F47-9532-6CFB83982C0C}" dt="2021-04-21T08:53:03.051" v="5685" actId="692"/>
          <ac:cxnSpMkLst>
            <pc:docMk/>
            <pc:sldMk cId="1581921501" sldId="1731651276"/>
            <ac:cxnSpMk id="32" creationId="{3642182F-0619-D541-8548-FBB6C92B4D4A}"/>
          </ac:cxnSpMkLst>
        </pc:cxnChg>
        <pc:cxnChg chg="add del mod">
          <ac:chgData name="Alex Pelan" userId="0f2803ee-6420-431a-8481-41eebae873c4" providerId="ADAL" clId="{AF3A06F8-2A76-2F47-9532-6CFB83982C0C}" dt="2021-04-21T08:52:50.998" v="5679" actId="478"/>
          <ac:cxnSpMkLst>
            <pc:docMk/>
            <pc:sldMk cId="1581921501" sldId="1731651276"/>
            <ac:cxnSpMk id="37" creationId="{1F33D0EC-DC90-104E-8D0E-81F551792252}"/>
          </ac:cxnSpMkLst>
        </pc:cxnChg>
      </pc:sldChg>
      <pc:sldChg chg="new del">
        <pc:chgData name="Alex Pelan" userId="0f2803ee-6420-431a-8481-41eebae873c4" providerId="ADAL" clId="{AF3A06F8-2A76-2F47-9532-6CFB83982C0C}" dt="2021-04-21T09:17:57.671" v="5957" actId="2696"/>
        <pc:sldMkLst>
          <pc:docMk/>
          <pc:sldMk cId="264497399" sldId="1731651277"/>
        </pc:sldMkLst>
      </pc:sldChg>
      <pc:sldChg chg="addSp delSp modSp new mod ord">
        <pc:chgData name="Alex Pelan" userId="0f2803ee-6420-431a-8481-41eebae873c4" providerId="ADAL" clId="{AF3A06F8-2A76-2F47-9532-6CFB83982C0C}" dt="2021-04-21T09:17:02.977" v="5952" actId="113"/>
        <pc:sldMkLst>
          <pc:docMk/>
          <pc:sldMk cId="3417577359" sldId="1731651278"/>
        </pc:sldMkLst>
        <pc:spChg chg="mod">
          <ac:chgData name="Alex Pelan" userId="0f2803ee-6420-431a-8481-41eebae873c4" providerId="ADAL" clId="{AF3A06F8-2A76-2F47-9532-6CFB83982C0C}" dt="2021-04-21T09:17:02.977" v="5952" actId="113"/>
          <ac:spMkLst>
            <pc:docMk/>
            <pc:sldMk cId="3417577359" sldId="1731651278"/>
            <ac:spMk id="2" creationId="{295C1FCA-E4D0-F845-BF80-EC40E169C798}"/>
          </ac:spMkLst>
        </pc:spChg>
        <pc:spChg chg="mod">
          <ac:chgData name="Alex Pelan" userId="0f2803ee-6420-431a-8481-41eebae873c4" providerId="ADAL" clId="{AF3A06F8-2A76-2F47-9532-6CFB83982C0C}" dt="2021-04-21T09:11:59.841" v="5921" actId="207"/>
          <ac:spMkLst>
            <pc:docMk/>
            <pc:sldMk cId="3417577359" sldId="1731651278"/>
            <ac:spMk id="3" creationId="{39819D9C-DC82-C640-B126-64DCA6BF631F}"/>
          </ac:spMkLst>
        </pc:spChg>
        <pc:spChg chg="del mod">
          <ac:chgData name="Alex Pelan" userId="0f2803ee-6420-431a-8481-41eebae873c4" providerId="ADAL" clId="{AF3A06F8-2A76-2F47-9532-6CFB83982C0C}" dt="2021-04-21T09:09:25.001" v="5910" actId="931"/>
          <ac:spMkLst>
            <pc:docMk/>
            <pc:sldMk cId="3417577359" sldId="1731651278"/>
            <ac:spMk id="4" creationId="{8AEC78FB-B5DD-A949-914B-C13A2921A334}"/>
          </ac:spMkLst>
        </pc:spChg>
        <pc:spChg chg="add del mod">
          <ac:chgData name="Alex Pelan" userId="0f2803ee-6420-431a-8481-41eebae873c4" providerId="ADAL" clId="{AF3A06F8-2A76-2F47-9532-6CFB83982C0C}" dt="2021-04-21T09:11:41.160" v="5920" actId="478"/>
          <ac:spMkLst>
            <pc:docMk/>
            <pc:sldMk cId="3417577359" sldId="1731651278"/>
            <ac:spMk id="8" creationId="{7A5B1535-9260-F24A-B925-C3472B72CD8A}"/>
          </ac:spMkLst>
        </pc:spChg>
        <pc:spChg chg="add del mod">
          <ac:chgData name="Alex Pelan" userId="0f2803ee-6420-431a-8481-41eebae873c4" providerId="ADAL" clId="{AF3A06F8-2A76-2F47-9532-6CFB83982C0C}" dt="2021-04-21T09:13:16.253" v="5933" actId="478"/>
          <ac:spMkLst>
            <pc:docMk/>
            <pc:sldMk cId="3417577359" sldId="1731651278"/>
            <ac:spMk id="9" creationId="{856DECE4-0A11-C240-BA24-EFF10A72F838}"/>
          </ac:spMkLst>
        </pc:spChg>
        <pc:picChg chg="add del mod modCrop">
          <ac:chgData name="Alex Pelan" userId="0f2803ee-6420-431a-8481-41eebae873c4" providerId="ADAL" clId="{AF3A06F8-2A76-2F47-9532-6CFB83982C0C}" dt="2021-04-21T09:15:01.458" v="5935"/>
          <ac:picMkLst>
            <pc:docMk/>
            <pc:sldMk cId="3417577359" sldId="1731651278"/>
            <ac:picMk id="6" creationId="{CE604A30-E555-664C-816E-57E31E216F80}"/>
          </ac:picMkLst>
        </pc:picChg>
        <pc:picChg chg="add mod">
          <ac:chgData name="Alex Pelan" userId="0f2803ee-6420-431a-8481-41eebae873c4" providerId="ADAL" clId="{AF3A06F8-2A76-2F47-9532-6CFB83982C0C}" dt="2021-04-21T09:16:09.896" v="5946" actId="1076"/>
          <ac:picMkLst>
            <pc:docMk/>
            <pc:sldMk cId="3417577359" sldId="1731651278"/>
            <ac:picMk id="11" creationId="{246F259C-2CF1-8E43-ABD9-5054D7B29B36}"/>
          </ac:picMkLst>
        </pc:picChg>
      </pc:sldChg>
      <pc:sldChg chg="addSp delSp modSp new del mod">
        <pc:chgData name="Alex Pelan" userId="0f2803ee-6420-431a-8481-41eebae873c4" providerId="ADAL" clId="{AF3A06F8-2A76-2F47-9532-6CFB83982C0C}" dt="2021-04-21T09:17:57.671" v="5957" actId="2696"/>
        <pc:sldMkLst>
          <pc:docMk/>
          <pc:sldMk cId="2974790513" sldId="1731651279"/>
        </pc:sldMkLst>
        <pc:spChg chg="del">
          <ac:chgData name="Alex Pelan" userId="0f2803ee-6420-431a-8481-41eebae873c4" providerId="ADAL" clId="{AF3A06F8-2A76-2F47-9532-6CFB83982C0C}" dt="2021-04-21T09:09:05.491" v="5907" actId="931"/>
          <ac:spMkLst>
            <pc:docMk/>
            <pc:sldMk cId="2974790513" sldId="1731651279"/>
            <ac:spMk id="2" creationId="{056CEDEF-0E64-F541-9B5A-A313BE18737F}"/>
          </ac:spMkLst>
        </pc:spChg>
        <pc:picChg chg="add mod">
          <ac:chgData name="Alex Pelan" userId="0f2803ee-6420-431a-8481-41eebae873c4" providerId="ADAL" clId="{AF3A06F8-2A76-2F47-9532-6CFB83982C0C}" dt="2021-04-21T09:09:08.977" v="5909" actId="962"/>
          <ac:picMkLst>
            <pc:docMk/>
            <pc:sldMk cId="2974790513" sldId="1731651279"/>
            <ac:picMk id="4" creationId="{DD73CCFE-6D4C-6446-926F-FEAD42CAAA3F}"/>
          </ac:picMkLst>
        </pc:picChg>
      </pc:sldChg>
      <pc:sldChg chg="new del">
        <pc:chgData name="Alex Pelan" userId="0f2803ee-6420-431a-8481-41eebae873c4" providerId="ADAL" clId="{AF3A06F8-2A76-2F47-9532-6CFB83982C0C}" dt="2021-04-21T09:17:57.671" v="5957" actId="2696"/>
        <pc:sldMkLst>
          <pc:docMk/>
          <pc:sldMk cId="947237765" sldId="1731651280"/>
        </pc:sldMkLst>
      </pc:sldChg>
      <pc:sldChg chg="new del">
        <pc:chgData name="Alex Pelan" userId="0f2803ee-6420-431a-8481-41eebae873c4" providerId="ADAL" clId="{AF3A06F8-2A76-2F47-9532-6CFB83982C0C}" dt="2021-04-21T09:17:57.671" v="5957" actId="2696"/>
        <pc:sldMkLst>
          <pc:docMk/>
          <pc:sldMk cId="3473099548" sldId="1731651281"/>
        </pc:sldMkLst>
      </pc:sldChg>
      <pc:sldChg chg="modSp new ord">
        <pc:chgData name="Alex Pelan" userId="0f2803ee-6420-431a-8481-41eebae873c4" providerId="ADAL" clId="{AF3A06F8-2A76-2F47-9532-6CFB83982C0C}" dt="2021-04-21T09:17:43.950" v="5956"/>
        <pc:sldMkLst>
          <pc:docMk/>
          <pc:sldMk cId="3658351506" sldId="1731651282"/>
        </pc:sldMkLst>
        <pc:spChg chg="mod">
          <ac:chgData name="Alex Pelan" userId="0f2803ee-6420-431a-8481-41eebae873c4" providerId="ADAL" clId="{AF3A06F8-2A76-2F47-9532-6CFB83982C0C}" dt="2021-04-21T09:17:43.950" v="5956"/>
          <ac:spMkLst>
            <pc:docMk/>
            <pc:sldMk cId="3658351506" sldId="1731651282"/>
            <ac:spMk id="2" creationId="{4E748094-9C5C-CB42-B5F5-094B7917B50B}"/>
          </ac:spMkLst>
        </pc:spChg>
      </pc:sldChg>
      <pc:sldChg chg="addSp delSp modSp new mod ord">
        <pc:chgData name="Alex Pelan" userId="0f2803ee-6420-431a-8481-41eebae873c4" providerId="ADAL" clId="{AF3A06F8-2A76-2F47-9532-6CFB83982C0C}" dt="2021-04-23T12:32:49.843" v="9634" actId="20578"/>
        <pc:sldMkLst>
          <pc:docMk/>
          <pc:sldMk cId="3332867586" sldId="1731651283"/>
        </pc:sldMkLst>
        <pc:spChg chg="mod">
          <ac:chgData name="Alex Pelan" userId="0f2803ee-6420-431a-8481-41eebae873c4" providerId="ADAL" clId="{AF3A06F8-2A76-2F47-9532-6CFB83982C0C}" dt="2021-04-21T11:08:42.876" v="6203" actId="20577"/>
          <ac:spMkLst>
            <pc:docMk/>
            <pc:sldMk cId="3332867586" sldId="1731651283"/>
            <ac:spMk id="2" creationId="{B9C4B0A6-A543-E348-89B5-A496236D1AB4}"/>
          </ac:spMkLst>
        </pc:spChg>
        <pc:spChg chg="mod">
          <ac:chgData name="Alex Pelan" userId="0f2803ee-6420-431a-8481-41eebae873c4" providerId="ADAL" clId="{AF3A06F8-2A76-2F47-9532-6CFB83982C0C}" dt="2021-04-21T10:49:10.257" v="5992" actId="122"/>
          <ac:spMkLst>
            <pc:docMk/>
            <pc:sldMk cId="3332867586" sldId="1731651283"/>
            <ac:spMk id="3" creationId="{AC383C1B-5707-6B41-B729-FFA1FD1E7752}"/>
          </ac:spMkLst>
        </pc:spChg>
        <pc:spChg chg="mod">
          <ac:chgData name="Alex Pelan" userId="0f2803ee-6420-431a-8481-41eebae873c4" providerId="ADAL" clId="{AF3A06F8-2A76-2F47-9532-6CFB83982C0C}" dt="2021-04-21T11:09:06.999" v="6214" actId="20577"/>
          <ac:spMkLst>
            <pc:docMk/>
            <pc:sldMk cId="3332867586" sldId="1731651283"/>
            <ac:spMk id="4" creationId="{A35B304F-5B42-F24E-9C6E-1659DA1A86E0}"/>
          </ac:spMkLst>
        </pc:spChg>
        <pc:spChg chg="mod">
          <ac:chgData name="Alex Pelan" userId="0f2803ee-6420-431a-8481-41eebae873c4" providerId="ADAL" clId="{AF3A06F8-2A76-2F47-9532-6CFB83982C0C}" dt="2021-04-21T10:49:21.743" v="5993" actId="108"/>
          <ac:spMkLst>
            <pc:docMk/>
            <pc:sldMk cId="3332867586" sldId="1731651283"/>
            <ac:spMk id="5" creationId="{1156A58A-1EF1-804F-860F-F4D101A241A2}"/>
          </ac:spMkLst>
        </pc:spChg>
        <pc:spChg chg="mod">
          <ac:chgData name="Alex Pelan" userId="0f2803ee-6420-431a-8481-41eebae873c4" providerId="ADAL" clId="{AF3A06F8-2A76-2F47-9532-6CFB83982C0C}" dt="2021-04-21T11:09:46.427" v="6279" actId="20577"/>
          <ac:spMkLst>
            <pc:docMk/>
            <pc:sldMk cId="3332867586" sldId="1731651283"/>
            <ac:spMk id="6" creationId="{FB73FECF-29B7-0E46-9732-FD0FED188AF0}"/>
          </ac:spMkLst>
        </pc:spChg>
        <pc:spChg chg="mod">
          <ac:chgData name="Alex Pelan" userId="0f2803ee-6420-431a-8481-41eebae873c4" providerId="ADAL" clId="{AF3A06F8-2A76-2F47-9532-6CFB83982C0C}" dt="2021-04-21T10:49:24.688" v="5994" actId="108"/>
          <ac:spMkLst>
            <pc:docMk/>
            <pc:sldMk cId="3332867586" sldId="1731651283"/>
            <ac:spMk id="7" creationId="{668B3DE0-132C-7440-8872-CA4056FD165F}"/>
          </ac:spMkLst>
        </pc:spChg>
        <pc:spChg chg="mod">
          <ac:chgData name="Alex Pelan" userId="0f2803ee-6420-431a-8481-41eebae873c4" providerId="ADAL" clId="{AF3A06F8-2A76-2F47-9532-6CFB83982C0C}" dt="2021-04-21T10:49:49.280" v="6009" actId="20577"/>
          <ac:spMkLst>
            <pc:docMk/>
            <pc:sldMk cId="3332867586" sldId="1731651283"/>
            <ac:spMk id="8" creationId="{3BC2EB21-A474-AD4D-AB8D-4F7EDA02D48F}"/>
          </ac:spMkLst>
        </pc:spChg>
        <pc:spChg chg="mod">
          <ac:chgData name="Alex Pelan" userId="0f2803ee-6420-431a-8481-41eebae873c4" providerId="ADAL" clId="{AF3A06F8-2A76-2F47-9532-6CFB83982C0C}" dt="2021-04-21T11:10:21.925" v="6377" actId="20577"/>
          <ac:spMkLst>
            <pc:docMk/>
            <pc:sldMk cId="3332867586" sldId="1731651283"/>
            <ac:spMk id="9" creationId="{C9B61C82-A26B-3D41-84FF-9850387FD6A2}"/>
          </ac:spMkLst>
        </pc:spChg>
        <pc:spChg chg="mod">
          <ac:chgData name="Alex Pelan" userId="0f2803ee-6420-431a-8481-41eebae873c4" providerId="ADAL" clId="{AF3A06F8-2A76-2F47-9532-6CFB83982C0C}" dt="2021-04-21T10:49:27.120" v="5995" actId="108"/>
          <ac:spMkLst>
            <pc:docMk/>
            <pc:sldMk cId="3332867586" sldId="1731651283"/>
            <ac:spMk id="10" creationId="{D8DCE265-4B23-1D45-B4B3-9E69699DFB81}"/>
          </ac:spMkLst>
        </pc:spChg>
        <pc:spChg chg="mod">
          <ac:chgData name="Alex Pelan" userId="0f2803ee-6420-431a-8481-41eebae873c4" providerId="ADAL" clId="{AF3A06F8-2A76-2F47-9532-6CFB83982C0C}" dt="2021-04-21T12:17:21.895" v="6606" actId="20577"/>
          <ac:spMkLst>
            <pc:docMk/>
            <pc:sldMk cId="3332867586" sldId="1731651283"/>
            <ac:spMk id="11" creationId="{C82E1A6F-3146-764A-B6B5-D93E63018EF7}"/>
          </ac:spMkLst>
        </pc:spChg>
        <pc:spChg chg="mod">
          <ac:chgData name="Alex Pelan" userId="0f2803ee-6420-431a-8481-41eebae873c4" providerId="ADAL" clId="{AF3A06F8-2A76-2F47-9532-6CFB83982C0C}" dt="2021-04-21T10:49:29.953" v="5996" actId="108"/>
          <ac:spMkLst>
            <pc:docMk/>
            <pc:sldMk cId="3332867586" sldId="1731651283"/>
            <ac:spMk id="12" creationId="{B84AE570-E1B6-3247-AF8D-D844309A5B28}"/>
          </ac:spMkLst>
        </pc:spChg>
        <pc:spChg chg="mod">
          <ac:chgData name="Alex Pelan" userId="0f2803ee-6420-431a-8481-41eebae873c4" providerId="ADAL" clId="{AF3A06F8-2A76-2F47-9532-6CFB83982C0C}" dt="2021-04-21T10:50:04.482" v="6041" actId="20577"/>
          <ac:spMkLst>
            <pc:docMk/>
            <pc:sldMk cId="3332867586" sldId="1731651283"/>
            <ac:spMk id="13" creationId="{2C5CB237-941C-5C4E-89CD-2E3BB36E1DC4}"/>
          </ac:spMkLst>
        </pc:spChg>
        <pc:spChg chg="add del mod">
          <ac:chgData name="Alex Pelan" userId="0f2803ee-6420-431a-8481-41eebae873c4" providerId="ADAL" clId="{AF3A06F8-2A76-2F47-9532-6CFB83982C0C}" dt="2021-04-21T11:02:19.343" v="6188"/>
          <ac:spMkLst>
            <pc:docMk/>
            <pc:sldMk cId="3332867586" sldId="1731651283"/>
            <ac:spMk id="14" creationId="{702D5285-EC0A-AB46-8A58-F1D52BD6CF6E}"/>
          </ac:spMkLst>
        </pc:spChg>
      </pc:sldChg>
      <pc:sldChg chg="addSp modSp new del mod">
        <pc:chgData name="Alex Pelan" userId="0f2803ee-6420-431a-8481-41eebae873c4" providerId="ADAL" clId="{AF3A06F8-2A76-2F47-9532-6CFB83982C0C}" dt="2021-04-28T11:24:36.346" v="15423" actId="2696"/>
        <pc:sldMkLst>
          <pc:docMk/>
          <pc:sldMk cId="3076031257" sldId="1731651284"/>
        </pc:sldMkLst>
        <pc:spChg chg="add mod">
          <ac:chgData name="Alex Pelan" userId="0f2803ee-6420-431a-8481-41eebae873c4" providerId="ADAL" clId="{AF3A06F8-2A76-2F47-9532-6CFB83982C0C}" dt="2021-04-23T08:23:59.388" v="9267" actId="1076"/>
          <ac:spMkLst>
            <pc:docMk/>
            <pc:sldMk cId="3076031257" sldId="1731651284"/>
            <ac:spMk id="2" creationId="{97D1213A-2617-6145-831C-CA64D0760F35}"/>
          </ac:spMkLst>
        </pc:spChg>
        <pc:picChg chg="add mod">
          <ac:chgData name="Alex Pelan" userId="0f2803ee-6420-431a-8481-41eebae873c4" providerId="ADAL" clId="{AF3A06F8-2A76-2F47-9532-6CFB83982C0C}" dt="2021-04-23T08:22:52.331" v="9205"/>
          <ac:picMkLst>
            <pc:docMk/>
            <pc:sldMk cId="3076031257" sldId="1731651284"/>
            <ac:picMk id="3" creationId="{D60EAFE4-CFDB-3541-9BB0-A7EB7EB9A273}"/>
          </ac:picMkLst>
        </pc:picChg>
      </pc:sldChg>
      <pc:sldChg chg="add del">
        <pc:chgData name="Alex Pelan" userId="0f2803ee-6420-431a-8481-41eebae873c4" providerId="ADAL" clId="{AF3A06F8-2A76-2F47-9532-6CFB83982C0C}" dt="2021-04-22T07:28:44.903" v="6635" actId="2696"/>
        <pc:sldMkLst>
          <pc:docMk/>
          <pc:sldMk cId="3535593490" sldId="1731651284"/>
        </pc:sldMkLst>
      </pc:sldChg>
      <pc:sldChg chg="addSp modSp new del mod ord">
        <pc:chgData name="Alex Pelan" userId="0f2803ee-6420-431a-8481-41eebae873c4" providerId="ADAL" clId="{AF3A06F8-2A76-2F47-9532-6CFB83982C0C}" dt="2021-04-28T11:07:16.714" v="14964" actId="2696"/>
        <pc:sldMkLst>
          <pc:docMk/>
          <pc:sldMk cId="394145925" sldId="1731651285"/>
        </pc:sldMkLst>
        <pc:spChg chg="add mod">
          <ac:chgData name="Alex Pelan" userId="0f2803ee-6420-431a-8481-41eebae873c4" providerId="ADAL" clId="{AF3A06F8-2A76-2F47-9532-6CFB83982C0C}" dt="2021-04-23T12:30:53.513" v="9629" actId="20577"/>
          <ac:spMkLst>
            <pc:docMk/>
            <pc:sldMk cId="394145925" sldId="1731651285"/>
            <ac:spMk id="2" creationId="{7F8FB377-EA13-A84F-AD56-6C7D92F47ECD}"/>
          </ac:spMkLst>
        </pc:spChg>
      </pc:sldChg>
      <pc:sldChg chg="addSp delSp modSp add mod modNotesTx">
        <pc:chgData name="Alex Pelan" userId="0f2803ee-6420-431a-8481-41eebae873c4" providerId="ADAL" clId="{AF3A06F8-2A76-2F47-9532-6CFB83982C0C}" dt="2021-04-28T11:24:19.220" v="15422" actId="20577"/>
        <pc:sldMkLst>
          <pc:docMk/>
          <pc:sldMk cId="3583091337" sldId="1731651286"/>
        </pc:sldMkLst>
        <pc:spChg chg="mod">
          <ac:chgData name="Alex Pelan" userId="0f2803ee-6420-431a-8481-41eebae873c4" providerId="ADAL" clId="{AF3A06F8-2A76-2F47-9532-6CFB83982C0C}" dt="2021-04-28T11:24:19.220" v="15422" actId="20577"/>
          <ac:spMkLst>
            <pc:docMk/>
            <pc:sldMk cId="3583091337" sldId="1731651286"/>
            <ac:spMk id="5" creationId="{57798A89-CB90-CE41-B606-773CA0B3C5C3}"/>
          </ac:spMkLst>
        </pc:spChg>
        <pc:spChg chg="add del mod">
          <ac:chgData name="Alex Pelan" userId="0f2803ee-6420-431a-8481-41eebae873c4" providerId="ADAL" clId="{AF3A06F8-2A76-2F47-9532-6CFB83982C0C}" dt="2021-04-28T11:11:15.923" v="15209" actId="478"/>
          <ac:spMkLst>
            <pc:docMk/>
            <pc:sldMk cId="3583091337" sldId="1731651286"/>
            <ac:spMk id="6" creationId="{148EB86E-8B66-DA47-A6EB-BCA402F9C6A5}"/>
          </ac:spMkLst>
        </pc:spChg>
      </pc:sldChg>
      <pc:sldChg chg="addSp delSp modSp add del mod modShow">
        <pc:chgData name="Alex Pelan" userId="0f2803ee-6420-431a-8481-41eebae873c4" providerId="ADAL" clId="{AF3A06F8-2A76-2F47-9532-6CFB83982C0C}" dt="2021-04-28T09:59:14.931" v="12958" actId="2696"/>
        <pc:sldMkLst>
          <pc:docMk/>
          <pc:sldMk cId="3307976686" sldId="1731651287"/>
        </pc:sldMkLst>
        <pc:spChg chg="mod">
          <ac:chgData name="Alex Pelan" userId="0f2803ee-6420-431a-8481-41eebae873c4" providerId="ADAL" clId="{AF3A06F8-2A76-2F47-9532-6CFB83982C0C}" dt="2021-04-28T08:30:53.445" v="11219" actId="1076"/>
          <ac:spMkLst>
            <pc:docMk/>
            <pc:sldMk cId="3307976686" sldId="1731651287"/>
            <ac:spMk id="10" creationId="{13BC2F0E-AFF2-8043-BE03-BDF63EB32B57}"/>
          </ac:spMkLst>
        </pc:spChg>
        <pc:spChg chg="mod">
          <ac:chgData name="Alex Pelan" userId="0f2803ee-6420-431a-8481-41eebae873c4" providerId="ADAL" clId="{AF3A06F8-2A76-2F47-9532-6CFB83982C0C}" dt="2021-04-28T08:30:53.445" v="11219" actId="1076"/>
          <ac:spMkLst>
            <pc:docMk/>
            <pc:sldMk cId="3307976686" sldId="1731651287"/>
            <ac:spMk id="13" creationId="{0101F25B-8D7D-FB4A-944A-87270F6C08FA}"/>
          </ac:spMkLst>
        </pc:spChg>
        <pc:spChg chg="mod">
          <ac:chgData name="Alex Pelan" userId="0f2803ee-6420-431a-8481-41eebae873c4" providerId="ADAL" clId="{AF3A06F8-2A76-2F47-9532-6CFB83982C0C}" dt="2021-04-28T08:30:53.445" v="11219" actId="1076"/>
          <ac:spMkLst>
            <pc:docMk/>
            <pc:sldMk cId="3307976686" sldId="1731651287"/>
            <ac:spMk id="14" creationId="{EB85466E-6485-194F-8D82-ECB77E679518}"/>
          </ac:spMkLst>
        </pc:spChg>
        <pc:spChg chg="mod">
          <ac:chgData name="Alex Pelan" userId="0f2803ee-6420-431a-8481-41eebae873c4" providerId="ADAL" clId="{AF3A06F8-2A76-2F47-9532-6CFB83982C0C}" dt="2021-04-28T08:30:53.445" v="11219" actId="1076"/>
          <ac:spMkLst>
            <pc:docMk/>
            <pc:sldMk cId="3307976686" sldId="1731651287"/>
            <ac:spMk id="15" creationId="{EDFC80E8-EECB-A34E-ACCF-71537736CE53}"/>
          </ac:spMkLst>
        </pc:spChg>
        <pc:spChg chg="mod">
          <ac:chgData name="Alex Pelan" userId="0f2803ee-6420-431a-8481-41eebae873c4" providerId="ADAL" clId="{AF3A06F8-2A76-2F47-9532-6CFB83982C0C}" dt="2021-04-28T08:30:53.445" v="11219" actId="1076"/>
          <ac:spMkLst>
            <pc:docMk/>
            <pc:sldMk cId="3307976686" sldId="1731651287"/>
            <ac:spMk id="16" creationId="{ACE6CD84-E499-A44F-AD85-63E7111D9600}"/>
          </ac:spMkLst>
        </pc:spChg>
        <pc:spChg chg="mod">
          <ac:chgData name="Alex Pelan" userId="0f2803ee-6420-431a-8481-41eebae873c4" providerId="ADAL" clId="{AF3A06F8-2A76-2F47-9532-6CFB83982C0C}" dt="2021-04-28T08:30:53.445" v="11219" actId="1076"/>
          <ac:spMkLst>
            <pc:docMk/>
            <pc:sldMk cId="3307976686" sldId="1731651287"/>
            <ac:spMk id="17" creationId="{1677D1AF-D13C-334C-8CEB-D2E523EC5F0D}"/>
          </ac:spMkLst>
        </pc:spChg>
        <pc:spChg chg="mod">
          <ac:chgData name="Alex Pelan" userId="0f2803ee-6420-431a-8481-41eebae873c4" providerId="ADAL" clId="{AF3A06F8-2A76-2F47-9532-6CFB83982C0C}" dt="2021-04-28T08:30:53.445" v="11219" actId="1076"/>
          <ac:spMkLst>
            <pc:docMk/>
            <pc:sldMk cId="3307976686" sldId="1731651287"/>
            <ac:spMk id="18" creationId="{8768C97C-BA57-CC46-93BE-62F080C1F08C}"/>
          </ac:spMkLst>
        </pc:spChg>
        <pc:spChg chg="mod">
          <ac:chgData name="Alex Pelan" userId="0f2803ee-6420-431a-8481-41eebae873c4" providerId="ADAL" clId="{AF3A06F8-2A76-2F47-9532-6CFB83982C0C}" dt="2021-04-28T08:30:53.445" v="11219" actId="1076"/>
          <ac:spMkLst>
            <pc:docMk/>
            <pc:sldMk cId="3307976686" sldId="1731651287"/>
            <ac:spMk id="19" creationId="{D96A50C7-50A8-D345-823C-40C0DF8B791C}"/>
          </ac:spMkLst>
        </pc:spChg>
        <pc:spChg chg="mod">
          <ac:chgData name="Alex Pelan" userId="0f2803ee-6420-431a-8481-41eebae873c4" providerId="ADAL" clId="{AF3A06F8-2A76-2F47-9532-6CFB83982C0C}" dt="2021-04-28T08:30:53.445" v="11219" actId="1076"/>
          <ac:spMkLst>
            <pc:docMk/>
            <pc:sldMk cId="3307976686" sldId="1731651287"/>
            <ac:spMk id="20" creationId="{B8D82E79-6105-8144-9C3D-771DAF9C430C}"/>
          </ac:spMkLst>
        </pc:spChg>
        <pc:spChg chg="add mod">
          <ac:chgData name="Alex Pelan" userId="0f2803ee-6420-431a-8481-41eebae873c4" providerId="ADAL" clId="{AF3A06F8-2A76-2F47-9532-6CFB83982C0C}" dt="2021-04-28T08:30:53.445" v="11219" actId="1076"/>
          <ac:spMkLst>
            <pc:docMk/>
            <pc:sldMk cId="3307976686" sldId="1731651287"/>
            <ac:spMk id="21" creationId="{87C7C150-A7EC-334F-957C-32B89C9878A0}"/>
          </ac:spMkLst>
        </pc:spChg>
        <pc:spChg chg="add del mod">
          <ac:chgData name="Alex Pelan" userId="0f2803ee-6420-431a-8481-41eebae873c4" providerId="ADAL" clId="{AF3A06F8-2A76-2F47-9532-6CFB83982C0C}" dt="2021-04-27T11:46:02.632" v="10273"/>
          <ac:spMkLst>
            <pc:docMk/>
            <pc:sldMk cId="3307976686" sldId="1731651287"/>
            <ac:spMk id="22" creationId="{68E41CAE-7B9C-4A4D-A85A-D5DF46DEB6E8}"/>
          </ac:spMkLst>
        </pc:spChg>
        <pc:spChg chg="mod">
          <ac:chgData name="Alex Pelan" userId="0f2803ee-6420-431a-8481-41eebae873c4" providerId="ADAL" clId="{AF3A06F8-2A76-2F47-9532-6CFB83982C0C}" dt="2021-04-28T08:30:53.445" v="11219" actId="1076"/>
          <ac:spMkLst>
            <pc:docMk/>
            <pc:sldMk cId="3307976686" sldId="1731651287"/>
            <ac:spMk id="23" creationId="{CB3F21C8-DAD3-C048-A96B-17A7129DAD34}"/>
          </ac:spMkLst>
        </pc:spChg>
        <pc:spChg chg="mod">
          <ac:chgData name="Alex Pelan" userId="0f2803ee-6420-431a-8481-41eebae873c4" providerId="ADAL" clId="{AF3A06F8-2A76-2F47-9532-6CFB83982C0C}" dt="2021-04-28T08:30:53.445" v="11219" actId="1076"/>
          <ac:spMkLst>
            <pc:docMk/>
            <pc:sldMk cId="3307976686" sldId="1731651287"/>
            <ac:spMk id="24" creationId="{E8A0BA2A-395A-AB48-8028-EE41177B7220}"/>
          </ac:spMkLst>
        </pc:spChg>
        <pc:spChg chg="add mod">
          <ac:chgData name="Alex Pelan" userId="0f2803ee-6420-431a-8481-41eebae873c4" providerId="ADAL" clId="{AF3A06F8-2A76-2F47-9532-6CFB83982C0C}" dt="2021-04-28T08:30:56.317" v="11220" actId="1076"/>
          <ac:spMkLst>
            <pc:docMk/>
            <pc:sldMk cId="3307976686" sldId="1731651287"/>
            <ac:spMk id="25" creationId="{4DC6BD44-55A0-2A42-850D-4DA6ABF5884B}"/>
          </ac:spMkLst>
        </pc:spChg>
        <pc:picChg chg="mod">
          <ac:chgData name="Alex Pelan" userId="0f2803ee-6420-431a-8481-41eebae873c4" providerId="ADAL" clId="{AF3A06F8-2A76-2F47-9532-6CFB83982C0C}" dt="2021-04-28T08:30:53.445" v="11219" actId="1076"/>
          <ac:picMkLst>
            <pc:docMk/>
            <pc:sldMk cId="3307976686" sldId="1731651287"/>
            <ac:picMk id="11" creationId="{837F9C6C-854D-F549-86F7-B470385F7BEB}"/>
          </ac:picMkLst>
        </pc:picChg>
        <pc:picChg chg="mod">
          <ac:chgData name="Alex Pelan" userId="0f2803ee-6420-431a-8481-41eebae873c4" providerId="ADAL" clId="{AF3A06F8-2A76-2F47-9532-6CFB83982C0C}" dt="2021-04-28T08:30:53.445" v="11219" actId="1076"/>
          <ac:picMkLst>
            <pc:docMk/>
            <pc:sldMk cId="3307976686" sldId="1731651287"/>
            <ac:picMk id="12" creationId="{13F95458-46B9-734A-92B0-9D2E396FF817}"/>
          </ac:picMkLst>
        </pc:picChg>
      </pc:sldChg>
      <pc:sldChg chg="new del">
        <pc:chgData name="Alex Pelan" userId="0f2803ee-6420-431a-8481-41eebae873c4" providerId="ADAL" clId="{AF3A06F8-2A76-2F47-9532-6CFB83982C0C}" dt="2021-04-23T13:46:09.227" v="9667" actId="680"/>
        <pc:sldMkLst>
          <pc:docMk/>
          <pc:sldMk cId="3506983983" sldId="1731651287"/>
        </pc:sldMkLst>
      </pc:sldChg>
      <pc:sldChg chg="modSp new mod">
        <pc:chgData name="Alex Pelan" userId="0f2803ee-6420-431a-8481-41eebae873c4" providerId="ADAL" clId="{AF3A06F8-2A76-2F47-9532-6CFB83982C0C}" dt="2021-04-27T10:41:24.060" v="10072" actId="20577"/>
        <pc:sldMkLst>
          <pc:docMk/>
          <pc:sldMk cId="640873637" sldId="1731651288"/>
        </pc:sldMkLst>
        <pc:spChg chg="mod">
          <ac:chgData name="Alex Pelan" userId="0f2803ee-6420-431a-8481-41eebae873c4" providerId="ADAL" clId="{AF3A06F8-2A76-2F47-9532-6CFB83982C0C}" dt="2021-04-27T10:41:24.060" v="10072" actId="20577"/>
          <ac:spMkLst>
            <pc:docMk/>
            <pc:sldMk cId="640873637" sldId="1731651288"/>
            <ac:spMk id="2" creationId="{8FCE5CC1-A615-A34D-8268-97B9060CA33F}"/>
          </ac:spMkLst>
        </pc:spChg>
      </pc:sldChg>
      <pc:sldChg chg="modSp add mod ord modNotesTx">
        <pc:chgData name="Alex Pelan" userId="0f2803ee-6420-431a-8481-41eebae873c4" providerId="ADAL" clId="{AF3A06F8-2A76-2F47-9532-6CFB83982C0C}" dt="2021-04-28T09:41:23.815" v="12748" actId="20577"/>
        <pc:sldMkLst>
          <pc:docMk/>
          <pc:sldMk cId="1201965666" sldId="1731651289"/>
        </pc:sldMkLst>
        <pc:spChg chg="mod">
          <ac:chgData name="Alex Pelan" userId="0f2803ee-6420-431a-8481-41eebae873c4" providerId="ADAL" clId="{AF3A06F8-2A76-2F47-9532-6CFB83982C0C}" dt="2021-04-27T10:43:15.802" v="10140" actId="2711"/>
          <ac:spMkLst>
            <pc:docMk/>
            <pc:sldMk cId="1201965666" sldId="1731651289"/>
            <ac:spMk id="2" creationId="{8FCE5CC1-A615-A34D-8268-97B9060CA33F}"/>
          </ac:spMkLst>
        </pc:spChg>
      </pc:sldChg>
      <pc:sldChg chg="addSp delSp modSp add mod modNotesTx">
        <pc:chgData name="Alex Pelan" userId="0f2803ee-6420-431a-8481-41eebae873c4" providerId="ADAL" clId="{AF3A06F8-2A76-2F47-9532-6CFB83982C0C}" dt="2021-05-04T07:28:09.344" v="17015" actId="14100"/>
        <pc:sldMkLst>
          <pc:docMk/>
          <pc:sldMk cId="1189516596" sldId="1731651290"/>
        </pc:sldMkLst>
        <pc:spChg chg="mod">
          <ac:chgData name="Alex Pelan" userId="0f2803ee-6420-431a-8481-41eebae873c4" providerId="ADAL" clId="{AF3A06F8-2A76-2F47-9532-6CFB83982C0C}" dt="2021-04-28T11:38:40.962" v="15686" actId="164"/>
          <ac:spMkLst>
            <pc:docMk/>
            <pc:sldMk cId="1189516596" sldId="1731651290"/>
            <ac:spMk id="5" creationId="{CEA41ED1-BB71-EA47-B14D-34189281EBC0}"/>
          </ac:spMkLst>
        </pc:spChg>
        <pc:spChg chg="mod">
          <ac:chgData name="Alex Pelan" userId="0f2803ee-6420-431a-8481-41eebae873c4" providerId="ADAL" clId="{AF3A06F8-2A76-2F47-9532-6CFB83982C0C}" dt="2021-04-28T11:38:36.417" v="15685" actId="164"/>
          <ac:spMkLst>
            <pc:docMk/>
            <pc:sldMk cId="1189516596" sldId="1731651290"/>
            <ac:spMk id="7" creationId="{06DF34CF-23C9-6641-8D9B-D4E324B413C9}"/>
          </ac:spMkLst>
        </pc:spChg>
        <pc:spChg chg="mod">
          <ac:chgData name="Alex Pelan" userId="0f2803ee-6420-431a-8481-41eebae873c4" providerId="ADAL" clId="{AF3A06F8-2A76-2F47-9532-6CFB83982C0C}" dt="2021-04-28T11:38:32.292" v="15684" actId="164"/>
          <ac:spMkLst>
            <pc:docMk/>
            <pc:sldMk cId="1189516596" sldId="1731651290"/>
            <ac:spMk id="8" creationId="{52721489-EBFC-244A-9305-29EA42B3D571}"/>
          </ac:spMkLst>
        </pc:spChg>
        <pc:spChg chg="mod">
          <ac:chgData name="Alex Pelan" userId="0f2803ee-6420-431a-8481-41eebae873c4" providerId="ADAL" clId="{AF3A06F8-2A76-2F47-9532-6CFB83982C0C}" dt="2021-04-28T11:38:40.962" v="15686" actId="164"/>
          <ac:spMkLst>
            <pc:docMk/>
            <pc:sldMk cId="1189516596" sldId="1731651290"/>
            <ac:spMk id="47" creationId="{614B2E3E-0C93-5845-8C39-FE3384E99E56}"/>
          </ac:spMkLst>
        </pc:spChg>
        <pc:spChg chg="mod">
          <ac:chgData name="Alex Pelan" userId="0f2803ee-6420-431a-8481-41eebae873c4" providerId="ADAL" clId="{AF3A06F8-2A76-2F47-9532-6CFB83982C0C}" dt="2021-04-28T11:38:36.417" v="15685" actId="164"/>
          <ac:spMkLst>
            <pc:docMk/>
            <pc:sldMk cId="1189516596" sldId="1731651290"/>
            <ac:spMk id="48" creationId="{8C0883EB-57A9-E746-8818-F925D9A4D3A6}"/>
          </ac:spMkLst>
        </pc:spChg>
        <pc:spChg chg="mod">
          <ac:chgData name="Alex Pelan" userId="0f2803ee-6420-431a-8481-41eebae873c4" providerId="ADAL" clId="{AF3A06F8-2A76-2F47-9532-6CFB83982C0C}" dt="2021-04-28T11:38:32.292" v="15684" actId="164"/>
          <ac:spMkLst>
            <pc:docMk/>
            <pc:sldMk cId="1189516596" sldId="1731651290"/>
            <ac:spMk id="49" creationId="{1B164D1F-CE29-F94B-8E84-C45D7EE8D599}"/>
          </ac:spMkLst>
        </pc:spChg>
        <pc:spChg chg="del">
          <ac:chgData name="Alex Pelan" userId="0f2803ee-6420-431a-8481-41eebae873c4" providerId="ADAL" clId="{AF3A06F8-2A76-2F47-9532-6CFB83982C0C}" dt="2021-04-28T10:07:51.420" v="13391" actId="478"/>
          <ac:spMkLst>
            <pc:docMk/>
            <pc:sldMk cId="1189516596" sldId="1731651290"/>
            <ac:spMk id="50" creationId="{7DB95F07-B2DF-B548-AEBA-27ED01204859}"/>
          </ac:spMkLst>
        </pc:spChg>
        <pc:spChg chg="del">
          <ac:chgData name="Alex Pelan" userId="0f2803ee-6420-431a-8481-41eebae873c4" providerId="ADAL" clId="{AF3A06F8-2A76-2F47-9532-6CFB83982C0C}" dt="2021-04-28T10:07:49.689" v="13390" actId="478"/>
          <ac:spMkLst>
            <pc:docMk/>
            <pc:sldMk cId="1189516596" sldId="1731651290"/>
            <ac:spMk id="51" creationId="{BA26CE5D-34D3-1342-AA7F-5CC6D0CCD889}"/>
          </ac:spMkLst>
        </pc:spChg>
        <pc:spChg chg="del">
          <ac:chgData name="Alex Pelan" userId="0f2803ee-6420-431a-8481-41eebae873c4" providerId="ADAL" clId="{AF3A06F8-2A76-2F47-9532-6CFB83982C0C}" dt="2021-04-28T10:07:52.909" v="13392" actId="478"/>
          <ac:spMkLst>
            <pc:docMk/>
            <pc:sldMk cId="1189516596" sldId="1731651290"/>
            <ac:spMk id="52" creationId="{8CBD852F-1430-7846-8B7A-548CB75496DC}"/>
          </ac:spMkLst>
        </pc:spChg>
        <pc:spChg chg="del">
          <ac:chgData name="Alex Pelan" userId="0f2803ee-6420-431a-8481-41eebae873c4" providerId="ADAL" clId="{AF3A06F8-2A76-2F47-9532-6CFB83982C0C}" dt="2021-04-28T10:07:53.614" v="13393" actId="478"/>
          <ac:spMkLst>
            <pc:docMk/>
            <pc:sldMk cId="1189516596" sldId="1731651290"/>
            <ac:spMk id="53" creationId="{00FE5C17-C544-964A-AB00-0FF68B915793}"/>
          </ac:spMkLst>
        </pc:spChg>
        <pc:spChg chg="mod">
          <ac:chgData name="Alex Pelan" userId="0f2803ee-6420-431a-8481-41eebae873c4" providerId="ADAL" clId="{AF3A06F8-2A76-2F47-9532-6CFB83982C0C}" dt="2021-04-28T11:39:09.644" v="15719" actId="20577"/>
          <ac:spMkLst>
            <pc:docMk/>
            <pc:sldMk cId="1189516596" sldId="1731651290"/>
            <ac:spMk id="54" creationId="{7E8A5E09-31B3-F446-AC12-8566116575BF}"/>
          </ac:spMkLst>
        </pc:spChg>
        <pc:spChg chg="mod">
          <ac:chgData name="Alex Pelan" userId="0f2803ee-6420-431a-8481-41eebae873c4" providerId="ADAL" clId="{AF3A06F8-2A76-2F47-9532-6CFB83982C0C}" dt="2021-04-28T11:39:18.828" v="15731" actId="20577"/>
          <ac:spMkLst>
            <pc:docMk/>
            <pc:sldMk cId="1189516596" sldId="1731651290"/>
            <ac:spMk id="55" creationId="{4F2CCA2A-B579-DE41-9DE5-4B03A53BF641}"/>
          </ac:spMkLst>
        </pc:spChg>
        <pc:spChg chg="add mod">
          <ac:chgData name="Alex Pelan" userId="0f2803ee-6420-431a-8481-41eebae873c4" providerId="ADAL" clId="{AF3A06F8-2A76-2F47-9532-6CFB83982C0C}" dt="2021-04-28T10:07:26.630" v="13389" actId="1076"/>
          <ac:spMkLst>
            <pc:docMk/>
            <pc:sldMk cId="1189516596" sldId="1731651290"/>
            <ac:spMk id="56" creationId="{6BD9E9AF-8989-5049-8D0A-31B5F06367A9}"/>
          </ac:spMkLst>
        </pc:spChg>
        <pc:spChg chg="mod">
          <ac:chgData name="Alex Pelan" userId="0f2803ee-6420-431a-8481-41eebae873c4" providerId="ADAL" clId="{AF3A06F8-2A76-2F47-9532-6CFB83982C0C}" dt="2021-05-04T07:28:09.344" v="17015" actId="14100"/>
          <ac:spMkLst>
            <pc:docMk/>
            <pc:sldMk cId="1189516596" sldId="1731651290"/>
            <ac:spMk id="57" creationId="{889DD67A-3ABC-BC4E-85A4-114A578D2CB8}"/>
          </ac:spMkLst>
        </pc:spChg>
        <pc:spChg chg="add mod">
          <ac:chgData name="Alex Pelan" userId="0f2803ee-6420-431a-8481-41eebae873c4" providerId="ADAL" clId="{AF3A06F8-2A76-2F47-9532-6CFB83982C0C}" dt="2021-04-28T11:39:26.866" v="15741" actId="20577"/>
          <ac:spMkLst>
            <pc:docMk/>
            <pc:sldMk cId="1189516596" sldId="1731651290"/>
            <ac:spMk id="58" creationId="{FC8ACAF5-3B09-FC44-BA62-F17390513A57}"/>
          </ac:spMkLst>
        </pc:spChg>
        <pc:spChg chg="del mod">
          <ac:chgData name="Alex Pelan" userId="0f2803ee-6420-431a-8481-41eebae873c4" providerId="ADAL" clId="{AF3A06F8-2A76-2F47-9532-6CFB83982C0C}" dt="2021-04-28T11:34:59.445" v="15559" actId="478"/>
          <ac:spMkLst>
            <pc:docMk/>
            <pc:sldMk cId="1189516596" sldId="1731651290"/>
            <ac:spMk id="59" creationId="{E72D1C48-0ECE-4E43-98AF-39519752946F}"/>
          </ac:spMkLst>
        </pc:spChg>
        <pc:spChg chg="add del mod">
          <ac:chgData name="Alex Pelan" userId="0f2803ee-6420-431a-8481-41eebae873c4" providerId="ADAL" clId="{AF3A06F8-2A76-2F47-9532-6CFB83982C0C}" dt="2021-04-28T11:39:35.779" v="15751" actId="20577"/>
          <ac:spMkLst>
            <pc:docMk/>
            <pc:sldMk cId="1189516596" sldId="1731651290"/>
            <ac:spMk id="60" creationId="{099B97F3-BE7A-0E45-9575-71E73B909328}"/>
          </ac:spMkLst>
        </pc:spChg>
        <pc:spChg chg="mod">
          <ac:chgData name="Alex Pelan" userId="0f2803ee-6420-431a-8481-41eebae873c4" providerId="ADAL" clId="{AF3A06F8-2A76-2F47-9532-6CFB83982C0C}" dt="2021-04-28T11:39:52.934" v="15771" actId="20577"/>
          <ac:spMkLst>
            <pc:docMk/>
            <pc:sldMk cId="1189516596" sldId="1731651290"/>
            <ac:spMk id="61" creationId="{0DF581DA-86DF-384C-BB72-80927CA79CBA}"/>
          </ac:spMkLst>
        </pc:spChg>
        <pc:spChg chg="add mod">
          <ac:chgData name="Alex Pelan" userId="0f2803ee-6420-431a-8481-41eebae873c4" providerId="ADAL" clId="{AF3A06F8-2A76-2F47-9532-6CFB83982C0C}" dt="2021-04-28T11:38:27.712" v="15683" actId="164"/>
          <ac:spMkLst>
            <pc:docMk/>
            <pc:sldMk cId="1189516596" sldId="1731651290"/>
            <ac:spMk id="62" creationId="{05F11473-218A-FE42-80B3-0A04CAFED928}"/>
          </ac:spMkLst>
        </pc:spChg>
        <pc:spChg chg="add mod">
          <ac:chgData name="Alex Pelan" userId="0f2803ee-6420-431a-8481-41eebae873c4" providerId="ADAL" clId="{AF3A06F8-2A76-2F47-9532-6CFB83982C0C}" dt="2021-04-28T11:38:27.712" v="15683" actId="164"/>
          <ac:spMkLst>
            <pc:docMk/>
            <pc:sldMk cId="1189516596" sldId="1731651290"/>
            <ac:spMk id="63" creationId="{FE01FD14-C063-7A43-B993-4C63FC35D183}"/>
          </ac:spMkLst>
        </pc:spChg>
        <pc:spChg chg="mod">
          <ac:chgData name="Alex Pelan" userId="0f2803ee-6420-431a-8481-41eebae873c4" providerId="ADAL" clId="{AF3A06F8-2A76-2F47-9532-6CFB83982C0C}" dt="2021-04-28T11:50:20.768" v="16006"/>
          <ac:spMkLst>
            <pc:docMk/>
            <pc:sldMk cId="1189516596" sldId="1731651290"/>
            <ac:spMk id="65" creationId="{B87D70D8-C34D-3741-88FA-19443DD24AA0}"/>
          </ac:spMkLst>
        </pc:spChg>
        <pc:spChg chg="mod">
          <ac:chgData name="Alex Pelan" userId="0f2803ee-6420-431a-8481-41eebae873c4" providerId="ADAL" clId="{AF3A06F8-2A76-2F47-9532-6CFB83982C0C}" dt="2021-04-28T11:39:59.675" v="15781" actId="20577"/>
          <ac:spMkLst>
            <pc:docMk/>
            <pc:sldMk cId="1189516596" sldId="1731651290"/>
            <ac:spMk id="69" creationId="{DE9BCD24-3A71-2E4E-AFE7-74162BF74EE1}"/>
          </ac:spMkLst>
        </pc:spChg>
        <pc:spChg chg="add mod">
          <ac:chgData name="Alex Pelan" userId="0f2803ee-6420-431a-8481-41eebae873c4" providerId="ADAL" clId="{AF3A06F8-2A76-2F47-9532-6CFB83982C0C}" dt="2021-04-28T11:38:22.931" v="15682" actId="164"/>
          <ac:spMkLst>
            <pc:docMk/>
            <pc:sldMk cId="1189516596" sldId="1731651290"/>
            <ac:spMk id="70" creationId="{B3F4C2B5-1081-B946-8B68-7927C217C252}"/>
          </ac:spMkLst>
        </pc:spChg>
        <pc:spChg chg="add mod">
          <ac:chgData name="Alex Pelan" userId="0f2803ee-6420-431a-8481-41eebae873c4" providerId="ADAL" clId="{AF3A06F8-2A76-2F47-9532-6CFB83982C0C}" dt="2021-04-28T11:38:22.931" v="15682" actId="164"/>
          <ac:spMkLst>
            <pc:docMk/>
            <pc:sldMk cId="1189516596" sldId="1731651290"/>
            <ac:spMk id="71" creationId="{2EB2E946-BC72-D842-9F74-D15522B87145}"/>
          </ac:spMkLst>
        </pc:spChg>
        <pc:spChg chg="mod">
          <ac:chgData name="Alex Pelan" userId="0f2803ee-6420-431a-8481-41eebae873c4" providerId="ADAL" clId="{AF3A06F8-2A76-2F47-9532-6CFB83982C0C}" dt="2021-04-28T11:40:51.571" v="15810" actId="20577"/>
          <ac:spMkLst>
            <pc:docMk/>
            <pc:sldMk cId="1189516596" sldId="1731651290"/>
            <ac:spMk id="74" creationId="{76B5E401-7E37-DE4B-98DD-8C277DE1BECD}"/>
          </ac:spMkLst>
        </pc:spChg>
        <pc:spChg chg="mod">
          <ac:chgData name="Alex Pelan" userId="0f2803ee-6420-431a-8481-41eebae873c4" providerId="ADAL" clId="{AF3A06F8-2A76-2F47-9532-6CFB83982C0C}" dt="2021-04-30T10:43:12.717" v="16714" actId="14100"/>
          <ac:spMkLst>
            <pc:docMk/>
            <pc:sldMk cId="1189516596" sldId="1731651290"/>
            <ac:spMk id="75" creationId="{E399BD62-A29C-F94D-A784-6D2228E10CC3}"/>
          </ac:spMkLst>
        </pc:spChg>
        <pc:spChg chg="add del mod">
          <ac:chgData name="Alex Pelan" userId="0f2803ee-6420-431a-8481-41eebae873c4" providerId="ADAL" clId="{AF3A06F8-2A76-2F47-9532-6CFB83982C0C}" dt="2021-04-28T11:43:53.054" v="15897" actId="207"/>
          <ac:spMkLst>
            <pc:docMk/>
            <pc:sldMk cId="1189516596" sldId="1731651290"/>
            <ac:spMk id="77" creationId="{7ED82DA0-797A-364F-BC80-BABE4CF5D54C}"/>
          </ac:spMkLst>
        </pc:spChg>
        <pc:spChg chg="mod">
          <ac:chgData name="Alex Pelan" userId="0f2803ee-6420-431a-8481-41eebae873c4" providerId="ADAL" clId="{AF3A06F8-2A76-2F47-9532-6CFB83982C0C}" dt="2021-04-28T10:06:13.258" v="13385" actId="20577"/>
          <ac:spMkLst>
            <pc:docMk/>
            <pc:sldMk cId="1189516596" sldId="1731651290"/>
            <ac:spMk id="78" creationId="{7DF80794-3E8F-6247-B10E-86B868CCFD4E}"/>
          </ac:spMkLst>
        </pc:spChg>
        <pc:grpChg chg="add mod">
          <ac:chgData name="Alex Pelan" userId="0f2803ee-6420-431a-8481-41eebae873c4" providerId="ADAL" clId="{AF3A06F8-2A76-2F47-9532-6CFB83982C0C}" dt="2021-04-28T11:38:22.931" v="15682" actId="164"/>
          <ac:grpSpMkLst>
            <pc:docMk/>
            <pc:sldMk cId="1189516596" sldId="1731651290"/>
            <ac:grpSpMk id="2" creationId="{FF27DD90-9F6B-5C41-BACD-EA28198D8143}"/>
          </ac:grpSpMkLst>
        </pc:grpChg>
        <pc:grpChg chg="add mod">
          <ac:chgData name="Alex Pelan" userId="0f2803ee-6420-431a-8481-41eebae873c4" providerId="ADAL" clId="{AF3A06F8-2A76-2F47-9532-6CFB83982C0C}" dt="2021-04-28T11:38:27.712" v="15683" actId="164"/>
          <ac:grpSpMkLst>
            <pc:docMk/>
            <pc:sldMk cId="1189516596" sldId="1731651290"/>
            <ac:grpSpMk id="3" creationId="{4AE1C406-EB42-8248-9A39-943CB63B839B}"/>
          </ac:grpSpMkLst>
        </pc:grpChg>
        <pc:grpChg chg="add mod">
          <ac:chgData name="Alex Pelan" userId="0f2803ee-6420-431a-8481-41eebae873c4" providerId="ADAL" clId="{AF3A06F8-2A76-2F47-9532-6CFB83982C0C}" dt="2021-04-28T11:38:32.292" v="15684" actId="164"/>
          <ac:grpSpMkLst>
            <pc:docMk/>
            <pc:sldMk cId="1189516596" sldId="1731651290"/>
            <ac:grpSpMk id="4" creationId="{EE53A8CB-F293-0148-9789-1C49C5733922}"/>
          </ac:grpSpMkLst>
        </pc:grpChg>
        <pc:grpChg chg="add mod">
          <ac:chgData name="Alex Pelan" userId="0f2803ee-6420-431a-8481-41eebae873c4" providerId="ADAL" clId="{AF3A06F8-2A76-2F47-9532-6CFB83982C0C}" dt="2021-04-28T11:38:36.417" v="15685" actId="164"/>
          <ac:grpSpMkLst>
            <pc:docMk/>
            <pc:sldMk cId="1189516596" sldId="1731651290"/>
            <ac:grpSpMk id="6" creationId="{0C44429C-0B16-6A42-93B0-0E6962FEA52E}"/>
          </ac:grpSpMkLst>
        </pc:grpChg>
        <pc:grpChg chg="add mod">
          <ac:chgData name="Alex Pelan" userId="0f2803ee-6420-431a-8481-41eebae873c4" providerId="ADAL" clId="{AF3A06F8-2A76-2F47-9532-6CFB83982C0C}" dt="2021-04-28T11:38:40.962" v="15686" actId="164"/>
          <ac:grpSpMkLst>
            <pc:docMk/>
            <pc:sldMk cId="1189516596" sldId="1731651290"/>
            <ac:grpSpMk id="9" creationId="{F4B0D580-93A8-4C48-BF95-CAF50D91C21E}"/>
          </ac:grpSpMkLst>
        </pc:grpChg>
      </pc:sldChg>
      <pc:sldChg chg="modSp new del mod">
        <pc:chgData name="Alex Pelan" userId="0f2803ee-6420-431a-8481-41eebae873c4" providerId="ADAL" clId="{AF3A06F8-2A76-2F47-9532-6CFB83982C0C}" dt="2021-04-27T11:42:59.676" v="10189" actId="2696"/>
        <pc:sldMkLst>
          <pc:docMk/>
          <pc:sldMk cId="2193954284" sldId="1731651290"/>
        </pc:sldMkLst>
        <pc:spChg chg="mod">
          <ac:chgData name="Alex Pelan" userId="0f2803ee-6420-431a-8481-41eebae873c4" providerId="ADAL" clId="{AF3A06F8-2A76-2F47-9532-6CFB83982C0C}" dt="2021-04-27T10:45:59.817" v="10146" actId="20577"/>
          <ac:spMkLst>
            <pc:docMk/>
            <pc:sldMk cId="2193954284" sldId="1731651290"/>
            <ac:spMk id="4" creationId="{3A8F973C-6A1C-8046-A286-1549D65D43CB}"/>
          </ac:spMkLst>
        </pc:spChg>
        <pc:spChg chg="mod">
          <ac:chgData name="Alex Pelan" userId="0f2803ee-6420-431a-8481-41eebae873c4" providerId="ADAL" clId="{AF3A06F8-2A76-2F47-9532-6CFB83982C0C}" dt="2021-04-27T10:42:10.337" v="10077" actId="27636"/>
          <ac:spMkLst>
            <pc:docMk/>
            <pc:sldMk cId="2193954284" sldId="1731651290"/>
            <ac:spMk id="6" creationId="{D2FB2470-68CF-5747-9456-DE5449BFAD00}"/>
          </ac:spMkLst>
        </pc:spChg>
        <pc:spChg chg="mod">
          <ac:chgData name="Alex Pelan" userId="0f2803ee-6420-431a-8481-41eebae873c4" providerId="ADAL" clId="{AF3A06F8-2A76-2F47-9532-6CFB83982C0C}" dt="2021-04-27T10:45:50.142" v="10143" actId="20577"/>
          <ac:spMkLst>
            <pc:docMk/>
            <pc:sldMk cId="2193954284" sldId="1731651290"/>
            <ac:spMk id="8" creationId="{A475807B-08AE-9F45-B672-04FA60EF0515}"/>
          </ac:spMkLst>
        </pc:spChg>
      </pc:sldChg>
      <pc:sldChg chg="addSp delSp modSp add mod modNotesTx">
        <pc:chgData name="Alex Pelan" userId="0f2803ee-6420-431a-8481-41eebae873c4" providerId="ADAL" clId="{AF3A06F8-2A76-2F47-9532-6CFB83982C0C}" dt="2021-05-04T10:32:53.970" v="19048" actId="14100"/>
        <pc:sldMkLst>
          <pc:docMk/>
          <pc:sldMk cId="523959455" sldId="1731651291"/>
        </pc:sldMkLst>
        <pc:spChg chg="del">
          <ac:chgData name="Alex Pelan" userId="0f2803ee-6420-431a-8481-41eebae873c4" providerId="ADAL" clId="{AF3A06F8-2A76-2F47-9532-6CFB83982C0C}" dt="2021-04-27T12:38:08.623" v="10891" actId="478"/>
          <ac:spMkLst>
            <pc:docMk/>
            <pc:sldMk cId="523959455" sldId="1731651291"/>
            <ac:spMk id="2" creationId="{2AA7BBC5-9A23-FD4D-A325-0546E6FE1DCD}"/>
          </ac:spMkLst>
        </pc:spChg>
        <pc:spChg chg="mod">
          <ac:chgData name="Alex Pelan" userId="0f2803ee-6420-431a-8481-41eebae873c4" providerId="ADAL" clId="{AF3A06F8-2A76-2F47-9532-6CFB83982C0C}" dt="2021-04-28T10:33:21.880" v="14005"/>
          <ac:spMkLst>
            <pc:docMk/>
            <pc:sldMk cId="523959455" sldId="1731651291"/>
            <ac:spMk id="6" creationId="{F9433886-32EB-2044-BF51-6D9CA67F38DE}"/>
          </ac:spMkLst>
        </pc:spChg>
        <pc:spChg chg="add mod">
          <ac:chgData name="Alex Pelan" userId="0f2803ee-6420-431a-8481-41eebae873c4" providerId="ADAL" clId="{AF3A06F8-2A76-2F47-9532-6CFB83982C0C}" dt="2021-05-04T09:47:45.476" v="18957" actId="1076"/>
          <ac:spMkLst>
            <pc:docMk/>
            <pc:sldMk cId="523959455" sldId="1731651291"/>
            <ac:spMk id="9" creationId="{6D49A6B8-F693-4240-8F87-7EF816B3C681}"/>
          </ac:spMkLst>
        </pc:spChg>
        <pc:picChg chg="mod">
          <ac:chgData name="Alex Pelan" userId="0f2803ee-6420-431a-8481-41eebae873c4" providerId="ADAL" clId="{AF3A06F8-2A76-2F47-9532-6CFB83982C0C}" dt="2021-05-04T10:32:53.970" v="19048" actId="14100"/>
          <ac:picMkLst>
            <pc:docMk/>
            <pc:sldMk cId="523959455" sldId="1731651291"/>
            <ac:picMk id="7" creationId="{467DD47C-2E5A-6C47-AFD8-EF385E059EDF}"/>
          </ac:picMkLst>
        </pc:picChg>
        <pc:picChg chg="mod">
          <ac:chgData name="Alex Pelan" userId="0f2803ee-6420-431a-8481-41eebae873c4" providerId="ADAL" clId="{AF3A06F8-2A76-2F47-9532-6CFB83982C0C}" dt="2021-05-04T09:47:48.271" v="18958" actId="1076"/>
          <ac:picMkLst>
            <pc:docMk/>
            <pc:sldMk cId="523959455" sldId="1731651291"/>
            <ac:picMk id="8" creationId="{CD075005-40AA-3044-9F24-16E4C1AB39ED}"/>
          </ac:picMkLst>
        </pc:picChg>
        <pc:picChg chg="del">
          <ac:chgData name="Alex Pelan" userId="0f2803ee-6420-431a-8481-41eebae873c4" providerId="ADAL" clId="{AF3A06F8-2A76-2F47-9532-6CFB83982C0C}" dt="2021-04-28T08:16:28.423" v="11068" actId="478"/>
          <ac:picMkLst>
            <pc:docMk/>
            <pc:sldMk cId="523959455" sldId="1731651291"/>
            <ac:picMk id="15" creationId="{D747BB18-5133-EC49-AAC0-300B0CC193FB}"/>
          </ac:picMkLst>
        </pc:picChg>
      </pc:sldChg>
      <pc:sldChg chg="modSp add del mod">
        <pc:chgData name="Alex Pelan" userId="0f2803ee-6420-431a-8481-41eebae873c4" providerId="ADAL" clId="{AF3A06F8-2A76-2F47-9532-6CFB83982C0C}" dt="2021-04-27T11:42:57.473" v="10188" actId="2696"/>
        <pc:sldMkLst>
          <pc:docMk/>
          <pc:sldMk cId="610234697" sldId="1731651291"/>
        </pc:sldMkLst>
        <pc:spChg chg="mod">
          <ac:chgData name="Alex Pelan" userId="0f2803ee-6420-431a-8481-41eebae873c4" providerId="ADAL" clId="{AF3A06F8-2A76-2F47-9532-6CFB83982C0C}" dt="2021-04-27T11:38:00.921" v="10174" actId="20577"/>
          <ac:spMkLst>
            <pc:docMk/>
            <pc:sldMk cId="610234697" sldId="1731651291"/>
            <ac:spMk id="2" creationId="{0EC76EA2-3BC5-4140-9CA5-C3B658B78ACC}"/>
          </ac:spMkLst>
        </pc:spChg>
      </pc:sldChg>
      <pc:sldChg chg="new del">
        <pc:chgData name="Alex Pelan" userId="0f2803ee-6420-431a-8481-41eebae873c4" providerId="ADAL" clId="{AF3A06F8-2A76-2F47-9532-6CFB83982C0C}" dt="2021-04-27T12:24:06.514" v="10851" actId="2696"/>
        <pc:sldMkLst>
          <pc:docMk/>
          <pc:sldMk cId="4207883401" sldId="1731651291"/>
        </pc:sldMkLst>
      </pc:sldChg>
      <pc:sldChg chg="modSp add mod">
        <pc:chgData name="Alex Pelan" userId="0f2803ee-6420-431a-8481-41eebae873c4" providerId="ADAL" clId="{AF3A06F8-2A76-2F47-9532-6CFB83982C0C}" dt="2021-04-28T08:15:02.364" v="11014" actId="20577"/>
        <pc:sldMkLst>
          <pc:docMk/>
          <pc:sldMk cId="2801918050" sldId="1731651292"/>
        </pc:sldMkLst>
        <pc:spChg chg="mod">
          <ac:chgData name="Alex Pelan" userId="0f2803ee-6420-431a-8481-41eebae873c4" providerId="ADAL" clId="{AF3A06F8-2A76-2F47-9532-6CFB83982C0C}" dt="2021-04-28T08:15:02.364" v="11014" actId="20577"/>
          <ac:spMkLst>
            <pc:docMk/>
            <pc:sldMk cId="2801918050" sldId="1731651292"/>
            <ac:spMk id="2" creationId="{8FCE5CC1-A615-A34D-8268-97B9060CA33F}"/>
          </ac:spMkLst>
        </pc:spChg>
      </pc:sldChg>
      <pc:sldChg chg="addSp delSp modSp add mod">
        <pc:chgData name="Alex Pelan" userId="0f2803ee-6420-431a-8481-41eebae873c4" providerId="ADAL" clId="{AF3A06F8-2A76-2F47-9532-6CFB83982C0C}" dt="2021-05-04T09:45:12.879" v="18954" actId="27636"/>
        <pc:sldMkLst>
          <pc:docMk/>
          <pc:sldMk cId="1962749126" sldId="1731651293"/>
        </pc:sldMkLst>
        <pc:spChg chg="mod">
          <ac:chgData name="Alex Pelan" userId="0f2803ee-6420-431a-8481-41eebae873c4" providerId="ADAL" clId="{AF3A06F8-2A76-2F47-9532-6CFB83982C0C}" dt="2021-05-04T09:45:12.879" v="18954" actId="27636"/>
          <ac:spMkLst>
            <pc:docMk/>
            <pc:sldMk cId="1962749126" sldId="1731651293"/>
            <ac:spMk id="2" creationId="{8FCE5CC1-A615-A34D-8268-97B9060CA33F}"/>
          </ac:spMkLst>
        </pc:spChg>
        <pc:spChg chg="add del mod">
          <ac:chgData name="Alex Pelan" userId="0f2803ee-6420-431a-8481-41eebae873c4" providerId="ADAL" clId="{AF3A06F8-2A76-2F47-9532-6CFB83982C0C}" dt="2021-05-04T09:44:42.382" v="18921" actId="478"/>
          <ac:spMkLst>
            <pc:docMk/>
            <pc:sldMk cId="1962749126" sldId="1731651293"/>
            <ac:spMk id="3" creationId="{679A051D-0BB7-4448-A369-1C8199D7E6C4}"/>
          </ac:spMkLst>
        </pc:spChg>
      </pc:sldChg>
      <pc:sldChg chg="modSp add mod">
        <pc:chgData name="Alex Pelan" userId="0f2803ee-6420-431a-8481-41eebae873c4" providerId="ADAL" clId="{AF3A06F8-2A76-2F47-9532-6CFB83982C0C}" dt="2021-04-28T08:16:58.402" v="11110" actId="20577"/>
        <pc:sldMkLst>
          <pc:docMk/>
          <pc:sldMk cId="65893897" sldId="1731651294"/>
        </pc:sldMkLst>
        <pc:spChg chg="mod">
          <ac:chgData name="Alex Pelan" userId="0f2803ee-6420-431a-8481-41eebae873c4" providerId="ADAL" clId="{AF3A06F8-2A76-2F47-9532-6CFB83982C0C}" dt="2021-04-28T08:16:58.402" v="11110" actId="20577"/>
          <ac:spMkLst>
            <pc:docMk/>
            <pc:sldMk cId="65893897" sldId="1731651294"/>
            <ac:spMk id="2" creationId="{8FCE5CC1-A615-A34D-8268-97B9060CA33F}"/>
          </ac:spMkLst>
        </pc:spChg>
      </pc:sldChg>
      <pc:sldChg chg="modSp add mod">
        <pc:chgData name="Alex Pelan" userId="0f2803ee-6420-431a-8481-41eebae873c4" providerId="ADAL" clId="{AF3A06F8-2A76-2F47-9532-6CFB83982C0C}" dt="2021-04-28T11:03:57.373" v="14860" actId="20577"/>
        <pc:sldMkLst>
          <pc:docMk/>
          <pc:sldMk cId="2358050127" sldId="1731651295"/>
        </pc:sldMkLst>
        <pc:spChg chg="mod">
          <ac:chgData name="Alex Pelan" userId="0f2803ee-6420-431a-8481-41eebae873c4" providerId="ADAL" clId="{AF3A06F8-2A76-2F47-9532-6CFB83982C0C}" dt="2021-04-28T11:03:57.373" v="14860" actId="20577"/>
          <ac:spMkLst>
            <pc:docMk/>
            <pc:sldMk cId="2358050127" sldId="1731651295"/>
            <ac:spMk id="2" creationId="{8FCE5CC1-A615-A34D-8268-97B9060CA33F}"/>
          </ac:spMkLst>
        </pc:spChg>
      </pc:sldChg>
      <pc:sldChg chg="new del">
        <pc:chgData name="Alex Pelan" userId="0f2803ee-6420-431a-8481-41eebae873c4" providerId="ADAL" clId="{AF3A06F8-2A76-2F47-9532-6CFB83982C0C}" dt="2021-04-28T08:33:58.969" v="11225" actId="2696"/>
        <pc:sldMkLst>
          <pc:docMk/>
          <pc:sldMk cId="350398549" sldId="1731651296"/>
        </pc:sldMkLst>
      </pc:sldChg>
      <pc:sldChg chg="new del">
        <pc:chgData name="Alex Pelan" userId="0f2803ee-6420-431a-8481-41eebae873c4" providerId="ADAL" clId="{AF3A06F8-2A76-2F47-9532-6CFB83982C0C}" dt="2021-04-28T08:33:55.472" v="11224" actId="2696"/>
        <pc:sldMkLst>
          <pc:docMk/>
          <pc:sldMk cId="776221034" sldId="1731651297"/>
        </pc:sldMkLst>
      </pc:sldChg>
      <pc:sldChg chg="addSp delSp modSp new mod">
        <pc:chgData name="Alex Pelan" userId="0f2803ee-6420-431a-8481-41eebae873c4" providerId="ADAL" clId="{AF3A06F8-2A76-2F47-9532-6CFB83982C0C}" dt="2021-04-28T09:56:03.426" v="12878" actId="20577"/>
        <pc:sldMkLst>
          <pc:docMk/>
          <pc:sldMk cId="4207338291" sldId="1731651298"/>
        </pc:sldMkLst>
        <pc:spChg chg="mod">
          <ac:chgData name="Alex Pelan" userId="0f2803ee-6420-431a-8481-41eebae873c4" providerId="ADAL" clId="{AF3A06F8-2A76-2F47-9532-6CFB83982C0C}" dt="2021-04-28T09:47:40.632" v="12764" actId="20577"/>
          <ac:spMkLst>
            <pc:docMk/>
            <pc:sldMk cId="4207338291" sldId="1731651298"/>
            <ac:spMk id="2" creationId="{5EC6114F-85E4-D54F-AF9B-F56CDA2CDADB}"/>
          </ac:spMkLst>
        </pc:spChg>
        <pc:spChg chg="mod">
          <ac:chgData name="Alex Pelan" userId="0f2803ee-6420-431a-8481-41eebae873c4" providerId="ADAL" clId="{AF3A06F8-2A76-2F47-9532-6CFB83982C0C}" dt="2021-04-28T09:56:03.426" v="12878" actId="20577"/>
          <ac:spMkLst>
            <pc:docMk/>
            <pc:sldMk cId="4207338291" sldId="1731651298"/>
            <ac:spMk id="3" creationId="{203C339F-78F9-4E4E-8A6B-C00615664812}"/>
          </ac:spMkLst>
        </pc:spChg>
        <pc:spChg chg="mod">
          <ac:chgData name="Alex Pelan" userId="0f2803ee-6420-431a-8481-41eebae873c4" providerId="ADAL" clId="{AF3A06F8-2A76-2F47-9532-6CFB83982C0C}" dt="2021-04-28T08:59:38.863" v="12608" actId="20577"/>
          <ac:spMkLst>
            <pc:docMk/>
            <pc:sldMk cId="4207338291" sldId="1731651298"/>
            <ac:spMk id="4" creationId="{D07F3882-DCB4-A84D-837F-AE7E3EF92561}"/>
          </ac:spMkLst>
        </pc:spChg>
        <pc:spChg chg="mod">
          <ac:chgData name="Alex Pelan" userId="0f2803ee-6420-431a-8481-41eebae873c4" providerId="ADAL" clId="{AF3A06F8-2A76-2F47-9532-6CFB83982C0C}" dt="2021-04-28T09:55:30.802" v="12859" actId="207"/>
          <ac:spMkLst>
            <pc:docMk/>
            <pc:sldMk cId="4207338291" sldId="1731651298"/>
            <ac:spMk id="5" creationId="{B3F554A1-6C96-3545-87C5-4BCAF0A864F8}"/>
          </ac:spMkLst>
        </pc:spChg>
        <pc:spChg chg="mod">
          <ac:chgData name="Alex Pelan" userId="0f2803ee-6420-431a-8481-41eebae873c4" providerId="ADAL" clId="{AF3A06F8-2A76-2F47-9532-6CFB83982C0C}" dt="2021-04-28T08:58:50.070" v="12585" actId="404"/>
          <ac:spMkLst>
            <pc:docMk/>
            <pc:sldMk cId="4207338291" sldId="1731651298"/>
            <ac:spMk id="6" creationId="{28C1432A-C7DB-A540-AA35-3EDAAE4B77A9}"/>
          </ac:spMkLst>
        </pc:spChg>
        <pc:spChg chg="add del mod">
          <ac:chgData name="Alex Pelan" userId="0f2803ee-6420-431a-8481-41eebae873c4" providerId="ADAL" clId="{AF3A06F8-2A76-2F47-9532-6CFB83982C0C}" dt="2021-04-28T08:53:42.265" v="12255"/>
          <ac:spMkLst>
            <pc:docMk/>
            <pc:sldMk cId="4207338291" sldId="1731651298"/>
            <ac:spMk id="7" creationId="{7660FFF3-B0AA-AD4A-8637-9F576E7C385A}"/>
          </ac:spMkLst>
        </pc:spChg>
      </pc:sldChg>
      <pc:sldChg chg="addSp delSp modSp add mod modNotesTx">
        <pc:chgData name="Alex Pelan" userId="0f2803ee-6420-431a-8481-41eebae873c4" providerId="ADAL" clId="{AF3A06F8-2A76-2F47-9532-6CFB83982C0C}" dt="2021-04-28T09:58:41.644" v="12957" actId="27636"/>
        <pc:sldMkLst>
          <pc:docMk/>
          <pc:sldMk cId="2680294351" sldId="1731651299"/>
        </pc:sldMkLst>
        <pc:spChg chg="mod">
          <ac:chgData name="Alex Pelan" userId="0f2803ee-6420-431a-8481-41eebae873c4" providerId="ADAL" clId="{AF3A06F8-2A76-2F47-9532-6CFB83982C0C}" dt="2021-04-28T09:58:41.644" v="12957" actId="27636"/>
          <ac:spMkLst>
            <pc:docMk/>
            <pc:sldMk cId="2680294351" sldId="1731651299"/>
            <ac:spMk id="2" creationId="{5EC6114F-85E4-D54F-AF9B-F56CDA2CDADB}"/>
          </ac:spMkLst>
        </pc:spChg>
        <pc:spChg chg="mod">
          <ac:chgData name="Alex Pelan" userId="0f2803ee-6420-431a-8481-41eebae873c4" providerId="ADAL" clId="{AF3A06F8-2A76-2F47-9532-6CFB83982C0C}" dt="2021-04-28T09:58:36.895" v="12955" actId="27636"/>
          <ac:spMkLst>
            <pc:docMk/>
            <pc:sldMk cId="2680294351" sldId="1731651299"/>
            <ac:spMk id="3" creationId="{203C339F-78F9-4E4E-8A6B-C00615664812}"/>
          </ac:spMkLst>
        </pc:spChg>
        <pc:spChg chg="del mod">
          <ac:chgData name="Alex Pelan" userId="0f2803ee-6420-431a-8481-41eebae873c4" providerId="ADAL" clId="{AF3A06F8-2A76-2F47-9532-6CFB83982C0C}" dt="2021-04-28T09:58:25.173" v="12950" actId="478"/>
          <ac:spMkLst>
            <pc:docMk/>
            <pc:sldMk cId="2680294351" sldId="1731651299"/>
            <ac:spMk id="4" creationId="{D07F3882-DCB4-A84D-837F-AE7E3EF92561}"/>
          </ac:spMkLst>
        </pc:spChg>
        <pc:spChg chg="del mod">
          <ac:chgData name="Alex Pelan" userId="0f2803ee-6420-431a-8481-41eebae873c4" providerId="ADAL" clId="{AF3A06F8-2A76-2F47-9532-6CFB83982C0C}" dt="2021-04-28T09:58:28.424" v="12952" actId="478"/>
          <ac:spMkLst>
            <pc:docMk/>
            <pc:sldMk cId="2680294351" sldId="1731651299"/>
            <ac:spMk id="5" creationId="{B3F554A1-6C96-3545-87C5-4BCAF0A864F8}"/>
          </ac:spMkLst>
        </pc:spChg>
        <pc:spChg chg="mod">
          <ac:chgData name="Alex Pelan" userId="0f2803ee-6420-431a-8481-41eebae873c4" providerId="ADAL" clId="{AF3A06F8-2A76-2F47-9532-6CFB83982C0C}" dt="2021-04-28T09:39:00.182" v="12612"/>
          <ac:spMkLst>
            <pc:docMk/>
            <pc:sldMk cId="2680294351" sldId="1731651299"/>
            <ac:spMk id="6" creationId="{28C1432A-C7DB-A540-AA35-3EDAAE4B77A9}"/>
          </ac:spMkLst>
        </pc:spChg>
        <pc:spChg chg="add del mod">
          <ac:chgData name="Alex Pelan" userId="0f2803ee-6420-431a-8481-41eebae873c4" providerId="ADAL" clId="{AF3A06F8-2A76-2F47-9532-6CFB83982C0C}" dt="2021-04-28T09:39:48.522" v="12636"/>
          <ac:spMkLst>
            <pc:docMk/>
            <pc:sldMk cId="2680294351" sldId="1731651299"/>
            <ac:spMk id="7" creationId="{2693786F-062C-344B-A0B3-6BA49332DC01}"/>
          </ac:spMkLst>
        </pc:spChg>
        <pc:spChg chg="add del mod">
          <ac:chgData name="Alex Pelan" userId="0f2803ee-6420-431a-8481-41eebae873c4" providerId="ADAL" clId="{AF3A06F8-2A76-2F47-9532-6CFB83982C0C}" dt="2021-04-28T09:58:26.967" v="12951" actId="478"/>
          <ac:spMkLst>
            <pc:docMk/>
            <pc:sldMk cId="2680294351" sldId="1731651299"/>
            <ac:spMk id="9" creationId="{E724E7F4-7229-1B48-AC24-6A30100D180A}"/>
          </ac:spMkLst>
        </pc:spChg>
        <pc:spChg chg="add del mod">
          <ac:chgData name="Alex Pelan" userId="0f2803ee-6420-431a-8481-41eebae873c4" providerId="ADAL" clId="{AF3A06F8-2A76-2F47-9532-6CFB83982C0C}" dt="2021-04-28T09:58:30.759" v="12953" actId="478"/>
          <ac:spMkLst>
            <pc:docMk/>
            <pc:sldMk cId="2680294351" sldId="1731651299"/>
            <ac:spMk id="11" creationId="{FE2D0F53-BCBA-9D4C-9CEE-5C68EE0EC949}"/>
          </ac:spMkLst>
        </pc:spChg>
      </pc:sldChg>
      <pc:sldChg chg="addSp delSp modSp new del mod modNotesTx">
        <pc:chgData name="Alex Pelan" userId="0f2803ee-6420-431a-8481-41eebae873c4" providerId="ADAL" clId="{AF3A06F8-2A76-2F47-9532-6CFB83982C0C}" dt="2021-05-04T09:14:02.207" v="17178" actId="2696"/>
        <pc:sldMkLst>
          <pc:docMk/>
          <pc:sldMk cId="795491893" sldId="1731651300"/>
        </pc:sldMkLst>
        <pc:spChg chg="mod">
          <ac:chgData name="Alex Pelan" userId="0f2803ee-6420-431a-8481-41eebae873c4" providerId="ADAL" clId="{AF3A06F8-2A76-2F47-9532-6CFB83982C0C}" dt="2021-04-30T10:59:15.364" v="16884" actId="20577"/>
          <ac:spMkLst>
            <pc:docMk/>
            <pc:sldMk cId="795491893" sldId="1731651300"/>
            <ac:spMk id="2" creationId="{C9AF05D4-7676-A046-BEBE-9466E9F8B029}"/>
          </ac:spMkLst>
        </pc:spChg>
        <pc:spChg chg="add del mod">
          <ac:chgData name="Alex Pelan" userId="0f2803ee-6420-431a-8481-41eebae873c4" providerId="ADAL" clId="{AF3A06F8-2A76-2F47-9532-6CFB83982C0C}" dt="2021-04-30T10:59:19.133" v="16885" actId="478"/>
          <ac:spMkLst>
            <pc:docMk/>
            <pc:sldMk cId="795491893" sldId="1731651300"/>
            <ac:spMk id="3" creationId="{2C73FA09-0F50-4741-B526-0E3FC773D7D9}"/>
          </ac:spMkLst>
        </pc:spChg>
        <pc:spChg chg="del mod">
          <ac:chgData name="Alex Pelan" userId="0f2803ee-6420-431a-8481-41eebae873c4" providerId="ADAL" clId="{AF3A06F8-2A76-2F47-9532-6CFB83982C0C}" dt="2021-04-30T10:59:22.798" v="16886" actId="478"/>
          <ac:spMkLst>
            <pc:docMk/>
            <pc:sldMk cId="795491893" sldId="1731651300"/>
            <ac:spMk id="4" creationId="{98FEAC2B-B88C-B24B-9B9A-26A0FA181C80}"/>
          </ac:spMkLst>
        </pc:spChg>
        <pc:spChg chg="add del mod">
          <ac:chgData name="Alex Pelan" userId="0f2803ee-6420-431a-8481-41eebae873c4" providerId="ADAL" clId="{AF3A06F8-2A76-2F47-9532-6CFB83982C0C}" dt="2021-04-30T10:57:18.270" v="16786" actId="478"/>
          <ac:spMkLst>
            <pc:docMk/>
            <pc:sldMk cId="795491893" sldId="1731651300"/>
            <ac:spMk id="7" creationId="{37D56A47-8247-DB42-898F-C8E2D6482DDE}"/>
          </ac:spMkLst>
        </pc:spChg>
        <pc:spChg chg="add mod">
          <ac:chgData name="Alex Pelan" userId="0f2803ee-6420-431a-8481-41eebae873c4" providerId="ADAL" clId="{AF3A06F8-2A76-2F47-9532-6CFB83982C0C}" dt="2021-04-30T10:59:19.133" v="16885" actId="478"/>
          <ac:spMkLst>
            <pc:docMk/>
            <pc:sldMk cId="795491893" sldId="1731651300"/>
            <ac:spMk id="9" creationId="{ED8E9D4F-0108-2C4F-8FE7-C933452EF664}"/>
          </ac:spMkLst>
        </pc:spChg>
        <pc:spChg chg="add del mod">
          <ac:chgData name="Alex Pelan" userId="0f2803ee-6420-431a-8481-41eebae873c4" providerId="ADAL" clId="{AF3A06F8-2A76-2F47-9532-6CFB83982C0C}" dt="2021-04-30T10:59:29.760" v="16887" actId="478"/>
          <ac:spMkLst>
            <pc:docMk/>
            <pc:sldMk cId="795491893" sldId="1731651300"/>
            <ac:spMk id="11" creationId="{E9BF5A35-1BC7-D84D-92FC-E2521D3FB81A}"/>
          </ac:spMkLst>
        </pc:spChg>
        <pc:picChg chg="add del mod">
          <ac:chgData name="Alex Pelan" userId="0f2803ee-6420-431a-8481-41eebae873c4" providerId="ADAL" clId="{AF3A06F8-2A76-2F47-9532-6CFB83982C0C}" dt="2021-04-30T10:59:31.510" v="16888" actId="478"/>
          <ac:picMkLst>
            <pc:docMk/>
            <pc:sldMk cId="795491893" sldId="1731651300"/>
            <ac:picMk id="5" creationId="{E0CCE49E-EFD0-0F40-A83E-58082F4FFFB1}"/>
          </ac:picMkLst>
        </pc:picChg>
      </pc:sldChg>
      <pc:sldChg chg="delSp modSp add mod ord">
        <pc:chgData name="Alex Pelan" userId="0f2803ee-6420-431a-8481-41eebae873c4" providerId="ADAL" clId="{AF3A06F8-2A76-2F47-9532-6CFB83982C0C}" dt="2021-05-04T09:21:56.463" v="17734" actId="478"/>
        <pc:sldMkLst>
          <pc:docMk/>
          <pc:sldMk cId="1262019033" sldId="1731651301"/>
        </pc:sldMkLst>
        <pc:spChg chg="del">
          <ac:chgData name="Alex Pelan" userId="0f2803ee-6420-431a-8481-41eebae873c4" providerId="ADAL" clId="{AF3A06F8-2A76-2F47-9532-6CFB83982C0C}" dt="2021-04-28T10:39:54.088" v="14034" actId="478"/>
          <ac:spMkLst>
            <pc:docMk/>
            <pc:sldMk cId="1262019033" sldId="1731651301"/>
            <ac:spMk id="2" creationId="{6348A45C-7598-9548-BD0E-3DBEA51FFEFE}"/>
          </ac:spMkLst>
        </pc:spChg>
        <pc:spChg chg="del mod">
          <ac:chgData name="Alex Pelan" userId="0f2803ee-6420-431a-8481-41eebae873c4" providerId="ADAL" clId="{AF3A06F8-2A76-2F47-9532-6CFB83982C0C}" dt="2021-05-04T09:21:56.463" v="17734" actId="478"/>
          <ac:spMkLst>
            <pc:docMk/>
            <pc:sldMk cId="1262019033" sldId="1731651301"/>
            <ac:spMk id="5" creationId="{57798A89-CB90-CE41-B606-773CA0B3C5C3}"/>
          </ac:spMkLst>
        </pc:spChg>
        <pc:spChg chg="mod">
          <ac:chgData name="Alex Pelan" userId="0f2803ee-6420-431a-8481-41eebae873c4" providerId="ADAL" clId="{AF3A06F8-2A76-2F47-9532-6CFB83982C0C}" dt="2021-04-28T10:46:46.546" v="14486" actId="20577"/>
          <ac:spMkLst>
            <pc:docMk/>
            <pc:sldMk cId="1262019033" sldId="1731651301"/>
            <ac:spMk id="9" creationId="{7E502710-6392-9042-83DA-145FD412E350}"/>
          </ac:spMkLst>
        </pc:spChg>
      </pc:sldChg>
      <pc:sldChg chg="modSp new del mod">
        <pc:chgData name="Alex Pelan" userId="0f2803ee-6420-431a-8481-41eebae873c4" providerId="ADAL" clId="{AF3A06F8-2A76-2F47-9532-6CFB83982C0C}" dt="2021-04-28T10:30:37.897" v="13935" actId="2696"/>
        <pc:sldMkLst>
          <pc:docMk/>
          <pc:sldMk cId="1316551551" sldId="1731651301"/>
        </pc:sldMkLst>
        <pc:spChg chg="mod">
          <ac:chgData name="Alex Pelan" userId="0f2803ee-6420-431a-8481-41eebae873c4" providerId="ADAL" clId="{AF3A06F8-2A76-2F47-9532-6CFB83982C0C}" dt="2021-04-28T10:30:34.310" v="13934" actId="20577"/>
          <ac:spMkLst>
            <pc:docMk/>
            <pc:sldMk cId="1316551551" sldId="1731651301"/>
            <ac:spMk id="2" creationId="{C0F0043C-45E8-A741-8C9F-D628E4711B39}"/>
          </ac:spMkLst>
        </pc:spChg>
      </pc:sldChg>
      <pc:sldChg chg="delSp modSp add mod">
        <pc:chgData name="Alex Pelan" userId="0f2803ee-6420-431a-8481-41eebae873c4" providerId="ADAL" clId="{AF3A06F8-2A76-2F47-9532-6CFB83982C0C}" dt="2021-05-04T09:49:11.792" v="19022" actId="478"/>
        <pc:sldMkLst>
          <pc:docMk/>
          <pc:sldMk cId="3845107250" sldId="1731651302"/>
        </pc:sldMkLst>
        <pc:spChg chg="del mod">
          <ac:chgData name="Alex Pelan" userId="0f2803ee-6420-431a-8481-41eebae873c4" providerId="ADAL" clId="{AF3A06F8-2A76-2F47-9532-6CFB83982C0C}" dt="2021-05-04T09:49:11.792" v="19022" actId="478"/>
          <ac:spMkLst>
            <pc:docMk/>
            <pc:sldMk cId="3845107250" sldId="1731651302"/>
            <ac:spMk id="5" creationId="{57798A89-CB90-CE41-B606-773CA0B3C5C3}"/>
          </ac:spMkLst>
        </pc:spChg>
        <pc:spChg chg="mod">
          <ac:chgData name="Alex Pelan" userId="0f2803ee-6420-431a-8481-41eebae873c4" providerId="ADAL" clId="{AF3A06F8-2A76-2F47-9532-6CFB83982C0C}" dt="2021-04-28T10:49:03.113" v="14614" actId="20577"/>
          <ac:spMkLst>
            <pc:docMk/>
            <pc:sldMk cId="3845107250" sldId="1731651302"/>
            <ac:spMk id="9" creationId="{7E502710-6392-9042-83DA-145FD412E350}"/>
          </ac:spMkLst>
        </pc:spChg>
      </pc:sldChg>
      <pc:sldChg chg="modSp new mod">
        <pc:chgData name="Alex Pelan" userId="0f2803ee-6420-431a-8481-41eebae873c4" providerId="ADAL" clId="{AF3A06F8-2A76-2F47-9532-6CFB83982C0C}" dt="2021-04-28T11:01:37.320" v="14831" actId="113"/>
        <pc:sldMkLst>
          <pc:docMk/>
          <pc:sldMk cId="1670944662" sldId="1731651303"/>
        </pc:sldMkLst>
        <pc:spChg chg="mod">
          <ac:chgData name="Alex Pelan" userId="0f2803ee-6420-431a-8481-41eebae873c4" providerId="ADAL" clId="{AF3A06F8-2A76-2F47-9532-6CFB83982C0C}" dt="2021-04-28T10:52:56.137" v="14707" actId="20577"/>
          <ac:spMkLst>
            <pc:docMk/>
            <pc:sldMk cId="1670944662" sldId="1731651303"/>
            <ac:spMk id="2" creationId="{2882CB86-2041-484E-9D03-D9978580340A}"/>
          </ac:spMkLst>
        </pc:spChg>
        <pc:spChg chg="mod">
          <ac:chgData name="Alex Pelan" userId="0f2803ee-6420-431a-8481-41eebae873c4" providerId="ADAL" clId="{AF3A06F8-2A76-2F47-9532-6CFB83982C0C}" dt="2021-04-28T11:01:05.492" v="14824" actId="20577"/>
          <ac:spMkLst>
            <pc:docMk/>
            <pc:sldMk cId="1670944662" sldId="1731651303"/>
            <ac:spMk id="3" creationId="{7C40A106-3790-D54A-8176-60597B470708}"/>
          </ac:spMkLst>
        </pc:spChg>
        <pc:spChg chg="mod">
          <ac:chgData name="Alex Pelan" userId="0f2803ee-6420-431a-8481-41eebae873c4" providerId="ADAL" clId="{AF3A06F8-2A76-2F47-9532-6CFB83982C0C}" dt="2021-04-28T10:59:37.101" v="14788" actId="20577"/>
          <ac:spMkLst>
            <pc:docMk/>
            <pc:sldMk cId="1670944662" sldId="1731651303"/>
            <ac:spMk id="4" creationId="{572134DB-5B17-9844-89AB-828A371079F6}"/>
          </ac:spMkLst>
        </pc:spChg>
        <pc:spChg chg="mod">
          <ac:chgData name="Alex Pelan" userId="0f2803ee-6420-431a-8481-41eebae873c4" providerId="ADAL" clId="{AF3A06F8-2A76-2F47-9532-6CFB83982C0C}" dt="2021-04-28T11:01:37.320" v="14831" actId="113"/>
          <ac:spMkLst>
            <pc:docMk/>
            <pc:sldMk cId="1670944662" sldId="1731651303"/>
            <ac:spMk id="5" creationId="{AD701387-9C24-1D46-A61D-D158FBECD39C}"/>
          </ac:spMkLst>
        </pc:spChg>
        <pc:spChg chg="mod">
          <ac:chgData name="Alex Pelan" userId="0f2803ee-6420-431a-8481-41eebae873c4" providerId="ADAL" clId="{AF3A06F8-2A76-2F47-9532-6CFB83982C0C}" dt="2021-04-28T11:01:29.641" v="14829" actId="207"/>
          <ac:spMkLst>
            <pc:docMk/>
            <pc:sldMk cId="1670944662" sldId="1731651303"/>
            <ac:spMk id="6" creationId="{19ADE14B-C745-C043-8E78-E913C4BB65D9}"/>
          </ac:spMkLst>
        </pc:spChg>
        <pc:spChg chg="mod">
          <ac:chgData name="Alex Pelan" userId="0f2803ee-6420-431a-8481-41eebae873c4" providerId="ADAL" clId="{AF3A06F8-2A76-2F47-9532-6CFB83982C0C}" dt="2021-04-28T10:57:20.793" v="14766" actId="404"/>
          <ac:spMkLst>
            <pc:docMk/>
            <pc:sldMk cId="1670944662" sldId="1731651303"/>
            <ac:spMk id="7" creationId="{0409C367-EEC8-6148-86A0-5A778C5C6F92}"/>
          </ac:spMkLst>
        </pc:spChg>
        <pc:spChg chg="mod">
          <ac:chgData name="Alex Pelan" userId="0f2803ee-6420-431a-8481-41eebae873c4" providerId="ADAL" clId="{AF3A06F8-2A76-2F47-9532-6CFB83982C0C}" dt="2021-04-28T10:59:16.349" v="14779" actId="404"/>
          <ac:spMkLst>
            <pc:docMk/>
            <pc:sldMk cId="1670944662" sldId="1731651303"/>
            <ac:spMk id="8" creationId="{1E6EBB55-CF4B-F449-9A20-994300F0D8FD}"/>
          </ac:spMkLst>
        </pc:spChg>
        <pc:spChg chg="mod">
          <ac:chgData name="Alex Pelan" userId="0f2803ee-6420-431a-8481-41eebae873c4" providerId="ADAL" clId="{AF3A06F8-2A76-2F47-9532-6CFB83982C0C}" dt="2021-04-28T10:57:08.483" v="14748" actId="404"/>
          <ac:spMkLst>
            <pc:docMk/>
            <pc:sldMk cId="1670944662" sldId="1731651303"/>
            <ac:spMk id="9" creationId="{A5630C80-9F39-5144-85A3-40A5F36CFEA1}"/>
          </ac:spMkLst>
        </pc:spChg>
        <pc:spChg chg="mod">
          <ac:chgData name="Alex Pelan" userId="0f2803ee-6420-431a-8481-41eebae873c4" providerId="ADAL" clId="{AF3A06F8-2A76-2F47-9532-6CFB83982C0C}" dt="2021-04-28T10:57:05.490" v="14747" actId="404"/>
          <ac:spMkLst>
            <pc:docMk/>
            <pc:sldMk cId="1670944662" sldId="1731651303"/>
            <ac:spMk id="10" creationId="{A472E49A-8C1C-4147-8B92-87F0B2665E91}"/>
          </ac:spMkLst>
        </pc:spChg>
      </pc:sldChg>
      <pc:sldChg chg="modSp add mod ord">
        <pc:chgData name="Alex Pelan" userId="0f2803ee-6420-431a-8481-41eebae873c4" providerId="ADAL" clId="{AF3A06F8-2A76-2F47-9532-6CFB83982C0C}" dt="2021-05-04T10:40:08.777" v="19165" actId="20577"/>
        <pc:sldMkLst>
          <pc:docMk/>
          <pc:sldMk cId="1342208352" sldId="1731651304"/>
        </pc:sldMkLst>
        <pc:spChg chg="mod">
          <ac:chgData name="Alex Pelan" userId="0f2803ee-6420-431a-8481-41eebae873c4" providerId="ADAL" clId="{AF3A06F8-2A76-2F47-9532-6CFB83982C0C}" dt="2021-04-28T11:06:08.359" v="14920" actId="20577"/>
          <ac:spMkLst>
            <pc:docMk/>
            <pc:sldMk cId="1342208352" sldId="1731651304"/>
            <ac:spMk id="2" creationId="{15840884-2B48-864A-9AFE-A0D66147E81E}"/>
          </ac:spMkLst>
        </pc:spChg>
        <pc:spChg chg="mod">
          <ac:chgData name="Alex Pelan" userId="0f2803ee-6420-431a-8481-41eebae873c4" providerId="ADAL" clId="{AF3A06F8-2A76-2F47-9532-6CFB83982C0C}" dt="2021-05-04T10:40:08.777" v="19165" actId="20577"/>
          <ac:spMkLst>
            <pc:docMk/>
            <pc:sldMk cId="1342208352" sldId="1731651304"/>
            <ac:spMk id="4" creationId="{97BBE5ED-6D6E-7845-A284-8053C9CAF4FE}"/>
          </ac:spMkLst>
        </pc:spChg>
      </pc:sldChg>
      <pc:sldChg chg="add del">
        <pc:chgData name="Alex Pelan" userId="0f2803ee-6420-431a-8481-41eebae873c4" providerId="ADAL" clId="{AF3A06F8-2A76-2F47-9532-6CFB83982C0C}" dt="2021-04-28T11:50:12.535" v="16005"/>
        <pc:sldMkLst>
          <pc:docMk/>
          <pc:sldMk cId="85900843" sldId="1731651305"/>
        </pc:sldMkLst>
      </pc:sldChg>
      <pc:sldChg chg="add del">
        <pc:chgData name="Alex Pelan" userId="0f2803ee-6420-431a-8481-41eebae873c4" providerId="ADAL" clId="{AF3A06F8-2A76-2F47-9532-6CFB83982C0C}" dt="2021-04-28T11:50:07.427" v="16003"/>
        <pc:sldMkLst>
          <pc:docMk/>
          <pc:sldMk cId="638850683" sldId="1731651305"/>
        </pc:sldMkLst>
      </pc:sldChg>
      <pc:sldChg chg="delSp modSp add del mod">
        <pc:chgData name="Alex Pelan" userId="0f2803ee-6420-431a-8481-41eebae873c4" providerId="ADAL" clId="{AF3A06F8-2A76-2F47-9532-6CFB83982C0C}" dt="2021-04-28T11:49:52.840" v="16001" actId="2696"/>
        <pc:sldMkLst>
          <pc:docMk/>
          <pc:sldMk cId="1550476035" sldId="1731651305"/>
        </pc:sldMkLst>
        <pc:spChg chg="del">
          <ac:chgData name="Alex Pelan" userId="0f2803ee-6420-431a-8481-41eebae873c4" providerId="ADAL" clId="{AF3A06F8-2A76-2F47-9532-6CFB83982C0C}" dt="2021-04-28T11:46:48.486" v="15976" actId="478"/>
          <ac:spMkLst>
            <pc:docMk/>
            <pc:sldMk cId="1550476035" sldId="1731651305"/>
            <ac:spMk id="10" creationId="{9AB053A3-0D6F-FC4F-9074-7776716E9707}"/>
          </ac:spMkLst>
        </pc:spChg>
        <pc:spChg chg="del">
          <ac:chgData name="Alex Pelan" userId="0f2803ee-6420-431a-8481-41eebae873c4" providerId="ADAL" clId="{AF3A06F8-2A76-2F47-9532-6CFB83982C0C}" dt="2021-04-28T11:46:46.536" v="15975" actId="478"/>
          <ac:spMkLst>
            <pc:docMk/>
            <pc:sldMk cId="1550476035" sldId="1731651305"/>
            <ac:spMk id="11" creationId="{5B33451A-57F1-8249-B507-A4844AC40C45}"/>
          </ac:spMkLst>
        </pc:spChg>
        <pc:spChg chg="del mod">
          <ac:chgData name="Alex Pelan" userId="0f2803ee-6420-431a-8481-41eebae873c4" providerId="ADAL" clId="{AF3A06F8-2A76-2F47-9532-6CFB83982C0C}" dt="2021-04-28T11:46:44.788" v="15974" actId="478"/>
          <ac:spMkLst>
            <pc:docMk/>
            <pc:sldMk cId="1550476035" sldId="1731651305"/>
            <ac:spMk id="12" creationId="{37E8F9DC-D9ED-0F4A-8340-B5DA6F39791C}"/>
          </ac:spMkLst>
        </pc:spChg>
        <pc:spChg chg="mod">
          <ac:chgData name="Alex Pelan" userId="0f2803ee-6420-431a-8481-41eebae873c4" providerId="ADAL" clId="{AF3A06F8-2A76-2F47-9532-6CFB83982C0C}" dt="2021-04-28T11:46:56.937" v="15977" actId="14100"/>
          <ac:spMkLst>
            <pc:docMk/>
            <pc:sldMk cId="1550476035" sldId="1731651305"/>
            <ac:spMk id="13" creationId="{FDF21220-4952-1C4C-9783-2DE32A514A50}"/>
          </ac:spMkLst>
        </pc:spChg>
        <pc:spChg chg="del">
          <ac:chgData name="Alex Pelan" userId="0f2803ee-6420-431a-8481-41eebae873c4" providerId="ADAL" clId="{AF3A06F8-2A76-2F47-9532-6CFB83982C0C}" dt="2021-04-28T11:47:17.362" v="15989" actId="478"/>
          <ac:spMkLst>
            <pc:docMk/>
            <pc:sldMk cId="1550476035" sldId="1731651305"/>
            <ac:spMk id="20" creationId="{04BC902F-347A-ED40-831E-7708BC56B389}"/>
          </ac:spMkLst>
        </pc:spChg>
        <pc:spChg chg="del">
          <ac:chgData name="Alex Pelan" userId="0f2803ee-6420-431a-8481-41eebae873c4" providerId="ADAL" clId="{AF3A06F8-2A76-2F47-9532-6CFB83982C0C}" dt="2021-04-28T11:47:09.053" v="15982" actId="478"/>
          <ac:spMkLst>
            <pc:docMk/>
            <pc:sldMk cId="1550476035" sldId="1731651305"/>
            <ac:spMk id="21" creationId="{3A353E3B-06E0-044E-A70D-75E75A4D5693}"/>
          </ac:spMkLst>
        </pc:spChg>
        <pc:spChg chg="mod">
          <ac:chgData name="Alex Pelan" userId="0f2803ee-6420-431a-8481-41eebae873c4" providerId="ADAL" clId="{AF3A06F8-2A76-2F47-9532-6CFB83982C0C}" dt="2021-04-28T11:47:34.828" v="15994" actId="14100"/>
          <ac:spMkLst>
            <pc:docMk/>
            <pc:sldMk cId="1550476035" sldId="1731651305"/>
            <ac:spMk id="22" creationId="{5434348C-EF94-5A4D-B299-727F2CDCB45A}"/>
          </ac:spMkLst>
        </pc:spChg>
        <pc:spChg chg="del mod">
          <ac:chgData name="Alex Pelan" userId="0f2803ee-6420-431a-8481-41eebae873c4" providerId="ADAL" clId="{AF3A06F8-2A76-2F47-9532-6CFB83982C0C}" dt="2021-04-28T11:47:29.058" v="15993" actId="478"/>
          <ac:spMkLst>
            <pc:docMk/>
            <pc:sldMk cId="1550476035" sldId="1731651305"/>
            <ac:spMk id="36" creationId="{D3C72531-EF32-1246-AA48-F28918DE24DC}"/>
          </ac:spMkLst>
        </pc:spChg>
        <pc:spChg chg="del">
          <ac:chgData name="Alex Pelan" userId="0f2803ee-6420-431a-8481-41eebae873c4" providerId="ADAL" clId="{AF3A06F8-2A76-2F47-9532-6CFB83982C0C}" dt="2021-04-28T11:47:20.975" v="15991" actId="478"/>
          <ac:spMkLst>
            <pc:docMk/>
            <pc:sldMk cId="1550476035" sldId="1731651305"/>
            <ac:spMk id="54" creationId="{7E8A5E09-31B3-F446-AC12-8566116575BF}"/>
          </ac:spMkLst>
        </pc:spChg>
        <pc:spChg chg="del">
          <ac:chgData name="Alex Pelan" userId="0f2803ee-6420-431a-8481-41eebae873c4" providerId="ADAL" clId="{AF3A06F8-2A76-2F47-9532-6CFB83982C0C}" dt="2021-04-28T11:47:22.327" v="15992" actId="478"/>
          <ac:spMkLst>
            <pc:docMk/>
            <pc:sldMk cId="1550476035" sldId="1731651305"/>
            <ac:spMk id="55" creationId="{4F2CCA2A-B579-DE41-9DE5-4B03A53BF641}"/>
          </ac:spMkLst>
        </pc:spChg>
        <pc:spChg chg="mod">
          <ac:chgData name="Alex Pelan" userId="0f2803ee-6420-431a-8481-41eebae873c4" providerId="ADAL" clId="{AF3A06F8-2A76-2F47-9532-6CFB83982C0C}" dt="2021-04-28T11:46:31.702" v="15972" actId="20577"/>
          <ac:spMkLst>
            <pc:docMk/>
            <pc:sldMk cId="1550476035" sldId="1731651305"/>
            <ac:spMk id="56" creationId="{6BD9E9AF-8989-5049-8D0A-31B5F06367A9}"/>
          </ac:spMkLst>
        </pc:spChg>
        <pc:spChg chg="del">
          <ac:chgData name="Alex Pelan" userId="0f2803ee-6420-431a-8481-41eebae873c4" providerId="ADAL" clId="{AF3A06F8-2A76-2F47-9532-6CFB83982C0C}" dt="2021-04-28T11:47:13.695" v="15986" actId="478"/>
          <ac:spMkLst>
            <pc:docMk/>
            <pc:sldMk cId="1550476035" sldId="1731651305"/>
            <ac:spMk id="57" creationId="{889DD67A-3ABC-BC4E-85A4-114A578D2CB8}"/>
          </ac:spMkLst>
        </pc:spChg>
        <pc:spChg chg="del">
          <ac:chgData name="Alex Pelan" userId="0f2803ee-6420-431a-8481-41eebae873c4" providerId="ADAL" clId="{AF3A06F8-2A76-2F47-9532-6CFB83982C0C}" dt="2021-04-28T11:47:15.659" v="15988" actId="478"/>
          <ac:spMkLst>
            <pc:docMk/>
            <pc:sldMk cId="1550476035" sldId="1731651305"/>
            <ac:spMk id="58" creationId="{FC8ACAF5-3B09-FC44-BA62-F17390513A57}"/>
          </ac:spMkLst>
        </pc:spChg>
        <pc:spChg chg="del">
          <ac:chgData name="Alex Pelan" userId="0f2803ee-6420-431a-8481-41eebae873c4" providerId="ADAL" clId="{AF3A06F8-2A76-2F47-9532-6CFB83982C0C}" dt="2021-04-28T11:47:14.891" v="15987" actId="478"/>
          <ac:spMkLst>
            <pc:docMk/>
            <pc:sldMk cId="1550476035" sldId="1731651305"/>
            <ac:spMk id="60" creationId="{099B97F3-BE7A-0E45-9575-71E73B909328}"/>
          </ac:spMkLst>
        </pc:spChg>
        <pc:spChg chg="del">
          <ac:chgData name="Alex Pelan" userId="0f2803ee-6420-431a-8481-41eebae873c4" providerId="ADAL" clId="{AF3A06F8-2A76-2F47-9532-6CFB83982C0C}" dt="2021-04-28T11:47:12.882" v="15985" actId="478"/>
          <ac:spMkLst>
            <pc:docMk/>
            <pc:sldMk cId="1550476035" sldId="1731651305"/>
            <ac:spMk id="61" creationId="{0DF581DA-86DF-384C-BB72-80927CA79CBA}"/>
          </ac:spMkLst>
        </pc:spChg>
        <pc:spChg chg="del">
          <ac:chgData name="Alex Pelan" userId="0f2803ee-6420-431a-8481-41eebae873c4" providerId="ADAL" clId="{AF3A06F8-2A76-2F47-9532-6CFB83982C0C}" dt="2021-04-28T11:47:03.605" v="15978" actId="478"/>
          <ac:spMkLst>
            <pc:docMk/>
            <pc:sldMk cId="1550476035" sldId="1731651305"/>
            <ac:spMk id="64" creationId="{7256636E-6728-E740-9E6E-EFAAEBFAFC9F}"/>
          </ac:spMkLst>
        </pc:spChg>
        <pc:spChg chg="del">
          <ac:chgData name="Alex Pelan" userId="0f2803ee-6420-431a-8481-41eebae873c4" providerId="ADAL" clId="{AF3A06F8-2A76-2F47-9532-6CFB83982C0C}" dt="2021-04-28T11:47:07.172" v="15981" actId="478"/>
          <ac:spMkLst>
            <pc:docMk/>
            <pc:sldMk cId="1550476035" sldId="1731651305"/>
            <ac:spMk id="65" creationId="{B87D70D8-C34D-3741-88FA-19443DD24AA0}"/>
          </ac:spMkLst>
        </pc:spChg>
        <pc:spChg chg="del mod">
          <ac:chgData name="Alex Pelan" userId="0f2803ee-6420-431a-8481-41eebae873c4" providerId="ADAL" clId="{AF3A06F8-2A76-2F47-9532-6CFB83982C0C}" dt="2021-04-28T11:47:05.719" v="15980" actId="478"/>
          <ac:spMkLst>
            <pc:docMk/>
            <pc:sldMk cId="1550476035" sldId="1731651305"/>
            <ac:spMk id="66" creationId="{CBEF19B6-CC40-0743-A8CA-6C27130ABA7A}"/>
          </ac:spMkLst>
        </pc:spChg>
        <pc:spChg chg="mod">
          <ac:chgData name="Alex Pelan" userId="0f2803ee-6420-431a-8481-41eebae873c4" providerId="ADAL" clId="{AF3A06F8-2A76-2F47-9532-6CFB83982C0C}" dt="2021-04-28T11:47:40.833" v="15995" actId="14100"/>
          <ac:spMkLst>
            <pc:docMk/>
            <pc:sldMk cId="1550476035" sldId="1731651305"/>
            <ac:spMk id="67" creationId="{BDDA7F4C-9E5C-684A-ABDC-1FB1CCEE94A5}"/>
          </ac:spMkLst>
        </pc:spChg>
        <pc:spChg chg="del">
          <ac:chgData name="Alex Pelan" userId="0f2803ee-6420-431a-8481-41eebae873c4" providerId="ADAL" clId="{AF3A06F8-2A76-2F47-9532-6CFB83982C0C}" dt="2021-04-28T11:47:19.304" v="15990" actId="478"/>
          <ac:spMkLst>
            <pc:docMk/>
            <pc:sldMk cId="1550476035" sldId="1731651305"/>
            <ac:spMk id="68" creationId="{1D40E3F6-A0AD-F04F-BD9D-B181637A0B72}"/>
          </ac:spMkLst>
        </pc:spChg>
        <pc:spChg chg="del">
          <ac:chgData name="Alex Pelan" userId="0f2803ee-6420-431a-8481-41eebae873c4" providerId="ADAL" clId="{AF3A06F8-2A76-2F47-9532-6CFB83982C0C}" dt="2021-04-28T11:47:11.600" v="15984" actId="478"/>
          <ac:spMkLst>
            <pc:docMk/>
            <pc:sldMk cId="1550476035" sldId="1731651305"/>
            <ac:spMk id="69" creationId="{DE9BCD24-3A71-2E4E-AFE7-74162BF74EE1}"/>
          </ac:spMkLst>
        </pc:spChg>
        <pc:spChg chg="mod">
          <ac:chgData name="Alex Pelan" userId="0f2803ee-6420-431a-8481-41eebae873c4" providerId="ADAL" clId="{AF3A06F8-2A76-2F47-9532-6CFB83982C0C}" dt="2021-04-28T11:46:19.594" v="15941" actId="20577"/>
          <ac:spMkLst>
            <pc:docMk/>
            <pc:sldMk cId="1550476035" sldId="1731651305"/>
            <ac:spMk id="78" creationId="{7DF80794-3E8F-6247-B10E-86B868CCFD4E}"/>
          </ac:spMkLst>
        </pc:spChg>
        <pc:grpChg chg="mod">
          <ac:chgData name="Alex Pelan" userId="0f2803ee-6420-431a-8481-41eebae873c4" providerId="ADAL" clId="{AF3A06F8-2A76-2F47-9532-6CFB83982C0C}" dt="2021-04-28T11:48:01.445" v="15998" actId="14100"/>
          <ac:grpSpMkLst>
            <pc:docMk/>
            <pc:sldMk cId="1550476035" sldId="1731651305"/>
            <ac:grpSpMk id="2" creationId="{FF27DD90-9F6B-5C41-BACD-EA28198D8143}"/>
          </ac:grpSpMkLst>
        </pc:grpChg>
        <pc:grpChg chg="mod">
          <ac:chgData name="Alex Pelan" userId="0f2803ee-6420-431a-8481-41eebae873c4" providerId="ADAL" clId="{AF3A06F8-2A76-2F47-9532-6CFB83982C0C}" dt="2021-04-28T11:48:01.445" v="15998" actId="14100"/>
          <ac:grpSpMkLst>
            <pc:docMk/>
            <pc:sldMk cId="1550476035" sldId="1731651305"/>
            <ac:grpSpMk id="3" creationId="{4AE1C406-EB42-8248-9A39-943CB63B839B}"/>
          </ac:grpSpMkLst>
        </pc:grpChg>
        <pc:grpChg chg="mod">
          <ac:chgData name="Alex Pelan" userId="0f2803ee-6420-431a-8481-41eebae873c4" providerId="ADAL" clId="{AF3A06F8-2A76-2F47-9532-6CFB83982C0C}" dt="2021-04-28T11:48:01.445" v="15998" actId="14100"/>
          <ac:grpSpMkLst>
            <pc:docMk/>
            <pc:sldMk cId="1550476035" sldId="1731651305"/>
            <ac:grpSpMk id="4" creationId="{EE53A8CB-F293-0148-9789-1C49C5733922}"/>
          </ac:grpSpMkLst>
        </pc:grpChg>
        <pc:grpChg chg="mod">
          <ac:chgData name="Alex Pelan" userId="0f2803ee-6420-431a-8481-41eebae873c4" providerId="ADAL" clId="{AF3A06F8-2A76-2F47-9532-6CFB83982C0C}" dt="2021-04-28T11:48:01.445" v="15998" actId="14100"/>
          <ac:grpSpMkLst>
            <pc:docMk/>
            <pc:sldMk cId="1550476035" sldId="1731651305"/>
            <ac:grpSpMk id="6" creationId="{0C44429C-0B16-6A42-93B0-0E6962FEA52E}"/>
          </ac:grpSpMkLst>
        </pc:grpChg>
        <pc:grpChg chg="mod">
          <ac:chgData name="Alex Pelan" userId="0f2803ee-6420-431a-8481-41eebae873c4" providerId="ADAL" clId="{AF3A06F8-2A76-2F47-9532-6CFB83982C0C}" dt="2021-04-28T11:48:01.445" v="15998" actId="14100"/>
          <ac:grpSpMkLst>
            <pc:docMk/>
            <pc:sldMk cId="1550476035" sldId="1731651305"/>
            <ac:grpSpMk id="9" creationId="{F4B0D580-93A8-4C48-BF95-CAF50D91C21E}"/>
          </ac:grpSpMkLst>
        </pc:grpChg>
      </pc:sldChg>
      <pc:sldChg chg="addSp modSp add mod">
        <pc:chgData name="Alex Pelan" userId="0f2803ee-6420-431a-8481-41eebae873c4" providerId="ADAL" clId="{AF3A06F8-2A76-2F47-9532-6CFB83982C0C}" dt="2021-04-29T12:27:34.271" v="16712" actId="20577"/>
        <pc:sldMkLst>
          <pc:docMk/>
          <pc:sldMk cId="3072571219" sldId="1731651305"/>
        </pc:sldMkLst>
        <pc:spChg chg="add mod">
          <ac:chgData name="Alex Pelan" userId="0f2803ee-6420-431a-8481-41eebae873c4" providerId="ADAL" clId="{AF3A06F8-2A76-2F47-9532-6CFB83982C0C}" dt="2021-04-28T11:58:35.389" v="16410" actId="14861"/>
          <ac:spMkLst>
            <pc:docMk/>
            <pc:sldMk cId="3072571219" sldId="1731651305"/>
            <ac:spMk id="23" creationId="{FF871E11-DB6E-D440-A615-80F2B4406387}"/>
          </ac:spMkLst>
        </pc:spChg>
        <pc:spChg chg="mod">
          <ac:chgData name="Alex Pelan" userId="0f2803ee-6420-431a-8481-41eebae873c4" providerId="ADAL" clId="{AF3A06F8-2A76-2F47-9532-6CFB83982C0C}" dt="2021-04-28T11:51:36.732" v="16013" actId="207"/>
          <ac:spMkLst>
            <pc:docMk/>
            <pc:sldMk cId="3072571219" sldId="1731651305"/>
            <ac:spMk id="54" creationId="{7E8A5E09-31B3-F446-AC12-8566116575BF}"/>
          </ac:spMkLst>
        </pc:spChg>
        <pc:spChg chg="mod">
          <ac:chgData name="Alex Pelan" userId="0f2803ee-6420-431a-8481-41eebae873c4" providerId="ADAL" clId="{AF3A06F8-2A76-2F47-9532-6CFB83982C0C}" dt="2021-04-28T11:51:24.431" v="16012" actId="207"/>
          <ac:spMkLst>
            <pc:docMk/>
            <pc:sldMk cId="3072571219" sldId="1731651305"/>
            <ac:spMk id="55" creationId="{4F2CCA2A-B579-DE41-9DE5-4B03A53BF641}"/>
          </ac:spMkLst>
        </pc:spChg>
        <pc:spChg chg="mod">
          <ac:chgData name="Alex Pelan" userId="0f2803ee-6420-431a-8481-41eebae873c4" providerId="ADAL" clId="{AF3A06F8-2A76-2F47-9532-6CFB83982C0C}" dt="2021-04-29T12:27:34.271" v="16712" actId="20577"/>
          <ac:spMkLst>
            <pc:docMk/>
            <pc:sldMk cId="3072571219" sldId="1731651305"/>
            <ac:spMk id="56" creationId="{6BD9E9AF-8989-5049-8D0A-31B5F06367A9}"/>
          </ac:spMkLst>
        </pc:spChg>
        <pc:spChg chg="mod">
          <ac:chgData name="Alex Pelan" userId="0f2803ee-6420-431a-8481-41eebae873c4" providerId="ADAL" clId="{AF3A06F8-2A76-2F47-9532-6CFB83982C0C}" dt="2021-04-28T11:51:36.732" v="16013" actId="207"/>
          <ac:spMkLst>
            <pc:docMk/>
            <pc:sldMk cId="3072571219" sldId="1731651305"/>
            <ac:spMk id="57" creationId="{889DD67A-3ABC-BC4E-85A4-114A578D2CB8}"/>
          </ac:spMkLst>
        </pc:spChg>
        <pc:spChg chg="mod">
          <ac:chgData name="Alex Pelan" userId="0f2803ee-6420-431a-8481-41eebae873c4" providerId="ADAL" clId="{AF3A06F8-2A76-2F47-9532-6CFB83982C0C}" dt="2021-04-28T11:51:36.732" v="16013" actId="207"/>
          <ac:spMkLst>
            <pc:docMk/>
            <pc:sldMk cId="3072571219" sldId="1731651305"/>
            <ac:spMk id="58" creationId="{FC8ACAF5-3B09-FC44-BA62-F17390513A57}"/>
          </ac:spMkLst>
        </pc:spChg>
        <pc:spChg chg="mod">
          <ac:chgData name="Alex Pelan" userId="0f2803ee-6420-431a-8481-41eebae873c4" providerId="ADAL" clId="{AF3A06F8-2A76-2F47-9532-6CFB83982C0C}" dt="2021-04-28T11:51:36.732" v="16013" actId="207"/>
          <ac:spMkLst>
            <pc:docMk/>
            <pc:sldMk cId="3072571219" sldId="1731651305"/>
            <ac:spMk id="60" creationId="{099B97F3-BE7A-0E45-9575-71E73B909328}"/>
          </ac:spMkLst>
        </pc:spChg>
        <pc:spChg chg="mod">
          <ac:chgData name="Alex Pelan" userId="0f2803ee-6420-431a-8481-41eebae873c4" providerId="ADAL" clId="{AF3A06F8-2A76-2F47-9532-6CFB83982C0C}" dt="2021-04-28T11:51:36.732" v="16013" actId="207"/>
          <ac:spMkLst>
            <pc:docMk/>
            <pc:sldMk cId="3072571219" sldId="1731651305"/>
            <ac:spMk id="61" creationId="{0DF581DA-86DF-384C-BB72-80927CA79CBA}"/>
          </ac:spMkLst>
        </pc:spChg>
        <pc:spChg chg="mod">
          <ac:chgData name="Alex Pelan" userId="0f2803ee-6420-431a-8481-41eebae873c4" providerId="ADAL" clId="{AF3A06F8-2A76-2F47-9532-6CFB83982C0C}" dt="2021-04-28T11:51:36.732" v="16013" actId="207"/>
          <ac:spMkLst>
            <pc:docMk/>
            <pc:sldMk cId="3072571219" sldId="1731651305"/>
            <ac:spMk id="69" creationId="{DE9BCD24-3A71-2E4E-AFE7-74162BF74EE1}"/>
          </ac:spMkLst>
        </pc:spChg>
        <pc:spChg chg="mod">
          <ac:chgData name="Alex Pelan" userId="0f2803ee-6420-431a-8481-41eebae873c4" providerId="ADAL" clId="{AF3A06F8-2A76-2F47-9532-6CFB83982C0C}" dt="2021-04-28T11:51:36.732" v="16013" actId="207"/>
          <ac:spMkLst>
            <pc:docMk/>
            <pc:sldMk cId="3072571219" sldId="1731651305"/>
            <ac:spMk id="74" creationId="{76B5E401-7E37-DE4B-98DD-8C277DE1BECD}"/>
          </ac:spMkLst>
        </pc:spChg>
        <pc:spChg chg="mod">
          <ac:chgData name="Alex Pelan" userId="0f2803ee-6420-431a-8481-41eebae873c4" providerId="ADAL" clId="{AF3A06F8-2A76-2F47-9532-6CFB83982C0C}" dt="2021-04-28T11:51:36.732" v="16013" actId="207"/>
          <ac:spMkLst>
            <pc:docMk/>
            <pc:sldMk cId="3072571219" sldId="1731651305"/>
            <ac:spMk id="75" creationId="{E399BD62-A29C-F94D-A784-6D2228E10CC3}"/>
          </ac:spMkLst>
        </pc:spChg>
        <pc:spChg chg="mod">
          <ac:chgData name="Alex Pelan" userId="0f2803ee-6420-431a-8481-41eebae873c4" providerId="ADAL" clId="{AF3A06F8-2A76-2F47-9532-6CFB83982C0C}" dt="2021-04-29T12:27:23.620" v="16683" actId="20577"/>
          <ac:spMkLst>
            <pc:docMk/>
            <pc:sldMk cId="3072571219" sldId="1731651305"/>
            <ac:spMk id="78" creationId="{7DF80794-3E8F-6247-B10E-86B868CCFD4E}"/>
          </ac:spMkLst>
        </pc:spChg>
        <pc:spChg chg="mod">
          <ac:chgData name="Alex Pelan" userId="0f2803ee-6420-431a-8481-41eebae873c4" providerId="ADAL" clId="{AF3A06F8-2A76-2F47-9532-6CFB83982C0C}" dt="2021-04-28T11:51:36.732" v="16013" actId="207"/>
          <ac:spMkLst>
            <pc:docMk/>
            <pc:sldMk cId="3072571219" sldId="1731651305"/>
            <ac:spMk id="79" creationId="{4C4B5A22-9A01-BE43-B855-D2861B8C194C}"/>
          </ac:spMkLst>
        </pc:spChg>
      </pc:sldChg>
      <pc:sldChg chg="addSp modSp add mod">
        <pc:chgData name="Alex Pelan" userId="0f2803ee-6420-431a-8481-41eebae873c4" providerId="ADAL" clId="{AF3A06F8-2A76-2F47-9532-6CFB83982C0C}" dt="2021-04-28T12:05:45.952" v="16663"/>
        <pc:sldMkLst>
          <pc:docMk/>
          <pc:sldMk cId="67466322" sldId="1731651306"/>
        </pc:sldMkLst>
        <pc:spChg chg="mod">
          <ac:chgData name="Alex Pelan" userId="0f2803ee-6420-431a-8481-41eebae873c4" providerId="ADAL" clId="{AF3A06F8-2A76-2F47-9532-6CFB83982C0C}" dt="2021-04-28T12:05:32.477" v="16662" actId="2711"/>
          <ac:spMkLst>
            <pc:docMk/>
            <pc:sldMk cId="67466322" sldId="1731651306"/>
            <ac:spMk id="2" creationId="{5BA3DD50-67C7-DA46-A99A-295E9338AA25}"/>
          </ac:spMkLst>
        </pc:spChg>
        <pc:spChg chg="add mod">
          <ac:chgData name="Alex Pelan" userId="0f2803ee-6420-431a-8481-41eebae873c4" providerId="ADAL" clId="{AF3A06F8-2A76-2F47-9532-6CFB83982C0C}" dt="2021-04-28T12:05:45.952" v="16663"/>
          <ac:spMkLst>
            <pc:docMk/>
            <pc:sldMk cId="67466322" sldId="1731651306"/>
            <ac:spMk id="3" creationId="{B8F3D795-E710-3F47-9B6A-96E6BF082790}"/>
          </ac:spMkLst>
        </pc:spChg>
      </pc:sldChg>
      <pc:sldChg chg="addSp modSp add mod ord modNotesTx">
        <pc:chgData name="Alex Pelan" userId="0f2803ee-6420-431a-8481-41eebae873c4" providerId="ADAL" clId="{AF3A06F8-2A76-2F47-9532-6CFB83982C0C}" dt="2021-05-04T10:34:02.996" v="19052" actId="14100"/>
        <pc:sldMkLst>
          <pc:docMk/>
          <pc:sldMk cId="2435775666" sldId="1731651307"/>
        </pc:sldMkLst>
        <pc:spChg chg="mod">
          <ac:chgData name="Alex Pelan" userId="0f2803ee-6420-431a-8481-41eebae873c4" providerId="ADAL" clId="{AF3A06F8-2A76-2F47-9532-6CFB83982C0C}" dt="2021-05-04T09:15:49.039" v="17258" actId="14100"/>
          <ac:spMkLst>
            <pc:docMk/>
            <pc:sldMk cId="2435775666" sldId="1731651307"/>
            <ac:spMk id="3" creationId="{2C73FA09-0F50-4741-B526-0E3FC773D7D9}"/>
          </ac:spMkLst>
        </pc:spChg>
        <pc:spChg chg="mod">
          <ac:chgData name="Alex Pelan" userId="0f2803ee-6420-431a-8481-41eebae873c4" providerId="ADAL" clId="{AF3A06F8-2A76-2F47-9532-6CFB83982C0C}" dt="2021-05-04T10:29:55.057" v="19037" actId="20577"/>
          <ac:spMkLst>
            <pc:docMk/>
            <pc:sldMk cId="2435775666" sldId="1731651307"/>
            <ac:spMk id="4" creationId="{98FEAC2B-B88C-B24B-9B9A-26A0FA181C80}"/>
          </ac:spMkLst>
        </pc:spChg>
        <pc:spChg chg="add mod">
          <ac:chgData name="Alex Pelan" userId="0f2803ee-6420-431a-8481-41eebae873c4" providerId="ADAL" clId="{AF3A06F8-2A76-2F47-9532-6CFB83982C0C}" dt="2021-05-04T09:15:42.888" v="17257" actId="20577"/>
          <ac:spMkLst>
            <pc:docMk/>
            <pc:sldMk cId="2435775666" sldId="1731651307"/>
            <ac:spMk id="6" creationId="{A1DFF15F-A67E-4F4E-B6BB-BD0CF02E4CE2}"/>
          </ac:spMkLst>
        </pc:spChg>
        <pc:picChg chg="mod">
          <ac:chgData name="Alex Pelan" userId="0f2803ee-6420-431a-8481-41eebae873c4" providerId="ADAL" clId="{AF3A06F8-2A76-2F47-9532-6CFB83982C0C}" dt="2021-05-04T10:34:02.996" v="19052" actId="14100"/>
          <ac:picMkLst>
            <pc:docMk/>
            <pc:sldMk cId="2435775666" sldId="1731651307"/>
            <ac:picMk id="5" creationId="{E0CCE49E-EFD0-0F40-A83E-58082F4FFFB1}"/>
          </ac:picMkLst>
        </pc:picChg>
      </pc:sldChg>
      <pc:sldChg chg="addSp delSp modSp new del mod">
        <pc:chgData name="Alex Pelan" userId="0f2803ee-6420-431a-8481-41eebae873c4" providerId="ADAL" clId="{AF3A06F8-2A76-2F47-9532-6CFB83982C0C}" dt="2021-04-28T12:05:50.843" v="16664" actId="2696"/>
        <pc:sldMkLst>
          <pc:docMk/>
          <pc:sldMk cId="3370082758" sldId="1731651307"/>
        </pc:sldMkLst>
        <pc:spChg chg="mod">
          <ac:chgData name="Alex Pelan" userId="0f2803ee-6420-431a-8481-41eebae873c4" providerId="ADAL" clId="{AF3A06F8-2A76-2F47-9532-6CFB83982C0C}" dt="2021-04-28T12:04:45.833" v="16651" actId="14100"/>
          <ac:spMkLst>
            <pc:docMk/>
            <pc:sldMk cId="3370082758" sldId="1731651307"/>
            <ac:spMk id="2" creationId="{52345D3D-EDDE-9247-8036-499129186D48}"/>
          </ac:spMkLst>
        </pc:spChg>
        <pc:spChg chg="add del mod">
          <ac:chgData name="Alex Pelan" userId="0f2803ee-6420-431a-8481-41eebae873c4" providerId="ADAL" clId="{AF3A06F8-2A76-2F47-9532-6CFB83982C0C}" dt="2021-04-28T12:00:21.197" v="16457" actId="478"/>
          <ac:spMkLst>
            <pc:docMk/>
            <pc:sldMk cId="3370082758" sldId="1731651307"/>
            <ac:spMk id="3" creationId="{47E0AA2E-281F-A941-971E-B9443A336167}"/>
          </ac:spMkLst>
        </pc:spChg>
        <pc:spChg chg="add del mod">
          <ac:chgData name="Alex Pelan" userId="0f2803ee-6420-431a-8481-41eebae873c4" providerId="ADAL" clId="{AF3A06F8-2A76-2F47-9532-6CFB83982C0C}" dt="2021-04-28T12:00:18.628" v="16456"/>
          <ac:spMkLst>
            <pc:docMk/>
            <pc:sldMk cId="3370082758" sldId="1731651307"/>
            <ac:spMk id="4" creationId="{191515B2-6E0E-F645-A7CB-A3C98435577A}"/>
          </ac:spMkLst>
        </pc:spChg>
        <pc:spChg chg="add mod">
          <ac:chgData name="Alex Pelan" userId="0f2803ee-6420-431a-8481-41eebae873c4" providerId="ADAL" clId="{AF3A06F8-2A76-2F47-9532-6CFB83982C0C}" dt="2021-04-28T12:04:53.788" v="16653" actId="14100"/>
          <ac:spMkLst>
            <pc:docMk/>
            <pc:sldMk cId="3370082758" sldId="1731651307"/>
            <ac:spMk id="5" creationId="{4BC76914-6B2B-B943-9C3B-5690C84AB75B}"/>
          </ac:spMkLst>
        </pc:spChg>
        <pc:spChg chg="add mod">
          <ac:chgData name="Alex Pelan" userId="0f2803ee-6420-431a-8481-41eebae873c4" providerId="ADAL" clId="{AF3A06F8-2A76-2F47-9532-6CFB83982C0C}" dt="2021-04-28T12:03:13.394" v="16533" actId="767"/>
          <ac:spMkLst>
            <pc:docMk/>
            <pc:sldMk cId="3370082758" sldId="1731651307"/>
            <ac:spMk id="6" creationId="{D4CF162C-0BAD-0045-8894-08D6FDD3043B}"/>
          </ac:spMkLst>
        </pc:spChg>
      </pc:sldChg>
      <pc:sldChg chg="addSp delSp modSp new mod ord">
        <pc:chgData name="Alex Pelan" userId="0f2803ee-6420-431a-8481-41eebae873c4" providerId="ADAL" clId="{AF3A06F8-2A76-2F47-9532-6CFB83982C0C}" dt="2021-05-04T09:13:56.313" v="17177" actId="20578"/>
        <pc:sldMkLst>
          <pc:docMk/>
          <pc:sldMk cId="3206405939" sldId="1731651308"/>
        </pc:sldMkLst>
        <pc:spChg chg="mod">
          <ac:chgData name="Alex Pelan" userId="0f2803ee-6420-431a-8481-41eebae873c4" providerId="ADAL" clId="{AF3A06F8-2A76-2F47-9532-6CFB83982C0C}" dt="2021-05-04T09:13:50.802" v="17176" actId="20577"/>
          <ac:spMkLst>
            <pc:docMk/>
            <pc:sldMk cId="3206405939" sldId="1731651308"/>
            <ac:spMk id="2" creationId="{860FCB4F-2B0C-9E4D-A7D7-467FBF5B9EA9}"/>
          </ac:spMkLst>
        </pc:spChg>
        <pc:spChg chg="add del mod">
          <ac:chgData name="Alex Pelan" userId="0f2803ee-6420-431a-8481-41eebae873c4" providerId="ADAL" clId="{AF3A06F8-2A76-2F47-9532-6CFB83982C0C}" dt="2021-05-04T09:10:33.781" v="17078"/>
          <ac:spMkLst>
            <pc:docMk/>
            <pc:sldMk cId="3206405939" sldId="1731651308"/>
            <ac:spMk id="3" creationId="{1480004D-6097-8047-A312-DA36780B5C77}"/>
          </ac:spMkLst>
        </pc:spChg>
      </pc:sldChg>
      <pc:sldChg chg="modSp add mod ord">
        <pc:chgData name="Alex Pelan" userId="0f2803ee-6420-431a-8481-41eebae873c4" providerId="ADAL" clId="{AF3A06F8-2A76-2F47-9532-6CFB83982C0C}" dt="2021-05-04T09:14:12.736" v="17179" actId="20578"/>
        <pc:sldMkLst>
          <pc:docMk/>
          <pc:sldMk cId="311476481" sldId="1731651309"/>
        </pc:sldMkLst>
        <pc:spChg chg="mod">
          <ac:chgData name="Alex Pelan" userId="0f2803ee-6420-431a-8481-41eebae873c4" providerId="ADAL" clId="{AF3A06F8-2A76-2F47-9532-6CFB83982C0C}" dt="2021-05-04T09:13:00.967" v="17167" actId="20577"/>
          <ac:spMkLst>
            <pc:docMk/>
            <pc:sldMk cId="311476481" sldId="1731651309"/>
            <ac:spMk id="2" creationId="{860FCB4F-2B0C-9E4D-A7D7-467FBF5B9EA9}"/>
          </ac:spMkLst>
        </pc:spChg>
      </pc:sldChg>
      <pc:sldChg chg="addSp modSp new mod modShow modNotesTx">
        <pc:chgData name="Alex Pelan" userId="0f2803ee-6420-431a-8481-41eebae873c4" providerId="ADAL" clId="{AF3A06F8-2A76-2F47-9532-6CFB83982C0C}" dt="2021-05-06T08:46:00.914" v="19232" actId="20577"/>
        <pc:sldMkLst>
          <pc:docMk/>
          <pc:sldMk cId="3877364556" sldId="1731651310"/>
        </pc:sldMkLst>
        <pc:spChg chg="add mod">
          <ac:chgData name="Alex Pelan" userId="0f2803ee-6420-431a-8481-41eebae873c4" providerId="ADAL" clId="{AF3A06F8-2A76-2F47-9532-6CFB83982C0C}" dt="2021-05-04T10:37:02.041" v="19142" actId="404"/>
          <ac:spMkLst>
            <pc:docMk/>
            <pc:sldMk cId="3877364556" sldId="1731651310"/>
            <ac:spMk id="5" creationId="{04B4DA8B-BF5E-254D-B885-B26E85B709D8}"/>
          </ac:spMkLst>
        </pc:spChg>
        <pc:spChg chg="add mod">
          <ac:chgData name="Alex Pelan" userId="0f2803ee-6420-431a-8481-41eebae873c4" providerId="ADAL" clId="{AF3A06F8-2A76-2F47-9532-6CFB83982C0C}" dt="2021-05-04T10:37:02.041" v="19142" actId="404"/>
          <ac:spMkLst>
            <pc:docMk/>
            <pc:sldMk cId="3877364556" sldId="1731651310"/>
            <ac:spMk id="6" creationId="{7815C5A9-C4A6-D244-890A-F18595B7FBF8}"/>
          </ac:spMkLst>
        </pc:spChg>
        <pc:spChg chg="add mod">
          <ac:chgData name="Alex Pelan" userId="0f2803ee-6420-431a-8481-41eebae873c4" providerId="ADAL" clId="{AF3A06F8-2A76-2F47-9532-6CFB83982C0C}" dt="2021-05-04T10:37:02.041" v="19142" actId="404"/>
          <ac:spMkLst>
            <pc:docMk/>
            <pc:sldMk cId="3877364556" sldId="1731651310"/>
            <ac:spMk id="7" creationId="{39A3E3DF-BF15-6847-883C-85F379C66607}"/>
          </ac:spMkLst>
        </pc:spChg>
        <pc:spChg chg="add mod">
          <ac:chgData name="Alex Pelan" userId="0f2803ee-6420-431a-8481-41eebae873c4" providerId="ADAL" clId="{AF3A06F8-2A76-2F47-9532-6CFB83982C0C}" dt="2021-05-04T10:37:02.041" v="19142" actId="404"/>
          <ac:spMkLst>
            <pc:docMk/>
            <pc:sldMk cId="3877364556" sldId="1731651310"/>
            <ac:spMk id="8" creationId="{7CAB7347-D0C0-9B45-A03D-32C90C9A1390}"/>
          </ac:spMkLst>
        </pc:spChg>
        <pc:spChg chg="add mod">
          <ac:chgData name="Alex Pelan" userId="0f2803ee-6420-431a-8481-41eebae873c4" providerId="ADAL" clId="{AF3A06F8-2A76-2F47-9532-6CFB83982C0C}" dt="2021-05-04T10:37:29.650" v="19162" actId="20577"/>
          <ac:spMkLst>
            <pc:docMk/>
            <pc:sldMk cId="3877364556" sldId="1731651310"/>
            <ac:spMk id="9" creationId="{B7E349D6-A73F-114D-92DC-38BBA7850F0F}"/>
          </ac:spMkLst>
        </pc:spChg>
        <pc:picChg chg="add mod">
          <ac:chgData name="Alex Pelan" userId="0f2803ee-6420-431a-8481-41eebae873c4" providerId="ADAL" clId="{AF3A06F8-2A76-2F47-9532-6CFB83982C0C}" dt="2021-05-04T10:34:20.863" v="19057" actId="14100"/>
          <ac:picMkLst>
            <pc:docMk/>
            <pc:sldMk cId="3877364556" sldId="1731651310"/>
            <ac:picMk id="4" creationId="{D8FB4640-FCB1-CC4A-B2C2-268DD974D0E3}"/>
          </ac:picMkLst>
        </pc:picChg>
      </pc:sldChg>
      <pc:sldMasterChg chg="delSldLayout">
        <pc:chgData name="Alex Pelan" userId="0f2803ee-6420-431a-8481-41eebae873c4" providerId="ADAL" clId="{AF3A06F8-2A76-2F47-9532-6CFB83982C0C}" dt="2021-04-19T08:11:57.814" v="98" actId="2696"/>
        <pc:sldMasterMkLst>
          <pc:docMk/>
          <pc:sldMasterMk cId="1207062801" sldId="2147483658"/>
        </pc:sldMasterMkLst>
        <pc:sldLayoutChg chg="del">
          <pc:chgData name="Alex Pelan" userId="0f2803ee-6420-431a-8481-41eebae873c4" providerId="ADAL" clId="{AF3A06F8-2A76-2F47-9532-6CFB83982C0C}" dt="2021-04-19T08:11:34.712" v="94" actId="2696"/>
          <pc:sldLayoutMkLst>
            <pc:docMk/>
            <pc:sldMasterMk cId="1207062801" sldId="2147483658"/>
            <pc:sldLayoutMk cId="2809623220" sldId="2147483725"/>
          </pc:sldLayoutMkLst>
        </pc:sldLayoutChg>
        <pc:sldLayoutChg chg="del">
          <pc:chgData name="Alex Pelan" userId="0f2803ee-6420-431a-8481-41eebae873c4" providerId="ADAL" clId="{AF3A06F8-2A76-2F47-9532-6CFB83982C0C}" dt="2021-04-19T08:11:57.814" v="98" actId="2696"/>
          <pc:sldLayoutMkLst>
            <pc:docMk/>
            <pc:sldMasterMk cId="1207062801" sldId="2147483658"/>
            <pc:sldLayoutMk cId="3252556942" sldId="2147483725"/>
          </pc:sldLayoutMkLst>
        </pc:sldLayoutChg>
        <pc:sldLayoutChg chg="del">
          <pc:chgData name="Alex Pelan" userId="0f2803ee-6420-431a-8481-41eebae873c4" providerId="ADAL" clId="{AF3A06F8-2A76-2F47-9532-6CFB83982C0C}" dt="2021-04-19T08:11:34.712" v="94" actId="2696"/>
          <pc:sldLayoutMkLst>
            <pc:docMk/>
            <pc:sldMasterMk cId="1207062801" sldId="2147483658"/>
            <pc:sldLayoutMk cId="712523415" sldId="2147483726"/>
          </pc:sldLayoutMkLst>
        </pc:sldLayoutChg>
        <pc:sldLayoutChg chg="del">
          <pc:chgData name="Alex Pelan" userId="0f2803ee-6420-431a-8481-41eebae873c4" providerId="ADAL" clId="{AF3A06F8-2A76-2F47-9532-6CFB83982C0C}" dt="2021-04-19T08:11:34.712" v="94" actId="2696"/>
          <pc:sldLayoutMkLst>
            <pc:docMk/>
            <pc:sldMasterMk cId="1207062801" sldId="2147483658"/>
            <pc:sldLayoutMk cId="2272129953" sldId="2147483727"/>
          </pc:sldLayoutMkLst>
        </pc:sldLayoutChg>
      </pc:sldMasterChg>
    </pc:docChg>
  </pc:docChgLst>
  <pc:docChgLst>
    <pc:chgData name="Øivind Urdal" userId="a519fee0-b56b-489a-8ee4-66b2d8616237" providerId="ADAL" clId="{A0A52812-D118-4406-86C9-483C2559C310}"/>
    <pc:docChg chg="undo custSel delSld modSld delSection modSection">
      <pc:chgData name="Øivind Urdal" userId="a519fee0-b56b-489a-8ee4-66b2d8616237" providerId="ADAL" clId="{A0A52812-D118-4406-86C9-483C2559C310}" dt="2021-05-20T09:58:59.857" v="809" actId="47"/>
      <pc:docMkLst>
        <pc:docMk/>
      </pc:docMkLst>
      <pc:sldChg chg="modSp del mod">
        <pc:chgData name="Øivind Urdal" userId="a519fee0-b56b-489a-8ee4-66b2d8616237" providerId="ADAL" clId="{A0A52812-D118-4406-86C9-483C2559C310}" dt="2021-05-20T09:58:59.857" v="809" actId="47"/>
        <pc:sldMkLst>
          <pc:docMk/>
          <pc:sldMk cId="148608899" sldId="257"/>
        </pc:sldMkLst>
        <pc:spChg chg="mod">
          <ac:chgData name="Øivind Urdal" userId="a519fee0-b56b-489a-8ee4-66b2d8616237" providerId="ADAL" clId="{A0A52812-D118-4406-86C9-483C2559C310}" dt="2021-05-06T17:12:59.164" v="756" actId="20577"/>
          <ac:spMkLst>
            <pc:docMk/>
            <pc:sldMk cId="148608899" sldId="257"/>
            <ac:spMk id="2" creationId="{159EF414-56B9-5646-9FB2-67D62E13AE48}"/>
          </ac:spMkLst>
        </pc:spChg>
        <pc:spChg chg="mod">
          <ac:chgData name="Øivind Urdal" userId="a519fee0-b56b-489a-8ee4-66b2d8616237" providerId="ADAL" clId="{A0A52812-D118-4406-86C9-483C2559C310}" dt="2021-04-22T11:56:25.453" v="156" actId="207"/>
          <ac:spMkLst>
            <pc:docMk/>
            <pc:sldMk cId="148608899" sldId="257"/>
            <ac:spMk id="3" creationId="{6EBE632B-89EB-CA4E-8148-46AF72B3DFBA}"/>
          </ac:spMkLst>
        </pc:spChg>
      </pc:sldChg>
      <pc:sldChg chg="modSp mod">
        <pc:chgData name="Øivind Urdal" userId="a519fee0-b56b-489a-8ee4-66b2d8616237" providerId="ADAL" clId="{A0A52812-D118-4406-86C9-483C2559C310}" dt="2021-04-21T12:17:44.245" v="87" actId="113"/>
        <pc:sldMkLst>
          <pc:docMk/>
          <pc:sldMk cId="1203316686" sldId="259"/>
        </pc:sldMkLst>
        <pc:graphicFrameChg chg="modGraphic">
          <ac:chgData name="Øivind Urdal" userId="a519fee0-b56b-489a-8ee4-66b2d8616237" providerId="ADAL" clId="{A0A52812-D118-4406-86C9-483C2559C310}" dt="2021-04-21T12:17:44.245" v="87" actId="113"/>
          <ac:graphicFrameMkLst>
            <pc:docMk/>
            <pc:sldMk cId="1203316686" sldId="259"/>
            <ac:graphicFrameMk id="4" creationId="{4BF889A1-938E-234F-B4E8-5E05AFAE382F}"/>
          </ac:graphicFrameMkLst>
        </pc:graphicFrameChg>
      </pc:sldChg>
      <pc:sldChg chg="modSp mod">
        <pc:chgData name="Øivind Urdal" userId="a519fee0-b56b-489a-8ee4-66b2d8616237" providerId="ADAL" clId="{A0A52812-D118-4406-86C9-483C2559C310}" dt="2021-05-06T17:04:46.295" v="721" actId="20577"/>
        <pc:sldMkLst>
          <pc:docMk/>
          <pc:sldMk cId="3943942891" sldId="267"/>
        </pc:sldMkLst>
        <pc:spChg chg="mod">
          <ac:chgData name="Øivind Urdal" userId="a519fee0-b56b-489a-8ee4-66b2d8616237" providerId="ADAL" clId="{A0A52812-D118-4406-86C9-483C2559C310}" dt="2021-05-06T17:04:46.295" v="721" actId="20577"/>
          <ac:spMkLst>
            <pc:docMk/>
            <pc:sldMk cId="3943942891" sldId="267"/>
            <ac:spMk id="2" creationId="{15840884-2B48-864A-9AFE-A0D66147E81E}"/>
          </ac:spMkLst>
        </pc:spChg>
      </pc:sldChg>
      <pc:sldChg chg="del">
        <pc:chgData name="Øivind Urdal" userId="a519fee0-b56b-489a-8ee4-66b2d8616237" providerId="ADAL" clId="{A0A52812-D118-4406-86C9-483C2559C310}" dt="2021-04-28T11:30:21.681" v="685" actId="47"/>
        <pc:sldMkLst>
          <pc:docMk/>
          <pc:sldMk cId="736087698" sldId="1731650431"/>
        </pc:sldMkLst>
      </pc:sldChg>
      <pc:sldChg chg="del">
        <pc:chgData name="Øivind Urdal" userId="a519fee0-b56b-489a-8ee4-66b2d8616237" providerId="ADAL" clId="{A0A52812-D118-4406-86C9-483C2559C310}" dt="2021-04-28T11:30:21.681" v="685" actId="47"/>
        <pc:sldMkLst>
          <pc:docMk/>
          <pc:sldMk cId="3938404379" sldId="1731650436"/>
        </pc:sldMkLst>
      </pc:sldChg>
      <pc:sldChg chg="del">
        <pc:chgData name="Øivind Urdal" userId="a519fee0-b56b-489a-8ee4-66b2d8616237" providerId="ADAL" clId="{A0A52812-D118-4406-86C9-483C2559C310}" dt="2021-04-28T11:30:21.681" v="685" actId="47"/>
        <pc:sldMkLst>
          <pc:docMk/>
          <pc:sldMk cId="4124364131" sldId="1731650572"/>
        </pc:sldMkLst>
      </pc:sldChg>
      <pc:sldChg chg="del">
        <pc:chgData name="Øivind Urdal" userId="a519fee0-b56b-489a-8ee4-66b2d8616237" providerId="ADAL" clId="{A0A52812-D118-4406-86C9-483C2559C310}" dt="2021-04-28T11:30:21.681" v="685" actId="47"/>
        <pc:sldMkLst>
          <pc:docMk/>
          <pc:sldMk cId="2835940258" sldId="1731650573"/>
        </pc:sldMkLst>
      </pc:sldChg>
      <pc:sldChg chg="del">
        <pc:chgData name="Øivind Urdal" userId="a519fee0-b56b-489a-8ee4-66b2d8616237" providerId="ADAL" clId="{A0A52812-D118-4406-86C9-483C2559C310}" dt="2021-04-28T11:30:21.681" v="685" actId="47"/>
        <pc:sldMkLst>
          <pc:docMk/>
          <pc:sldMk cId="449198637" sldId="1731650574"/>
        </pc:sldMkLst>
      </pc:sldChg>
      <pc:sldChg chg="del">
        <pc:chgData name="Øivind Urdal" userId="a519fee0-b56b-489a-8ee4-66b2d8616237" providerId="ADAL" clId="{A0A52812-D118-4406-86C9-483C2559C310}" dt="2021-04-28T11:30:21.681" v="685" actId="47"/>
        <pc:sldMkLst>
          <pc:docMk/>
          <pc:sldMk cId="2894299143" sldId="1731650575"/>
        </pc:sldMkLst>
      </pc:sldChg>
      <pc:sldChg chg="del">
        <pc:chgData name="Øivind Urdal" userId="a519fee0-b56b-489a-8ee4-66b2d8616237" providerId="ADAL" clId="{A0A52812-D118-4406-86C9-483C2559C310}" dt="2021-04-28T11:30:21.681" v="685" actId="47"/>
        <pc:sldMkLst>
          <pc:docMk/>
          <pc:sldMk cId="3100825347" sldId="1731650576"/>
        </pc:sldMkLst>
      </pc:sldChg>
      <pc:sldChg chg="del">
        <pc:chgData name="Øivind Urdal" userId="a519fee0-b56b-489a-8ee4-66b2d8616237" providerId="ADAL" clId="{A0A52812-D118-4406-86C9-483C2559C310}" dt="2021-04-28T11:30:21.681" v="685" actId="47"/>
        <pc:sldMkLst>
          <pc:docMk/>
          <pc:sldMk cId="3940030726" sldId="1731650577"/>
        </pc:sldMkLst>
      </pc:sldChg>
      <pc:sldChg chg="del">
        <pc:chgData name="Øivind Urdal" userId="a519fee0-b56b-489a-8ee4-66b2d8616237" providerId="ADAL" clId="{A0A52812-D118-4406-86C9-483C2559C310}" dt="2021-04-28T11:30:21.681" v="685" actId="47"/>
        <pc:sldMkLst>
          <pc:docMk/>
          <pc:sldMk cId="3613191173" sldId="1731650578"/>
        </pc:sldMkLst>
      </pc:sldChg>
      <pc:sldChg chg="del">
        <pc:chgData name="Øivind Urdal" userId="a519fee0-b56b-489a-8ee4-66b2d8616237" providerId="ADAL" clId="{A0A52812-D118-4406-86C9-483C2559C310}" dt="2021-04-28T11:30:21.681" v="685" actId="47"/>
        <pc:sldMkLst>
          <pc:docMk/>
          <pc:sldMk cId="2482497381" sldId="1731650579"/>
        </pc:sldMkLst>
      </pc:sldChg>
      <pc:sldChg chg="del">
        <pc:chgData name="Øivind Urdal" userId="a519fee0-b56b-489a-8ee4-66b2d8616237" providerId="ADAL" clId="{A0A52812-D118-4406-86C9-483C2559C310}" dt="2021-04-28T11:30:21.681" v="685" actId="47"/>
        <pc:sldMkLst>
          <pc:docMk/>
          <pc:sldMk cId="2977087785" sldId="1731650580"/>
        </pc:sldMkLst>
      </pc:sldChg>
      <pc:sldChg chg="del">
        <pc:chgData name="Øivind Urdal" userId="a519fee0-b56b-489a-8ee4-66b2d8616237" providerId="ADAL" clId="{A0A52812-D118-4406-86C9-483C2559C310}" dt="2021-04-28T11:30:21.681" v="685" actId="47"/>
        <pc:sldMkLst>
          <pc:docMk/>
          <pc:sldMk cId="1506974522" sldId="1731650582"/>
        </pc:sldMkLst>
      </pc:sldChg>
      <pc:sldChg chg="del">
        <pc:chgData name="Øivind Urdal" userId="a519fee0-b56b-489a-8ee4-66b2d8616237" providerId="ADAL" clId="{A0A52812-D118-4406-86C9-483C2559C310}" dt="2021-04-28T11:30:21.681" v="685" actId="47"/>
        <pc:sldMkLst>
          <pc:docMk/>
          <pc:sldMk cId="774958378" sldId="1731650583"/>
        </pc:sldMkLst>
      </pc:sldChg>
      <pc:sldChg chg="del">
        <pc:chgData name="Øivind Urdal" userId="a519fee0-b56b-489a-8ee4-66b2d8616237" providerId="ADAL" clId="{A0A52812-D118-4406-86C9-483C2559C310}" dt="2021-04-28T11:30:21.681" v="685" actId="47"/>
        <pc:sldMkLst>
          <pc:docMk/>
          <pc:sldMk cId="3225567238" sldId="1731650584"/>
        </pc:sldMkLst>
      </pc:sldChg>
      <pc:sldChg chg="del">
        <pc:chgData name="Øivind Urdal" userId="a519fee0-b56b-489a-8ee4-66b2d8616237" providerId="ADAL" clId="{A0A52812-D118-4406-86C9-483C2559C310}" dt="2021-04-28T11:30:21.681" v="685" actId="47"/>
        <pc:sldMkLst>
          <pc:docMk/>
          <pc:sldMk cId="1335978395" sldId="1731650585"/>
        </pc:sldMkLst>
      </pc:sldChg>
      <pc:sldChg chg="del">
        <pc:chgData name="Øivind Urdal" userId="a519fee0-b56b-489a-8ee4-66b2d8616237" providerId="ADAL" clId="{A0A52812-D118-4406-86C9-483C2559C310}" dt="2021-04-28T11:30:21.681" v="685" actId="47"/>
        <pc:sldMkLst>
          <pc:docMk/>
          <pc:sldMk cId="2837485303" sldId="1731650586"/>
        </pc:sldMkLst>
      </pc:sldChg>
      <pc:sldChg chg="del">
        <pc:chgData name="Øivind Urdal" userId="a519fee0-b56b-489a-8ee4-66b2d8616237" providerId="ADAL" clId="{A0A52812-D118-4406-86C9-483C2559C310}" dt="2021-04-28T11:30:21.681" v="685" actId="47"/>
        <pc:sldMkLst>
          <pc:docMk/>
          <pc:sldMk cId="2212418641" sldId="1731650587"/>
        </pc:sldMkLst>
      </pc:sldChg>
      <pc:sldChg chg="del">
        <pc:chgData name="Øivind Urdal" userId="a519fee0-b56b-489a-8ee4-66b2d8616237" providerId="ADAL" clId="{A0A52812-D118-4406-86C9-483C2559C310}" dt="2021-04-28T11:30:21.681" v="685" actId="47"/>
        <pc:sldMkLst>
          <pc:docMk/>
          <pc:sldMk cId="1179307372" sldId="1731650588"/>
        </pc:sldMkLst>
      </pc:sldChg>
      <pc:sldChg chg="del">
        <pc:chgData name="Øivind Urdal" userId="a519fee0-b56b-489a-8ee4-66b2d8616237" providerId="ADAL" clId="{A0A52812-D118-4406-86C9-483C2559C310}" dt="2021-04-28T11:30:21.681" v="685" actId="47"/>
        <pc:sldMkLst>
          <pc:docMk/>
          <pc:sldMk cId="3559080300" sldId="1731651231"/>
        </pc:sldMkLst>
      </pc:sldChg>
      <pc:sldChg chg="del">
        <pc:chgData name="Øivind Urdal" userId="a519fee0-b56b-489a-8ee4-66b2d8616237" providerId="ADAL" clId="{A0A52812-D118-4406-86C9-483C2559C310}" dt="2021-04-28T11:30:21.681" v="685" actId="47"/>
        <pc:sldMkLst>
          <pc:docMk/>
          <pc:sldMk cId="1576471553" sldId="1731651232"/>
        </pc:sldMkLst>
      </pc:sldChg>
      <pc:sldChg chg="del">
        <pc:chgData name="Øivind Urdal" userId="a519fee0-b56b-489a-8ee4-66b2d8616237" providerId="ADAL" clId="{A0A52812-D118-4406-86C9-483C2559C310}" dt="2021-04-28T11:30:21.681" v="685" actId="47"/>
        <pc:sldMkLst>
          <pc:docMk/>
          <pc:sldMk cId="2019027780" sldId="1731651234"/>
        </pc:sldMkLst>
      </pc:sldChg>
      <pc:sldChg chg="del">
        <pc:chgData name="Øivind Urdal" userId="a519fee0-b56b-489a-8ee4-66b2d8616237" providerId="ADAL" clId="{A0A52812-D118-4406-86C9-483C2559C310}" dt="2021-04-28T11:30:21.681" v="685" actId="47"/>
        <pc:sldMkLst>
          <pc:docMk/>
          <pc:sldMk cId="2665626769" sldId="1731651235"/>
        </pc:sldMkLst>
      </pc:sldChg>
      <pc:sldChg chg="del">
        <pc:chgData name="Øivind Urdal" userId="a519fee0-b56b-489a-8ee4-66b2d8616237" providerId="ADAL" clId="{A0A52812-D118-4406-86C9-483C2559C310}" dt="2021-04-28T11:30:21.681" v="685" actId="47"/>
        <pc:sldMkLst>
          <pc:docMk/>
          <pc:sldMk cId="1287328477" sldId="1731651237"/>
        </pc:sldMkLst>
      </pc:sldChg>
      <pc:sldChg chg="del">
        <pc:chgData name="Øivind Urdal" userId="a519fee0-b56b-489a-8ee4-66b2d8616237" providerId="ADAL" clId="{A0A52812-D118-4406-86C9-483C2559C310}" dt="2021-04-28T11:30:21.681" v="685" actId="47"/>
        <pc:sldMkLst>
          <pc:docMk/>
          <pc:sldMk cId="1326300114" sldId="1731651238"/>
        </pc:sldMkLst>
      </pc:sldChg>
      <pc:sldChg chg="del">
        <pc:chgData name="Øivind Urdal" userId="a519fee0-b56b-489a-8ee4-66b2d8616237" providerId="ADAL" clId="{A0A52812-D118-4406-86C9-483C2559C310}" dt="2021-04-28T11:30:21.681" v="685" actId="47"/>
        <pc:sldMkLst>
          <pc:docMk/>
          <pc:sldMk cId="1821647280" sldId="1731651239"/>
        </pc:sldMkLst>
      </pc:sldChg>
      <pc:sldChg chg="modSp mod addCm modCm modNotesTx">
        <pc:chgData name="Øivind Urdal" userId="a519fee0-b56b-489a-8ee4-66b2d8616237" providerId="ADAL" clId="{A0A52812-D118-4406-86C9-483C2559C310}" dt="2021-04-22T16:27:00.094" v="494"/>
        <pc:sldMkLst>
          <pc:docMk/>
          <pc:sldMk cId="613499795" sldId="1731651242"/>
        </pc:sldMkLst>
        <pc:spChg chg="mod">
          <ac:chgData name="Øivind Urdal" userId="a519fee0-b56b-489a-8ee4-66b2d8616237" providerId="ADAL" clId="{A0A52812-D118-4406-86C9-483C2559C310}" dt="2021-04-22T12:22:36.618" v="199" actId="13926"/>
          <ac:spMkLst>
            <pc:docMk/>
            <pc:sldMk cId="613499795" sldId="1731651242"/>
            <ac:spMk id="2" creationId="{2AA7BBC5-9A23-FD4D-A325-0546E6FE1DCD}"/>
          </ac:spMkLst>
        </pc:spChg>
      </pc:sldChg>
      <pc:sldChg chg="modSp mod">
        <pc:chgData name="Øivind Urdal" userId="a519fee0-b56b-489a-8ee4-66b2d8616237" providerId="ADAL" clId="{A0A52812-D118-4406-86C9-483C2559C310}" dt="2021-04-22T11:57:15.717" v="157" actId="790"/>
        <pc:sldMkLst>
          <pc:docMk/>
          <pc:sldMk cId="1853739496" sldId="1731651245"/>
        </pc:sldMkLst>
        <pc:spChg chg="mod">
          <ac:chgData name="Øivind Urdal" userId="a519fee0-b56b-489a-8ee4-66b2d8616237" providerId="ADAL" clId="{A0A52812-D118-4406-86C9-483C2559C310}" dt="2021-04-22T11:57:15.717" v="157" actId="790"/>
          <ac:spMkLst>
            <pc:docMk/>
            <pc:sldMk cId="1853739496" sldId="1731651245"/>
            <ac:spMk id="24" creationId="{7E1368CA-7F38-8D43-A821-6B04E42C7E77}"/>
          </ac:spMkLst>
        </pc:spChg>
      </pc:sldChg>
      <pc:sldChg chg="addSp modSp mod">
        <pc:chgData name="Øivind Urdal" userId="a519fee0-b56b-489a-8ee4-66b2d8616237" providerId="ADAL" clId="{A0A52812-D118-4406-86C9-483C2559C310}" dt="2021-04-22T16:21:10.410" v="438" actId="20577"/>
        <pc:sldMkLst>
          <pc:docMk/>
          <pc:sldMk cId="4248978006" sldId="1731651248"/>
        </pc:sldMkLst>
        <pc:spChg chg="add mod">
          <ac:chgData name="Øivind Urdal" userId="a519fee0-b56b-489a-8ee4-66b2d8616237" providerId="ADAL" clId="{A0A52812-D118-4406-86C9-483C2559C310}" dt="2021-04-22T16:21:10.410" v="438" actId="20577"/>
          <ac:spMkLst>
            <pc:docMk/>
            <pc:sldMk cId="4248978006" sldId="1731651248"/>
            <ac:spMk id="26" creationId="{70037DBC-407C-4351-9190-8C2C988A9D41}"/>
          </ac:spMkLst>
        </pc:spChg>
      </pc:sldChg>
      <pc:sldChg chg="modSp mod addCm modCm">
        <pc:chgData name="Øivind Urdal" userId="a519fee0-b56b-489a-8ee4-66b2d8616237" providerId="ADAL" clId="{A0A52812-D118-4406-86C9-483C2559C310}" dt="2021-04-22T16:24:44.344" v="484" actId="13926"/>
        <pc:sldMkLst>
          <pc:docMk/>
          <pc:sldMk cId="675498054" sldId="1731651250"/>
        </pc:sldMkLst>
        <pc:spChg chg="mod">
          <ac:chgData name="Øivind Urdal" userId="a519fee0-b56b-489a-8ee4-66b2d8616237" providerId="ADAL" clId="{A0A52812-D118-4406-86C9-483C2559C310}" dt="2021-04-22T16:24:44.344" v="484" actId="13926"/>
          <ac:spMkLst>
            <pc:docMk/>
            <pc:sldMk cId="675498054" sldId="1731651250"/>
            <ac:spMk id="2" creationId="{342D600B-8386-F74F-8498-195AB60CB13B}"/>
          </ac:spMkLst>
        </pc:spChg>
        <pc:spChg chg="mod">
          <ac:chgData name="Øivind Urdal" userId="a519fee0-b56b-489a-8ee4-66b2d8616237" providerId="ADAL" clId="{A0A52812-D118-4406-86C9-483C2559C310}" dt="2021-04-22T16:21:52.844" v="448" actId="313"/>
          <ac:spMkLst>
            <pc:docMk/>
            <pc:sldMk cId="675498054" sldId="1731651250"/>
            <ac:spMk id="4" creationId="{40247238-BC0C-7548-9D42-7661B5DEB95D}"/>
          </ac:spMkLst>
        </pc:spChg>
        <pc:spChg chg="mod">
          <ac:chgData name="Øivind Urdal" userId="a519fee0-b56b-489a-8ee4-66b2d8616237" providerId="ADAL" clId="{A0A52812-D118-4406-86C9-483C2559C310}" dt="2021-04-22T16:21:25.679" v="440" actId="313"/>
          <ac:spMkLst>
            <pc:docMk/>
            <pc:sldMk cId="675498054" sldId="1731651250"/>
            <ac:spMk id="6" creationId="{F9433886-32EB-2044-BF51-6D9CA67F38DE}"/>
          </ac:spMkLst>
        </pc:spChg>
      </pc:sldChg>
      <pc:sldChg chg="modSp mod">
        <pc:chgData name="Øivind Urdal" userId="a519fee0-b56b-489a-8ee4-66b2d8616237" providerId="ADAL" clId="{A0A52812-D118-4406-86C9-483C2559C310}" dt="2021-04-21T12:21:53.403" v="108" actId="20577"/>
        <pc:sldMkLst>
          <pc:docMk/>
          <pc:sldMk cId="1723749769" sldId="1731651251"/>
        </pc:sldMkLst>
        <pc:spChg chg="mod">
          <ac:chgData name="Øivind Urdal" userId="a519fee0-b56b-489a-8ee4-66b2d8616237" providerId="ADAL" clId="{A0A52812-D118-4406-86C9-483C2559C310}" dt="2021-04-21T12:21:53.403" v="108" actId="20577"/>
          <ac:spMkLst>
            <pc:docMk/>
            <pc:sldMk cId="1723749769" sldId="1731651251"/>
            <ac:spMk id="10" creationId="{881F7BF8-9D9B-7F45-9831-28BEE9C54D80}"/>
          </ac:spMkLst>
        </pc:spChg>
        <pc:spChg chg="mod">
          <ac:chgData name="Øivind Urdal" userId="a519fee0-b56b-489a-8ee4-66b2d8616237" providerId="ADAL" clId="{A0A52812-D118-4406-86C9-483C2559C310}" dt="2021-04-21T12:20:53.528" v="92" actId="6549"/>
          <ac:spMkLst>
            <pc:docMk/>
            <pc:sldMk cId="1723749769" sldId="1731651251"/>
            <ac:spMk id="19" creationId="{CB71C745-8A61-2841-B3CF-39F86973D9E4}"/>
          </ac:spMkLst>
        </pc:spChg>
        <pc:spChg chg="mod">
          <ac:chgData name="Øivind Urdal" userId="a519fee0-b56b-489a-8ee4-66b2d8616237" providerId="ADAL" clId="{A0A52812-D118-4406-86C9-483C2559C310}" dt="2021-04-21T12:20:58.079" v="93" actId="6549"/>
          <ac:spMkLst>
            <pc:docMk/>
            <pc:sldMk cId="1723749769" sldId="1731651251"/>
            <ac:spMk id="20" creationId="{C8A530C8-BDFE-D44B-9E35-25A1EA4A0B7D}"/>
          </ac:spMkLst>
        </pc:spChg>
        <pc:spChg chg="mod">
          <ac:chgData name="Øivind Urdal" userId="a519fee0-b56b-489a-8ee4-66b2d8616237" providerId="ADAL" clId="{A0A52812-D118-4406-86C9-483C2559C310}" dt="2021-04-21T12:21:01.812" v="94" actId="6549"/>
          <ac:spMkLst>
            <pc:docMk/>
            <pc:sldMk cId="1723749769" sldId="1731651251"/>
            <ac:spMk id="21" creationId="{2C3F8A13-D665-3C49-8AB3-E03E1DDAA71A}"/>
          </ac:spMkLst>
        </pc:spChg>
        <pc:spChg chg="mod">
          <ac:chgData name="Øivind Urdal" userId="a519fee0-b56b-489a-8ee4-66b2d8616237" providerId="ADAL" clId="{A0A52812-D118-4406-86C9-483C2559C310}" dt="2021-04-21T12:21:04.856" v="95" actId="6549"/>
          <ac:spMkLst>
            <pc:docMk/>
            <pc:sldMk cId="1723749769" sldId="1731651251"/>
            <ac:spMk id="27" creationId="{AA4F0400-E069-5445-A2F4-0423AC8B1965}"/>
          </ac:spMkLst>
        </pc:spChg>
      </pc:sldChg>
      <pc:sldChg chg="modSp mod">
        <pc:chgData name="Øivind Urdal" userId="a519fee0-b56b-489a-8ee4-66b2d8616237" providerId="ADAL" clId="{A0A52812-D118-4406-86C9-483C2559C310}" dt="2021-04-22T16:28:18.594" v="500" actId="313"/>
        <pc:sldMkLst>
          <pc:docMk/>
          <pc:sldMk cId="2247978082" sldId="1731651252"/>
        </pc:sldMkLst>
        <pc:graphicFrameChg chg="mod modGraphic">
          <ac:chgData name="Øivind Urdal" userId="a519fee0-b56b-489a-8ee4-66b2d8616237" providerId="ADAL" clId="{A0A52812-D118-4406-86C9-483C2559C310}" dt="2021-04-22T16:28:18.594" v="500" actId="313"/>
          <ac:graphicFrameMkLst>
            <pc:docMk/>
            <pc:sldMk cId="2247978082" sldId="1731651252"/>
            <ac:graphicFrameMk id="4" creationId="{4BF889A1-938E-234F-B4E8-5E05AFAE382F}"/>
          </ac:graphicFrameMkLst>
        </pc:graphicFrameChg>
      </pc:sldChg>
      <pc:sldChg chg="modSp mod">
        <pc:chgData name="Øivind Urdal" userId="a519fee0-b56b-489a-8ee4-66b2d8616237" providerId="ADAL" clId="{A0A52812-D118-4406-86C9-483C2559C310}" dt="2021-04-22T16:29:04.162" v="519" actId="6549"/>
        <pc:sldMkLst>
          <pc:docMk/>
          <pc:sldMk cId="2496745911" sldId="1731651253"/>
        </pc:sldMkLst>
        <pc:spChg chg="mod">
          <ac:chgData name="Øivind Urdal" userId="a519fee0-b56b-489a-8ee4-66b2d8616237" providerId="ADAL" clId="{A0A52812-D118-4406-86C9-483C2559C310}" dt="2021-04-22T16:29:04.162" v="519" actId="6549"/>
          <ac:spMkLst>
            <pc:docMk/>
            <pc:sldMk cId="2496745911" sldId="1731651253"/>
            <ac:spMk id="12" creationId="{0C06982E-62D6-3A4D-999A-A68B3A3B0BD8}"/>
          </ac:spMkLst>
        </pc:spChg>
        <pc:spChg chg="mod">
          <ac:chgData name="Øivind Urdal" userId="a519fee0-b56b-489a-8ee4-66b2d8616237" providerId="ADAL" clId="{A0A52812-D118-4406-86C9-483C2559C310}" dt="2021-04-22T16:27:51.222" v="495" actId="20577"/>
          <ac:spMkLst>
            <pc:docMk/>
            <pc:sldMk cId="2496745911" sldId="1731651253"/>
            <ac:spMk id="13" creationId="{F2408768-5315-7046-A63F-5665C81FDDF9}"/>
          </ac:spMkLst>
        </pc:spChg>
        <pc:cxnChg chg="mod">
          <ac:chgData name="Øivind Urdal" userId="a519fee0-b56b-489a-8ee4-66b2d8616237" providerId="ADAL" clId="{A0A52812-D118-4406-86C9-483C2559C310}" dt="2021-04-22T16:28:04.808" v="496" actId="13822"/>
          <ac:cxnSpMkLst>
            <pc:docMk/>
            <pc:sldMk cId="2496745911" sldId="1731651253"/>
            <ac:cxnSpMk id="18" creationId="{8259B296-1DC9-0B48-B506-151044B95B5B}"/>
          </ac:cxnSpMkLst>
        </pc:cxnChg>
      </pc:sldChg>
      <pc:sldChg chg="modSp mod">
        <pc:chgData name="Øivind Urdal" userId="a519fee0-b56b-489a-8ee4-66b2d8616237" providerId="ADAL" clId="{A0A52812-D118-4406-86C9-483C2559C310}" dt="2021-04-21T11:52:33.186" v="86" actId="13926"/>
        <pc:sldMkLst>
          <pc:docMk/>
          <pc:sldMk cId="1301406757" sldId="1731651255"/>
        </pc:sldMkLst>
        <pc:spChg chg="mod">
          <ac:chgData name="Øivind Urdal" userId="a519fee0-b56b-489a-8ee4-66b2d8616237" providerId="ADAL" clId="{A0A52812-D118-4406-86C9-483C2559C310}" dt="2021-04-21T11:52:33.186" v="86" actId="13926"/>
          <ac:spMkLst>
            <pc:docMk/>
            <pc:sldMk cId="1301406757" sldId="1731651255"/>
            <ac:spMk id="39" creationId="{91D66814-E6EC-2343-9808-AAE147557B07}"/>
          </ac:spMkLst>
        </pc:spChg>
      </pc:sldChg>
      <pc:sldChg chg="modSp mod">
        <pc:chgData name="Øivind Urdal" userId="a519fee0-b56b-489a-8ee4-66b2d8616237" providerId="ADAL" clId="{A0A52812-D118-4406-86C9-483C2559C310}" dt="2021-04-22T16:28:13.688" v="498" actId="313"/>
        <pc:sldMkLst>
          <pc:docMk/>
          <pc:sldMk cId="3721376679" sldId="1731651256"/>
        </pc:sldMkLst>
        <pc:graphicFrameChg chg="mod modGraphic">
          <ac:chgData name="Øivind Urdal" userId="a519fee0-b56b-489a-8ee4-66b2d8616237" providerId="ADAL" clId="{A0A52812-D118-4406-86C9-483C2559C310}" dt="2021-04-22T16:28:13.688" v="498" actId="313"/>
          <ac:graphicFrameMkLst>
            <pc:docMk/>
            <pc:sldMk cId="3721376679" sldId="1731651256"/>
            <ac:graphicFrameMk id="4" creationId="{4BF889A1-938E-234F-B4E8-5E05AFAE382F}"/>
          </ac:graphicFrameMkLst>
        </pc:graphicFrameChg>
      </pc:sldChg>
      <pc:sldChg chg="modSp mod">
        <pc:chgData name="Øivind Urdal" userId="a519fee0-b56b-489a-8ee4-66b2d8616237" providerId="ADAL" clId="{A0A52812-D118-4406-86C9-483C2559C310}" dt="2021-04-22T16:34:10.024" v="634" actId="20577"/>
        <pc:sldMkLst>
          <pc:docMk/>
          <pc:sldMk cId="1885986118" sldId="1731651260"/>
        </pc:sldMkLst>
        <pc:spChg chg="mod">
          <ac:chgData name="Øivind Urdal" userId="a519fee0-b56b-489a-8ee4-66b2d8616237" providerId="ADAL" clId="{A0A52812-D118-4406-86C9-483C2559C310}" dt="2021-04-22T16:34:10.024" v="634" actId="20577"/>
          <ac:spMkLst>
            <pc:docMk/>
            <pc:sldMk cId="1885986118" sldId="1731651260"/>
            <ac:spMk id="10" creationId="{881F7BF8-9D9B-7F45-9831-28BEE9C54D80}"/>
          </ac:spMkLst>
        </pc:spChg>
      </pc:sldChg>
      <pc:sldChg chg="modSp mod">
        <pc:chgData name="Øivind Urdal" userId="a519fee0-b56b-489a-8ee4-66b2d8616237" providerId="ADAL" clId="{A0A52812-D118-4406-86C9-483C2559C310}" dt="2021-04-22T16:34:40.064" v="640" actId="20577"/>
        <pc:sldMkLst>
          <pc:docMk/>
          <pc:sldMk cId="3928883673" sldId="1731651261"/>
        </pc:sldMkLst>
        <pc:spChg chg="mod">
          <ac:chgData name="Øivind Urdal" userId="a519fee0-b56b-489a-8ee4-66b2d8616237" providerId="ADAL" clId="{A0A52812-D118-4406-86C9-483C2559C310}" dt="2021-04-22T12:00:42.673" v="168" actId="20577"/>
          <ac:spMkLst>
            <pc:docMk/>
            <pc:sldMk cId="3928883673" sldId="1731651261"/>
            <ac:spMk id="5" creationId="{57798A89-CB90-CE41-B606-773CA0B3C5C3}"/>
          </ac:spMkLst>
        </pc:spChg>
        <pc:spChg chg="mod">
          <ac:chgData name="Øivind Urdal" userId="a519fee0-b56b-489a-8ee4-66b2d8616237" providerId="ADAL" clId="{A0A52812-D118-4406-86C9-483C2559C310}" dt="2021-04-22T16:34:40.064" v="640" actId="20577"/>
          <ac:spMkLst>
            <pc:docMk/>
            <pc:sldMk cId="3928883673" sldId="1731651261"/>
            <ac:spMk id="9" creationId="{7E502710-6392-9042-83DA-145FD412E350}"/>
          </ac:spMkLst>
        </pc:spChg>
        <pc:spChg chg="mod">
          <ac:chgData name="Øivind Urdal" userId="a519fee0-b56b-489a-8ee4-66b2d8616237" providerId="ADAL" clId="{A0A52812-D118-4406-86C9-483C2559C310}" dt="2021-04-22T12:00:14.039" v="160" actId="1076"/>
          <ac:spMkLst>
            <pc:docMk/>
            <pc:sldMk cId="3928883673" sldId="1731651261"/>
            <ac:spMk id="10" creationId="{3CBDF034-D111-0E40-98E5-F5F28A2DE893}"/>
          </ac:spMkLst>
        </pc:spChg>
      </pc:sldChg>
      <pc:sldChg chg="modSp mod">
        <pc:chgData name="Øivind Urdal" userId="a519fee0-b56b-489a-8ee4-66b2d8616237" providerId="ADAL" clId="{A0A52812-D118-4406-86C9-483C2559C310}" dt="2021-04-22T16:30:16.657" v="580" actId="313"/>
        <pc:sldMkLst>
          <pc:docMk/>
          <pc:sldMk cId="974591041" sldId="1731651262"/>
        </pc:sldMkLst>
        <pc:graphicFrameChg chg="mod modGraphic">
          <ac:chgData name="Øivind Urdal" userId="a519fee0-b56b-489a-8ee4-66b2d8616237" providerId="ADAL" clId="{A0A52812-D118-4406-86C9-483C2559C310}" dt="2021-04-22T16:30:16.657" v="580" actId="313"/>
          <ac:graphicFrameMkLst>
            <pc:docMk/>
            <pc:sldMk cId="974591041" sldId="1731651262"/>
            <ac:graphicFrameMk id="4" creationId="{4BF889A1-938E-234F-B4E8-5E05AFAE382F}"/>
          </ac:graphicFrameMkLst>
        </pc:graphicFrameChg>
      </pc:sldChg>
      <pc:sldChg chg="modSp mod">
        <pc:chgData name="Øivind Urdal" userId="a519fee0-b56b-489a-8ee4-66b2d8616237" providerId="ADAL" clId="{A0A52812-D118-4406-86C9-483C2559C310}" dt="2021-04-22T16:35:22.435" v="679" actId="20577"/>
        <pc:sldMkLst>
          <pc:docMk/>
          <pc:sldMk cId="4203060573" sldId="1731651264"/>
        </pc:sldMkLst>
        <pc:spChg chg="mod">
          <ac:chgData name="Øivind Urdal" userId="a519fee0-b56b-489a-8ee4-66b2d8616237" providerId="ADAL" clId="{A0A52812-D118-4406-86C9-483C2559C310}" dt="2021-04-22T16:35:06.549" v="652" actId="20577"/>
          <ac:spMkLst>
            <pc:docMk/>
            <pc:sldMk cId="4203060573" sldId="1731651264"/>
            <ac:spMk id="27" creationId="{F40F8DC2-85D2-F043-BB2F-752AAFA2D23A}"/>
          </ac:spMkLst>
        </pc:spChg>
        <pc:spChg chg="mod">
          <ac:chgData name="Øivind Urdal" userId="a519fee0-b56b-489a-8ee4-66b2d8616237" providerId="ADAL" clId="{A0A52812-D118-4406-86C9-483C2559C310}" dt="2021-04-22T16:35:11.049" v="658" actId="20577"/>
          <ac:spMkLst>
            <pc:docMk/>
            <pc:sldMk cId="4203060573" sldId="1731651264"/>
            <ac:spMk id="28" creationId="{14D47D89-1CBF-224E-9F97-5A9314514497}"/>
          </ac:spMkLst>
        </pc:spChg>
        <pc:spChg chg="mod">
          <ac:chgData name="Øivind Urdal" userId="a519fee0-b56b-489a-8ee4-66b2d8616237" providerId="ADAL" clId="{A0A52812-D118-4406-86C9-483C2559C310}" dt="2021-04-22T16:35:15.634" v="667" actId="20577"/>
          <ac:spMkLst>
            <pc:docMk/>
            <pc:sldMk cId="4203060573" sldId="1731651264"/>
            <ac:spMk id="29" creationId="{62324533-74CC-6248-A7B0-9CDD27B093FD}"/>
          </ac:spMkLst>
        </pc:spChg>
        <pc:spChg chg="mod">
          <ac:chgData name="Øivind Urdal" userId="a519fee0-b56b-489a-8ee4-66b2d8616237" providerId="ADAL" clId="{A0A52812-D118-4406-86C9-483C2559C310}" dt="2021-04-22T16:35:22.435" v="679" actId="20577"/>
          <ac:spMkLst>
            <pc:docMk/>
            <pc:sldMk cId="4203060573" sldId="1731651264"/>
            <ac:spMk id="31" creationId="{1D9FD060-E55D-7C47-B8CF-DF2D47EFCA30}"/>
          </ac:spMkLst>
        </pc:spChg>
      </pc:sldChg>
      <pc:sldChg chg="modSp mod">
        <pc:chgData name="Øivind Urdal" userId="a519fee0-b56b-489a-8ee4-66b2d8616237" providerId="ADAL" clId="{A0A52812-D118-4406-86C9-483C2559C310}" dt="2021-04-22T16:18:58.445" v="335" actId="20577"/>
        <pc:sldMkLst>
          <pc:docMk/>
          <pc:sldMk cId="1578502233" sldId="1731651265"/>
        </pc:sldMkLst>
        <pc:spChg chg="mod">
          <ac:chgData name="Øivind Urdal" userId="a519fee0-b56b-489a-8ee4-66b2d8616237" providerId="ADAL" clId="{A0A52812-D118-4406-86C9-483C2559C310}" dt="2021-04-22T16:18:58.445" v="335" actId="20577"/>
          <ac:spMkLst>
            <pc:docMk/>
            <pc:sldMk cId="1578502233" sldId="1731651265"/>
            <ac:spMk id="77" creationId="{5EF214BB-E5E7-B847-8A7A-794426DA4024}"/>
          </ac:spMkLst>
        </pc:spChg>
      </pc:sldChg>
      <pc:sldChg chg="modSp mod">
        <pc:chgData name="Øivind Urdal" userId="a519fee0-b56b-489a-8ee4-66b2d8616237" providerId="ADAL" clId="{A0A52812-D118-4406-86C9-483C2559C310}" dt="2021-04-22T16:34:50.783" v="642" actId="313"/>
        <pc:sldMkLst>
          <pc:docMk/>
          <pc:sldMk cId="3723794361" sldId="1731651267"/>
        </pc:sldMkLst>
        <pc:graphicFrameChg chg="mod modGraphic">
          <ac:chgData name="Øivind Urdal" userId="a519fee0-b56b-489a-8ee4-66b2d8616237" providerId="ADAL" clId="{A0A52812-D118-4406-86C9-483C2559C310}" dt="2021-04-22T16:34:50.783" v="642" actId="313"/>
          <ac:graphicFrameMkLst>
            <pc:docMk/>
            <pc:sldMk cId="3723794361" sldId="1731651267"/>
            <ac:graphicFrameMk id="4" creationId="{4BF889A1-938E-234F-B4E8-5E05AFAE382F}"/>
          </ac:graphicFrameMkLst>
        </pc:graphicFrameChg>
      </pc:sldChg>
      <pc:sldChg chg="modSp mod">
        <pc:chgData name="Øivind Urdal" userId="a519fee0-b56b-489a-8ee4-66b2d8616237" providerId="ADAL" clId="{A0A52812-D118-4406-86C9-483C2559C310}" dt="2021-04-22T16:19:37.544" v="336" actId="115"/>
        <pc:sldMkLst>
          <pc:docMk/>
          <pc:sldMk cId="3286305247" sldId="1731651268"/>
        </pc:sldMkLst>
        <pc:spChg chg="mod">
          <ac:chgData name="Øivind Urdal" userId="a519fee0-b56b-489a-8ee4-66b2d8616237" providerId="ADAL" clId="{A0A52812-D118-4406-86C9-483C2559C310}" dt="2021-04-22T12:29:56.378" v="296" actId="20577"/>
          <ac:spMkLst>
            <pc:docMk/>
            <pc:sldMk cId="3286305247" sldId="1731651268"/>
            <ac:spMk id="6" creationId="{F9433886-32EB-2044-BF51-6D9CA67F38DE}"/>
          </ac:spMkLst>
        </pc:spChg>
        <pc:spChg chg="mod">
          <ac:chgData name="Øivind Urdal" userId="a519fee0-b56b-489a-8ee4-66b2d8616237" providerId="ADAL" clId="{A0A52812-D118-4406-86C9-483C2559C310}" dt="2021-04-22T12:30:50.066" v="332" actId="20577"/>
          <ac:spMkLst>
            <pc:docMk/>
            <pc:sldMk cId="3286305247" sldId="1731651268"/>
            <ac:spMk id="47" creationId="{614B2E3E-0C93-5845-8C39-FE3384E99E56}"/>
          </ac:spMkLst>
        </pc:spChg>
        <pc:spChg chg="mod">
          <ac:chgData name="Øivind Urdal" userId="a519fee0-b56b-489a-8ee4-66b2d8616237" providerId="ADAL" clId="{A0A52812-D118-4406-86C9-483C2559C310}" dt="2021-04-22T12:30:45.795" v="324" actId="20577"/>
          <ac:spMkLst>
            <pc:docMk/>
            <pc:sldMk cId="3286305247" sldId="1731651268"/>
            <ac:spMk id="48" creationId="{8C0883EB-57A9-E746-8818-F925D9A4D3A6}"/>
          </ac:spMkLst>
        </pc:spChg>
        <pc:spChg chg="mod">
          <ac:chgData name="Øivind Urdal" userId="a519fee0-b56b-489a-8ee4-66b2d8616237" providerId="ADAL" clId="{A0A52812-D118-4406-86C9-483C2559C310}" dt="2021-04-22T16:19:37.544" v="336" actId="115"/>
          <ac:spMkLst>
            <pc:docMk/>
            <pc:sldMk cId="3286305247" sldId="1731651268"/>
            <ac:spMk id="70" creationId="{C76E7909-BD5C-8E4F-B30B-2D41ADD02560}"/>
          </ac:spMkLst>
        </pc:spChg>
      </pc:sldChg>
      <pc:sldChg chg="modSp mod">
        <pc:chgData name="Øivind Urdal" userId="a519fee0-b56b-489a-8ee4-66b2d8616237" providerId="ADAL" clId="{A0A52812-D118-4406-86C9-483C2559C310}" dt="2021-04-22T16:31:28.271" v="591" actId="313"/>
        <pc:sldMkLst>
          <pc:docMk/>
          <pc:sldMk cId="1240816456" sldId="1731651270"/>
        </pc:sldMkLst>
        <pc:spChg chg="mod">
          <ac:chgData name="Øivind Urdal" userId="a519fee0-b56b-489a-8ee4-66b2d8616237" providerId="ADAL" clId="{A0A52812-D118-4406-86C9-483C2559C310}" dt="2021-04-22T16:31:28.271" v="591" actId="313"/>
          <ac:spMkLst>
            <pc:docMk/>
            <pc:sldMk cId="1240816456" sldId="1731651270"/>
            <ac:spMk id="34" creationId="{2B7D349D-B0B0-B74A-8398-E345F6E43643}"/>
          </ac:spMkLst>
        </pc:spChg>
      </pc:sldChg>
      <pc:sldChg chg="modSp mod modAnim">
        <pc:chgData name="Øivind Urdal" userId="a519fee0-b56b-489a-8ee4-66b2d8616237" providerId="ADAL" clId="{A0A52812-D118-4406-86C9-483C2559C310}" dt="2021-04-28T12:09:05.703" v="693"/>
        <pc:sldMkLst>
          <pc:docMk/>
          <pc:sldMk cId="2524214663" sldId="1731651273"/>
        </pc:sldMkLst>
        <pc:spChg chg="mod">
          <ac:chgData name="Øivind Urdal" userId="a519fee0-b56b-489a-8ee4-66b2d8616237" providerId="ADAL" clId="{A0A52812-D118-4406-86C9-483C2559C310}" dt="2021-04-22T16:25:37.607" v="490" actId="313"/>
          <ac:spMkLst>
            <pc:docMk/>
            <pc:sldMk cId="2524214663" sldId="1731651273"/>
            <ac:spMk id="52" creationId="{93717B48-ABBF-B042-AAA3-430F9D62CB27}"/>
          </ac:spMkLst>
        </pc:spChg>
        <pc:spChg chg="mod">
          <ac:chgData name="Øivind Urdal" userId="a519fee0-b56b-489a-8ee4-66b2d8616237" providerId="ADAL" clId="{A0A52812-D118-4406-86C9-483C2559C310}" dt="2021-04-22T16:25:01.295" v="485" actId="1076"/>
          <ac:spMkLst>
            <pc:docMk/>
            <pc:sldMk cId="2524214663" sldId="1731651273"/>
            <ac:spMk id="59" creationId="{BA2BDE3B-1DA8-824C-8209-E5C0647C994B}"/>
          </ac:spMkLst>
        </pc:spChg>
        <pc:spChg chg="mod">
          <ac:chgData name="Øivind Urdal" userId="a519fee0-b56b-489a-8ee4-66b2d8616237" providerId="ADAL" clId="{A0A52812-D118-4406-86C9-483C2559C310}" dt="2021-04-22T16:25:41.135" v="492" actId="313"/>
          <ac:spMkLst>
            <pc:docMk/>
            <pc:sldMk cId="2524214663" sldId="1731651273"/>
            <ac:spMk id="60" creationId="{73F3377B-CA18-DC47-9F50-D8D0B4B469FC}"/>
          </ac:spMkLst>
        </pc:spChg>
        <pc:spChg chg="mod">
          <ac:chgData name="Øivind Urdal" userId="a519fee0-b56b-489a-8ee4-66b2d8616237" providerId="ADAL" clId="{A0A52812-D118-4406-86C9-483C2559C310}" dt="2021-04-22T16:25:06.461" v="486" actId="1076"/>
          <ac:spMkLst>
            <pc:docMk/>
            <pc:sldMk cId="2524214663" sldId="1731651273"/>
            <ac:spMk id="62" creationId="{A5509455-59B7-514F-8BF9-BCC3B9A96887}"/>
          </ac:spMkLst>
        </pc:spChg>
        <pc:spChg chg="mod">
          <ac:chgData name="Øivind Urdal" userId="a519fee0-b56b-489a-8ee4-66b2d8616237" providerId="ADAL" clId="{A0A52812-D118-4406-86C9-483C2559C310}" dt="2021-04-22T16:25:20.964" v="488" actId="1076"/>
          <ac:spMkLst>
            <pc:docMk/>
            <pc:sldMk cId="2524214663" sldId="1731651273"/>
            <ac:spMk id="65" creationId="{2F2828C4-B6A2-6D46-A8DD-9714D64E8928}"/>
          </ac:spMkLst>
        </pc:spChg>
      </pc:sldChg>
      <pc:sldChg chg="addSp modSp mod">
        <pc:chgData name="Øivind Urdal" userId="a519fee0-b56b-489a-8ee4-66b2d8616237" providerId="ADAL" clId="{A0A52812-D118-4406-86C9-483C2559C310}" dt="2021-04-20T13:48:20.449" v="57" actId="14100"/>
        <pc:sldMkLst>
          <pc:docMk/>
          <pc:sldMk cId="818660161" sldId="1731651275"/>
        </pc:sldMkLst>
        <pc:spChg chg="add mod">
          <ac:chgData name="Øivind Urdal" userId="a519fee0-b56b-489a-8ee4-66b2d8616237" providerId="ADAL" clId="{A0A52812-D118-4406-86C9-483C2559C310}" dt="2021-04-20T13:48:20.449" v="57" actId="14100"/>
          <ac:spMkLst>
            <pc:docMk/>
            <pc:sldMk cId="818660161" sldId="1731651275"/>
            <ac:spMk id="3" creationId="{906D88ED-8D0A-479A-9B90-F56237EBE1E7}"/>
          </ac:spMkLst>
        </pc:spChg>
        <pc:spChg chg="mod">
          <ac:chgData name="Øivind Urdal" userId="a519fee0-b56b-489a-8ee4-66b2d8616237" providerId="ADAL" clId="{A0A52812-D118-4406-86C9-483C2559C310}" dt="2021-04-20T13:48:10.674" v="56" actId="14100"/>
          <ac:spMkLst>
            <pc:docMk/>
            <pc:sldMk cId="818660161" sldId="1731651275"/>
            <ac:spMk id="4" creationId="{19FC714D-ADA5-4045-8978-31D72AEF1942}"/>
          </ac:spMkLst>
        </pc:spChg>
        <pc:spChg chg="add mod">
          <ac:chgData name="Øivind Urdal" userId="a519fee0-b56b-489a-8ee4-66b2d8616237" providerId="ADAL" clId="{A0A52812-D118-4406-86C9-483C2559C310}" dt="2021-04-20T13:48:06.201" v="55" actId="20577"/>
          <ac:spMkLst>
            <pc:docMk/>
            <pc:sldMk cId="818660161" sldId="1731651275"/>
            <ac:spMk id="25" creationId="{FA592239-99E2-48E4-8F8E-A7FFA3F3D654}"/>
          </ac:spMkLst>
        </pc:spChg>
      </pc:sldChg>
      <pc:sldChg chg="modSp mod">
        <pc:chgData name="Øivind Urdal" userId="a519fee0-b56b-489a-8ee4-66b2d8616237" providerId="ADAL" clId="{A0A52812-D118-4406-86C9-483C2559C310}" dt="2021-04-22T16:29:59.528" v="578" actId="20577"/>
        <pc:sldMkLst>
          <pc:docMk/>
          <pc:sldMk cId="1581921501" sldId="1731651276"/>
        </pc:sldMkLst>
        <pc:spChg chg="mod">
          <ac:chgData name="Øivind Urdal" userId="a519fee0-b56b-489a-8ee4-66b2d8616237" providerId="ADAL" clId="{A0A52812-D118-4406-86C9-483C2559C310}" dt="2021-04-22T16:29:59.528" v="578" actId="20577"/>
          <ac:spMkLst>
            <pc:docMk/>
            <pc:sldMk cId="1581921501" sldId="1731651276"/>
            <ac:spMk id="36" creationId="{E45163E7-68AA-A34A-A51A-C30169E5F5A2}"/>
          </ac:spMkLst>
        </pc:spChg>
      </pc:sldChg>
      <pc:sldChg chg="modSp mod">
        <pc:chgData name="Øivind Urdal" userId="a519fee0-b56b-489a-8ee4-66b2d8616237" providerId="ADAL" clId="{A0A52812-D118-4406-86C9-483C2559C310}" dt="2021-04-22T16:30:54.670" v="590" actId="20577"/>
        <pc:sldMkLst>
          <pc:docMk/>
          <pc:sldMk cId="3658351506" sldId="1731651282"/>
        </pc:sldMkLst>
        <pc:spChg chg="mod">
          <ac:chgData name="Øivind Urdal" userId="a519fee0-b56b-489a-8ee4-66b2d8616237" providerId="ADAL" clId="{A0A52812-D118-4406-86C9-483C2559C310}" dt="2021-04-22T16:30:54.670" v="590" actId="20577"/>
          <ac:spMkLst>
            <pc:docMk/>
            <pc:sldMk cId="3658351506" sldId="1731651282"/>
            <ac:spMk id="2" creationId="{4E748094-9C5C-CB42-B5F5-094B7917B50B}"/>
          </ac:spMkLst>
        </pc:spChg>
      </pc:sldChg>
      <pc:sldChg chg="modSp mod">
        <pc:chgData name="Øivind Urdal" userId="a519fee0-b56b-489a-8ee4-66b2d8616237" providerId="ADAL" clId="{A0A52812-D118-4406-86C9-483C2559C310}" dt="2021-05-06T17:04:40.939" v="716" actId="20577"/>
        <pc:sldMkLst>
          <pc:docMk/>
          <pc:sldMk cId="640873637" sldId="1731651288"/>
        </pc:sldMkLst>
        <pc:spChg chg="mod">
          <ac:chgData name="Øivind Urdal" userId="a519fee0-b56b-489a-8ee4-66b2d8616237" providerId="ADAL" clId="{A0A52812-D118-4406-86C9-483C2559C310}" dt="2021-05-06T17:04:40.939" v="716" actId="20577"/>
          <ac:spMkLst>
            <pc:docMk/>
            <pc:sldMk cId="640873637" sldId="1731651288"/>
            <ac:spMk id="2" creationId="{8FCE5CC1-A615-A34D-8268-97B9060CA33F}"/>
          </ac:spMkLst>
        </pc:spChg>
      </pc:sldChg>
      <pc:sldChg chg="delSp modSp mod">
        <pc:chgData name="Øivind Urdal" userId="a519fee0-b56b-489a-8ee4-66b2d8616237" providerId="ADAL" clId="{A0A52812-D118-4406-86C9-483C2559C310}" dt="2021-05-20T08:39:13.729" v="763" actId="20577"/>
        <pc:sldMkLst>
          <pc:docMk/>
          <pc:sldMk cId="1189516596" sldId="1731651290"/>
        </pc:sldMkLst>
        <pc:spChg chg="mod">
          <ac:chgData name="Øivind Urdal" userId="a519fee0-b56b-489a-8ee4-66b2d8616237" providerId="ADAL" clId="{A0A52812-D118-4406-86C9-483C2559C310}" dt="2021-05-06T17:05:34.759" v="726" actId="20577"/>
          <ac:spMkLst>
            <pc:docMk/>
            <pc:sldMk cId="1189516596" sldId="1731651290"/>
            <ac:spMk id="54" creationId="{7E8A5E09-31B3-F446-AC12-8566116575BF}"/>
          </ac:spMkLst>
        </pc:spChg>
        <pc:spChg chg="mod">
          <ac:chgData name="Øivind Urdal" userId="a519fee0-b56b-489a-8ee4-66b2d8616237" providerId="ADAL" clId="{A0A52812-D118-4406-86C9-483C2559C310}" dt="2021-05-06T17:05:46.756" v="728" actId="1076"/>
          <ac:spMkLst>
            <pc:docMk/>
            <pc:sldMk cId="1189516596" sldId="1731651290"/>
            <ac:spMk id="57" creationId="{889DD67A-3ABC-BC4E-85A4-114A578D2CB8}"/>
          </ac:spMkLst>
        </pc:spChg>
        <pc:spChg chg="del">
          <ac:chgData name="Øivind Urdal" userId="a519fee0-b56b-489a-8ee4-66b2d8616237" providerId="ADAL" clId="{A0A52812-D118-4406-86C9-483C2559C310}" dt="2021-05-06T17:05:41.141" v="727" actId="478"/>
          <ac:spMkLst>
            <pc:docMk/>
            <pc:sldMk cId="1189516596" sldId="1731651290"/>
            <ac:spMk id="60" creationId="{099B97F3-BE7A-0E45-9575-71E73B909328}"/>
          </ac:spMkLst>
        </pc:spChg>
        <pc:spChg chg="mod">
          <ac:chgData name="Øivind Urdal" userId="a519fee0-b56b-489a-8ee4-66b2d8616237" providerId="ADAL" clId="{A0A52812-D118-4406-86C9-483C2559C310}" dt="2021-05-06T17:05:57.692" v="729" actId="1076"/>
          <ac:spMkLst>
            <pc:docMk/>
            <pc:sldMk cId="1189516596" sldId="1731651290"/>
            <ac:spMk id="61" creationId="{0DF581DA-86DF-384C-BB72-80927CA79CBA}"/>
          </ac:spMkLst>
        </pc:spChg>
        <pc:spChg chg="mod">
          <ac:chgData name="Øivind Urdal" userId="a519fee0-b56b-489a-8ee4-66b2d8616237" providerId="ADAL" clId="{A0A52812-D118-4406-86C9-483C2559C310}" dt="2021-05-06T17:06:03.533" v="730" actId="1076"/>
          <ac:spMkLst>
            <pc:docMk/>
            <pc:sldMk cId="1189516596" sldId="1731651290"/>
            <ac:spMk id="69" creationId="{DE9BCD24-3A71-2E4E-AFE7-74162BF74EE1}"/>
          </ac:spMkLst>
        </pc:spChg>
        <pc:spChg chg="mod">
          <ac:chgData name="Øivind Urdal" userId="a519fee0-b56b-489a-8ee4-66b2d8616237" providerId="ADAL" clId="{A0A52812-D118-4406-86C9-483C2559C310}" dt="2021-05-20T08:39:13.729" v="763" actId="20577"/>
          <ac:spMkLst>
            <pc:docMk/>
            <pc:sldMk cId="1189516596" sldId="1731651290"/>
            <ac:spMk id="74" creationId="{76B5E401-7E37-DE4B-98DD-8C277DE1BECD}"/>
          </ac:spMkLst>
        </pc:spChg>
      </pc:sldChg>
      <pc:sldChg chg="modSp mod modNotesTx">
        <pc:chgData name="Øivind Urdal" userId="a519fee0-b56b-489a-8ee4-66b2d8616237" providerId="ADAL" clId="{A0A52812-D118-4406-86C9-483C2559C310}" dt="2021-05-20T08:39:33.298" v="764" actId="207"/>
        <pc:sldMkLst>
          <pc:docMk/>
          <pc:sldMk cId="1962749126" sldId="1731651293"/>
        </pc:sldMkLst>
        <pc:spChg chg="mod">
          <ac:chgData name="Øivind Urdal" userId="a519fee0-b56b-489a-8ee4-66b2d8616237" providerId="ADAL" clId="{A0A52812-D118-4406-86C9-483C2559C310}" dt="2021-05-20T08:39:33.298" v="764" actId="207"/>
          <ac:spMkLst>
            <pc:docMk/>
            <pc:sldMk cId="1962749126" sldId="1731651293"/>
            <ac:spMk id="2" creationId="{8FCE5CC1-A615-A34D-8268-97B9060CA33F}"/>
          </ac:spMkLst>
        </pc:spChg>
      </pc:sldChg>
      <pc:sldChg chg="addSp delSp modSp mod">
        <pc:chgData name="Øivind Urdal" userId="a519fee0-b56b-489a-8ee4-66b2d8616237" providerId="ADAL" clId="{A0A52812-D118-4406-86C9-483C2559C310}" dt="2021-05-06T17:07:44.861" v="734" actId="313"/>
        <pc:sldMkLst>
          <pc:docMk/>
          <pc:sldMk cId="1342208352" sldId="1731651304"/>
        </pc:sldMkLst>
        <pc:spChg chg="mod">
          <ac:chgData name="Øivind Urdal" userId="a519fee0-b56b-489a-8ee4-66b2d8616237" providerId="ADAL" clId="{A0A52812-D118-4406-86C9-483C2559C310}" dt="2021-05-06T17:07:40.658" v="732" actId="313"/>
          <ac:spMkLst>
            <pc:docMk/>
            <pc:sldMk cId="1342208352" sldId="1731651304"/>
            <ac:spMk id="2" creationId="{15840884-2B48-864A-9AFE-A0D66147E81E}"/>
          </ac:spMkLst>
        </pc:spChg>
        <pc:spChg chg="mod">
          <ac:chgData name="Øivind Urdal" userId="a519fee0-b56b-489a-8ee4-66b2d8616237" providerId="ADAL" clId="{A0A52812-D118-4406-86C9-483C2559C310}" dt="2021-05-06T17:07:44.861" v="734" actId="313"/>
          <ac:spMkLst>
            <pc:docMk/>
            <pc:sldMk cId="1342208352" sldId="1731651304"/>
            <ac:spMk id="4" creationId="{97BBE5ED-6D6E-7845-A284-8053C9CAF4FE}"/>
          </ac:spMkLst>
        </pc:spChg>
        <pc:spChg chg="add del mod">
          <ac:chgData name="Øivind Urdal" userId="a519fee0-b56b-489a-8ee4-66b2d8616237" providerId="ADAL" clId="{A0A52812-D118-4406-86C9-483C2559C310}" dt="2021-04-28T11:07:00.500" v="682" actId="931"/>
          <ac:spMkLst>
            <pc:docMk/>
            <pc:sldMk cId="1342208352" sldId="1731651304"/>
            <ac:spMk id="5" creationId="{0BD14923-CC89-4476-BC2D-09035D1738DF}"/>
          </ac:spMkLst>
        </pc:spChg>
        <pc:picChg chg="add mod">
          <ac:chgData name="Øivind Urdal" userId="a519fee0-b56b-489a-8ee4-66b2d8616237" providerId="ADAL" clId="{A0A52812-D118-4406-86C9-483C2559C310}" dt="2021-04-28T11:07:01.495" v="684" actId="962"/>
          <ac:picMkLst>
            <pc:docMk/>
            <pc:sldMk cId="1342208352" sldId="1731651304"/>
            <ac:picMk id="7" creationId="{C34E5472-9491-4A0A-878D-B87AEB4A174C}"/>
          </ac:picMkLst>
        </pc:picChg>
        <pc:picChg chg="del">
          <ac:chgData name="Øivind Urdal" userId="a519fee0-b56b-489a-8ee4-66b2d8616237" providerId="ADAL" clId="{A0A52812-D118-4406-86C9-483C2559C310}" dt="2021-04-28T11:06:50.999" v="681" actId="478"/>
          <ac:picMkLst>
            <pc:docMk/>
            <pc:sldMk cId="1342208352" sldId="1731651304"/>
            <ac:picMk id="8" creationId="{EC4AAB52-41D1-F046-8BE8-40FB9692EF2F}"/>
          </ac:picMkLst>
        </pc:picChg>
      </pc:sldChg>
      <pc:sldChg chg="delSp modSp mod">
        <pc:chgData name="Øivind Urdal" userId="a519fee0-b56b-489a-8ee4-66b2d8616237" providerId="ADAL" clId="{A0A52812-D118-4406-86C9-483C2559C310}" dt="2021-05-20T08:41:14.435" v="771" actId="20577"/>
        <pc:sldMkLst>
          <pc:docMk/>
          <pc:sldMk cId="3072571219" sldId="1731651305"/>
        </pc:sldMkLst>
        <pc:spChg chg="mod">
          <ac:chgData name="Øivind Urdal" userId="a519fee0-b56b-489a-8ee4-66b2d8616237" providerId="ADAL" clId="{A0A52812-D118-4406-86C9-483C2559C310}" dt="2021-05-06T17:08:38.988" v="744" actId="1076"/>
          <ac:spMkLst>
            <pc:docMk/>
            <pc:sldMk cId="3072571219" sldId="1731651305"/>
            <ac:spMk id="23" creationId="{FF871E11-DB6E-D440-A615-80F2B4406387}"/>
          </ac:spMkLst>
        </pc:spChg>
        <pc:spChg chg="mod">
          <ac:chgData name="Øivind Urdal" userId="a519fee0-b56b-489a-8ee4-66b2d8616237" providerId="ADAL" clId="{A0A52812-D118-4406-86C9-483C2559C310}" dt="2021-05-06T17:07:59.671" v="739" actId="20577"/>
          <ac:spMkLst>
            <pc:docMk/>
            <pc:sldMk cId="3072571219" sldId="1731651305"/>
            <ac:spMk id="54" creationId="{7E8A5E09-31B3-F446-AC12-8566116575BF}"/>
          </ac:spMkLst>
        </pc:spChg>
        <pc:spChg chg="mod">
          <ac:chgData name="Øivind Urdal" userId="a519fee0-b56b-489a-8ee4-66b2d8616237" providerId="ADAL" clId="{A0A52812-D118-4406-86C9-483C2559C310}" dt="2021-04-30T11:36:08.866" v="706" actId="20577"/>
          <ac:spMkLst>
            <pc:docMk/>
            <pc:sldMk cId="3072571219" sldId="1731651305"/>
            <ac:spMk id="56" creationId="{6BD9E9AF-8989-5049-8D0A-31B5F06367A9}"/>
          </ac:spMkLst>
        </pc:spChg>
        <pc:spChg chg="mod">
          <ac:chgData name="Øivind Urdal" userId="a519fee0-b56b-489a-8ee4-66b2d8616237" providerId="ADAL" clId="{A0A52812-D118-4406-86C9-483C2559C310}" dt="2021-05-06T17:08:12.686" v="742" actId="1076"/>
          <ac:spMkLst>
            <pc:docMk/>
            <pc:sldMk cId="3072571219" sldId="1731651305"/>
            <ac:spMk id="57" creationId="{889DD67A-3ABC-BC4E-85A4-114A578D2CB8}"/>
          </ac:spMkLst>
        </pc:spChg>
        <pc:spChg chg="del">
          <ac:chgData name="Øivind Urdal" userId="a519fee0-b56b-489a-8ee4-66b2d8616237" providerId="ADAL" clId="{A0A52812-D118-4406-86C9-483C2559C310}" dt="2021-05-06T17:08:07.408" v="741" actId="478"/>
          <ac:spMkLst>
            <pc:docMk/>
            <pc:sldMk cId="3072571219" sldId="1731651305"/>
            <ac:spMk id="60" creationId="{099B97F3-BE7A-0E45-9575-71E73B909328}"/>
          </ac:spMkLst>
        </pc:spChg>
        <pc:spChg chg="mod">
          <ac:chgData name="Øivind Urdal" userId="a519fee0-b56b-489a-8ee4-66b2d8616237" providerId="ADAL" clId="{A0A52812-D118-4406-86C9-483C2559C310}" dt="2021-05-06T17:08:29.470" v="743" actId="1076"/>
          <ac:spMkLst>
            <pc:docMk/>
            <pc:sldMk cId="3072571219" sldId="1731651305"/>
            <ac:spMk id="61" creationId="{0DF581DA-86DF-384C-BB72-80927CA79CBA}"/>
          </ac:spMkLst>
        </pc:spChg>
        <pc:spChg chg="mod">
          <ac:chgData name="Øivind Urdal" userId="a519fee0-b56b-489a-8ee4-66b2d8616237" providerId="ADAL" clId="{A0A52812-D118-4406-86C9-483C2559C310}" dt="2021-05-20T08:41:14.435" v="771" actId="20577"/>
          <ac:spMkLst>
            <pc:docMk/>
            <pc:sldMk cId="3072571219" sldId="1731651305"/>
            <ac:spMk id="74" creationId="{76B5E401-7E37-DE4B-98DD-8C277DE1BECD}"/>
          </ac:spMkLst>
        </pc:spChg>
      </pc:sldChg>
      <pc:sldChg chg="addSp delSp modSp mod">
        <pc:chgData name="Øivind Urdal" userId="a519fee0-b56b-489a-8ee4-66b2d8616237" providerId="ADAL" clId="{A0A52812-D118-4406-86C9-483C2559C310}" dt="2021-05-20T09:40:19.571" v="808" actId="14100"/>
        <pc:sldMkLst>
          <pc:docMk/>
          <pc:sldMk cId="3946669740" sldId="1731651311"/>
        </pc:sldMkLst>
        <pc:spChg chg="mod">
          <ac:chgData name="Øivind Urdal" userId="a519fee0-b56b-489a-8ee4-66b2d8616237" providerId="ADAL" clId="{A0A52812-D118-4406-86C9-483C2559C310}" dt="2021-05-20T09:34:08.275" v="776" actId="20577"/>
          <ac:spMkLst>
            <pc:docMk/>
            <pc:sldMk cId="3946669740" sldId="1731651311"/>
            <ac:spMk id="2" creationId="{159EF414-56B9-5646-9FB2-67D62E13AE48}"/>
          </ac:spMkLst>
        </pc:spChg>
        <pc:spChg chg="mod">
          <ac:chgData name="Øivind Urdal" userId="a519fee0-b56b-489a-8ee4-66b2d8616237" providerId="ADAL" clId="{A0A52812-D118-4406-86C9-483C2559C310}" dt="2021-05-20T09:35:14.488" v="782" actId="20577"/>
          <ac:spMkLst>
            <pc:docMk/>
            <pc:sldMk cId="3946669740" sldId="1731651311"/>
            <ac:spMk id="6" creationId="{2687CCB9-34C1-4E34-B13E-21D7BCCA5955}"/>
          </ac:spMkLst>
        </pc:spChg>
        <pc:picChg chg="del mod">
          <ac:chgData name="Øivind Urdal" userId="a519fee0-b56b-489a-8ee4-66b2d8616237" providerId="ADAL" clId="{A0A52812-D118-4406-86C9-483C2559C310}" dt="2021-05-20T09:36:20.011" v="786" actId="478"/>
          <ac:picMkLst>
            <pc:docMk/>
            <pc:sldMk cId="3946669740" sldId="1731651311"/>
            <ac:picMk id="8" creationId="{DA99006D-399D-4301-A79F-29A41DEC91B1}"/>
          </ac:picMkLst>
        </pc:picChg>
        <pc:picChg chg="add mod">
          <ac:chgData name="Øivind Urdal" userId="a519fee0-b56b-489a-8ee4-66b2d8616237" providerId="ADAL" clId="{A0A52812-D118-4406-86C9-483C2559C310}" dt="2021-05-20T09:40:19.571" v="808" actId="14100"/>
          <ac:picMkLst>
            <pc:docMk/>
            <pc:sldMk cId="3946669740" sldId="1731651311"/>
            <ac:picMk id="10" creationId="{D7036D5F-2BDE-4FB6-BC31-2386F68161BA}"/>
          </ac:picMkLst>
        </pc:picChg>
      </pc:sldChg>
      <pc:sldMasterChg chg="delSldLayout">
        <pc:chgData name="Øivind Urdal" userId="a519fee0-b56b-489a-8ee4-66b2d8616237" providerId="ADAL" clId="{A0A52812-D118-4406-86C9-483C2559C310}" dt="2021-04-28T11:30:21.681" v="685" actId="47"/>
        <pc:sldMasterMkLst>
          <pc:docMk/>
          <pc:sldMasterMk cId="1207062801" sldId="2147483658"/>
        </pc:sldMasterMkLst>
        <pc:sldLayoutChg chg="del">
          <pc:chgData name="Øivind Urdal" userId="a519fee0-b56b-489a-8ee4-66b2d8616237" providerId="ADAL" clId="{A0A52812-D118-4406-86C9-483C2559C310}" dt="2021-04-28T11:30:21.681" v="685" actId="47"/>
          <pc:sldLayoutMkLst>
            <pc:docMk/>
            <pc:sldMasterMk cId="1207062801" sldId="2147483658"/>
            <pc:sldLayoutMk cId="2817745413" sldId="2147483729"/>
          </pc:sldLayoutMkLst>
        </pc:sldLayoutChg>
      </pc:sldMasterChg>
    </pc:docChg>
  </pc:docChgLst>
  <pc:docChgLst>
    <pc:chgData name="Øivind Urdal" userId="S::urdal@superoffice.com::a519fee0-b56b-489a-8ee4-66b2d8616237" providerId="AD" clId="Web-{B4BC6759-3465-F61F-9DEB-3C592617A967}"/>
    <pc:docChg chg="modSld">
      <pc:chgData name="Øivind Urdal" userId="S::urdal@superoffice.com::a519fee0-b56b-489a-8ee4-66b2d8616237" providerId="AD" clId="Web-{B4BC6759-3465-F61F-9DEB-3C592617A967}" dt="2021-04-23T06:13:24.547" v="6" actId="20577"/>
      <pc:docMkLst>
        <pc:docMk/>
      </pc:docMkLst>
      <pc:sldChg chg="modSp delCm">
        <pc:chgData name="Øivind Urdal" userId="S::urdal@superoffice.com::a519fee0-b56b-489a-8ee4-66b2d8616237" providerId="AD" clId="Web-{B4BC6759-3465-F61F-9DEB-3C592617A967}" dt="2021-04-23T06:13:24.547" v="6" actId="20577"/>
        <pc:sldMkLst>
          <pc:docMk/>
          <pc:sldMk cId="613499795" sldId="1731651242"/>
        </pc:sldMkLst>
        <pc:spChg chg="mod">
          <ac:chgData name="Øivind Urdal" userId="S::urdal@superoffice.com::a519fee0-b56b-489a-8ee4-66b2d8616237" providerId="AD" clId="Web-{B4BC6759-3465-F61F-9DEB-3C592617A967}" dt="2021-04-23T06:13:24.547" v="6" actId="20577"/>
          <ac:spMkLst>
            <pc:docMk/>
            <pc:sldMk cId="613499795" sldId="1731651242"/>
            <ac:spMk id="2" creationId="{2AA7BBC5-9A23-FD4D-A325-0546E6FE1DCD}"/>
          </ac:spMkLst>
        </pc:spChg>
      </pc:sldChg>
    </pc:docChg>
  </pc:docChgLst>
  <pc:docChgLst>
    <pc:chgData name="Øivind Urdal" userId="a519fee0-b56b-489a-8ee4-66b2d8616237" providerId="ADAL" clId="{1DA35CFB-FDE0-4CDF-B95C-6EB7F4377CB0}"/>
    <pc:docChg chg="modSld">
      <pc:chgData name="Øivind Urdal" userId="a519fee0-b56b-489a-8ee4-66b2d8616237" providerId="ADAL" clId="{1DA35CFB-FDE0-4CDF-B95C-6EB7F4377CB0}" dt="2022-01-26T14:57:15.527" v="0" actId="1076"/>
      <pc:docMkLst>
        <pc:docMk/>
      </pc:docMkLst>
      <pc:sldChg chg="modSp mod">
        <pc:chgData name="Øivind Urdal" userId="a519fee0-b56b-489a-8ee4-66b2d8616237" providerId="ADAL" clId="{1DA35CFB-FDE0-4CDF-B95C-6EB7F4377CB0}" dt="2022-01-26T14:57:15.527" v="0" actId="1076"/>
        <pc:sldMkLst>
          <pc:docMk/>
          <pc:sldMk cId="1510912755" sldId="383"/>
        </pc:sldMkLst>
        <pc:spChg chg="mod">
          <ac:chgData name="Øivind Urdal" userId="a519fee0-b56b-489a-8ee4-66b2d8616237" providerId="ADAL" clId="{1DA35CFB-FDE0-4CDF-B95C-6EB7F4377CB0}" dt="2022-01-26T14:57:15.527" v="0" actId="1076"/>
          <ac:spMkLst>
            <pc:docMk/>
            <pc:sldMk cId="1510912755" sldId="383"/>
            <ac:spMk id="24" creationId="{A7FA4125-3FE9-D74A-BE17-3F90301372E5}"/>
          </ac:spMkLst>
        </pc:spChg>
      </pc:sldChg>
    </pc:docChg>
  </pc:docChgLst>
  <pc:docChgLst>
    <pc:chgData name="Alex Pelan" userId="S::alexp@superoffice.com::0f2803ee-6420-431a-8481-41eebae873c4" providerId="AD" clId="Web-{45EDEFBE-96E0-6EDB-CC9B-FFC5A0BFDE83}"/>
    <pc:docChg chg="modSld">
      <pc:chgData name="Alex Pelan" userId="S::alexp@superoffice.com::0f2803ee-6420-431a-8481-41eebae873c4" providerId="AD" clId="Web-{45EDEFBE-96E0-6EDB-CC9B-FFC5A0BFDE83}" dt="2021-04-19T06:52:04.923" v="70"/>
      <pc:docMkLst>
        <pc:docMk/>
      </pc:docMkLst>
      <pc:sldChg chg="modSp">
        <pc:chgData name="Alex Pelan" userId="S::alexp@superoffice.com::0f2803ee-6420-431a-8481-41eebae873c4" providerId="AD" clId="Web-{45EDEFBE-96E0-6EDB-CC9B-FFC5A0BFDE83}" dt="2021-04-19T06:52:04.923" v="70"/>
        <pc:sldMkLst>
          <pc:docMk/>
          <pc:sldMk cId="1203316686" sldId="259"/>
        </pc:sldMkLst>
        <pc:graphicFrameChg chg="mod modGraphic">
          <ac:chgData name="Alex Pelan" userId="S::alexp@superoffice.com::0f2803ee-6420-431a-8481-41eebae873c4" providerId="AD" clId="Web-{45EDEFBE-96E0-6EDB-CC9B-FFC5A0BFDE83}" dt="2021-04-19T06:52:04.923" v="70"/>
          <ac:graphicFrameMkLst>
            <pc:docMk/>
            <pc:sldMk cId="1203316686" sldId="259"/>
            <ac:graphicFrameMk id="4" creationId="{4BF889A1-938E-234F-B4E8-5E05AFAE382F}"/>
          </ac:graphicFrameMkLst>
        </pc:graphicFrameChg>
      </pc:sldChg>
    </pc:docChg>
  </pc:docChgLst>
  <pc:docChgLst>
    <pc:chgData name="Øivind Urdal" userId="a519fee0-b56b-489a-8ee4-66b2d8616237" providerId="ADAL" clId="{EACB0B41-D356-4BD9-938C-046715676907}"/>
    <pc:docChg chg="undo custSel modSld">
      <pc:chgData name="Øivind Urdal" userId="a519fee0-b56b-489a-8ee4-66b2d8616237" providerId="ADAL" clId="{EACB0B41-D356-4BD9-938C-046715676907}" dt="2021-04-29T05:49:53.475" v="61" actId="20577"/>
      <pc:docMkLst>
        <pc:docMk/>
      </pc:docMkLst>
      <pc:sldChg chg="modSp mod">
        <pc:chgData name="Øivind Urdal" userId="a519fee0-b56b-489a-8ee4-66b2d8616237" providerId="ADAL" clId="{EACB0B41-D356-4BD9-938C-046715676907}" dt="2021-04-29T05:48:28.859" v="33" actId="20577"/>
        <pc:sldMkLst>
          <pc:docMk/>
          <pc:sldMk cId="4126752349" sldId="1731651266"/>
        </pc:sldMkLst>
        <pc:spChg chg="mod">
          <ac:chgData name="Øivind Urdal" userId="a519fee0-b56b-489a-8ee4-66b2d8616237" providerId="ADAL" clId="{EACB0B41-D356-4BD9-938C-046715676907}" dt="2021-04-29T05:48:28.859" v="33" actId="20577"/>
          <ac:spMkLst>
            <pc:docMk/>
            <pc:sldMk cId="4126752349" sldId="1731651266"/>
            <ac:spMk id="9" creationId="{E1577D4F-F5DF-1D4C-8B62-C43F634EFC31}"/>
          </ac:spMkLst>
        </pc:spChg>
      </pc:sldChg>
      <pc:sldChg chg="modSp mod">
        <pc:chgData name="Øivind Urdal" userId="a519fee0-b56b-489a-8ee4-66b2d8616237" providerId="ADAL" clId="{EACB0B41-D356-4BD9-938C-046715676907}" dt="2021-04-29T05:47:13.264" v="0" actId="207"/>
        <pc:sldMkLst>
          <pc:docMk/>
          <pc:sldMk cId="3658351506" sldId="1731651282"/>
        </pc:sldMkLst>
        <pc:spChg chg="mod">
          <ac:chgData name="Øivind Urdal" userId="a519fee0-b56b-489a-8ee4-66b2d8616237" providerId="ADAL" clId="{EACB0B41-D356-4BD9-938C-046715676907}" dt="2021-04-29T05:47:13.264" v="0" actId="207"/>
          <ac:spMkLst>
            <pc:docMk/>
            <pc:sldMk cId="3658351506" sldId="1731651282"/>
            <ac:spMk id="2" creationId="{4E748094-9C5C-CB42-B5F5-094B7917B50B}"/>
          </ac:spMkLst>
        </pc:spChg>
      </pc:sldChg>
      <pc:sldChg chg="modSp mod">
        <pc:chgData name="Øivind Urdal" userId="a519fee0-b56b-489a-8ee4-66b2d8616237" providerId="ADAL" clId="{EACB0B41-D356-4BD9-938C-046715676907}" dt="2021-04-29T05:49:53.475" v="61" actId="20577"/>
        <pc:sldMkLst>
          <pc:docMk/>
          <pc:sldMk cId="1189516596" sldId="1731651290"/>
        </pc:sldMkLst>
        <pc:spChg chg="mod">
          <ac:chgData name="Øivind Urdal" userId="a519fee0-b56b-489a-8ee4-66b2d8616237" providerId="ADAL" clId="{EACB0B41-D356-4BD9-938C-046715676907}" dt="2021-04-29T05:49:53.475" v="61" actId="20577"/>
          <ac:spMkLst>
            <pc:docMk/>
            <pc:sldMk cId="1189516596" sldId="1731651290"/>
            <ac:spMk id="54" creationId="{7E8A5E09-31B3-F446-AC12-8566116575BF}"/>
          </ac:spMkLst>
        </pc:spChg>
      </pc:sldChg>
      <pc:sldChg chg="modSp mod">
        <pc:chgData name="Øivind Urdal" userId="a519fee0-b56b-489a-8ee4-66b2d8616237" providerId="ADAL" clId="{EACB0B41-D356-4BD9-938C-046715676907}" dt="2021-04-29T05:49:35.579" v="48" actId="20577"/>
        <pc:sldMkLst>
          <pc:docMk/>
          <pc:sldMk cId="3072571219" sldId="1731651305"/>
        </pc:sldMkLst>
        <pc:spChg chg="mod">
          <ac:chgData name="Øivind Urdal" userId="a519fee0-b56b-489a-8ee4-66b2d8616237" providerId="ADAL" clId="{EACB0B41-D356-4BD9-938C-046715676907}" dt="2021-04-29T05:49:35.579" v="48" actId="20577"/>
          <ac:spMkLst>
            <pc:docMk/>
            <pc:sldMk cId="3072571219" sldId="1731651305"/>
            <ac:spMk id="54" creationId="{7E8A5E09-31B3-F446-AC12-8566116575BF}"/>
          </ac:spMkLst>
        </pc:spChg>
      </pc:sldChg>
      <pc:sldChg chg="modSp mod">
        <pc:chgData name="Øivind Urdal" userId="a519fee0-b56b-489a-8ee4-66b2d8616237" providerId="ADAL" clId="{EACB0B41-D356-4BD9-938C-046715676907}" dt="2021-04-29T05:48:51.523" v="35" actId="207"/>
        <pc:sldMkLst>
          <pc:docMk/>
          <pc:sldMk cId="67466322" sldId="1731651306"/>
        </pc:sldMkLst>
        <pc:spChg chg="mod">
          <ac:chgData name="Øivind Urdal" userId="a519fee0-b56b-489a-8ee4-66b2d8616237" providerId="ADAL" clId="{EACB0B41-D356-4BD9-938C-046715676907}" dt="2021-04-29T05:48:51.523" v="35" actId="207"/>
          <ac:spMkLst>
            <pc:docMk/>
            <pc:sldMk cId="67466322" sldId="1731651306"/>
            <ac:spMk id="2" creationId="{5BA3DD50-67C7-DA46-A99A-295E9338AA2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4640775398734"/>
          <c:y val="2.5724135540762739E-2"/>
          <c:w val="0.75770718449202534"/>
          <c:h val="0.93711877978924663"/>
        </c:manualLayout>
      </c:layout>
      <c:doughnutChart>
        <c:varyColors val="1"/>
        <c:ser>
          <c:idx val="0"/>
          <c:order val="0"/>
          <c:tx>
            <c:strRef>
              <c:f>Sheet1!$B$1</c:f>
              <c:strCache>
                <c:ptCount val="1"/>
                <c:pt idx="0">
                  <c:v>Sales</c:v>
                </c:pt>
              </c:strCache>
            </c:strRef>
          </c:tx>
          <c:spPr>
            <a:ln w="57150">
              <a:solidFill>
                <a:schemeClr val="bg1"/>
              </a:solidFill>
            </a:ln>
          </c:spPr>
          <c:dPt>
            <c:idx val="0"/>
            <c:bubble3D val="0"/>
            <c:spPr>
              <a:solidFill>
                <a:schemeClr val="accent1"/>
              </a:solidFill>
              <a:ln w="57150">
                <a:solidFill>
                  <a:schemeClr val="bg1"/>
                </a:solidFill>
              </a:ln>
              <a:effectLst/>
            </c:spPr>
            <c:extLst>
              <c:ext xmlns:c16="http://schemas.microsoft.com/office/drawing/2014/chart" uri="{C3380CC4-5D6E-409C-BE32-E72D297353CC}">
                <c16:uniqueId val="{00000001-BE1C-E648-8348-DCC2B7633486}"/>
              </c:ext>
            </c:extLst>
          </c:dPt>
          <c:dPt>
            <c:idx val="1"/>
            <c:bubble3D val="0"/>
            <c:spPr>
              <a:solidFill>
                <a:schemeClr val="accent4"/>
              </a:solidFill>
              <a:ln w="57150">
                <a:solidFill>
                  <a:schemeClr val="bg1"/>
                </a:solidFill>
              </a:ln>
              <a:effectLst/>
            </c:spPr>
            <c:extLst>
              <c:ext xmlns:c16="http://schemas.microsoft.com/office/drawing/2014/chart" uri="{C3380CC4-5D6E-409C-BE32-E72D297353CC}">
                <c16:uniqueId val="{00000003-BE1C-E648-8348-DCC2B7633486}"/>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E1C-E648-8348-DCC2B7633486}"/>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nb-NO"/>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E1C-E648-8348-DCC2B763348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1"/>
                <c:pt idx="0">
                  <c:v>1st Qtr</c:v>
                </c:pt>
              </c:strCache>
            </c:strRef>
          </c:cat>
          <c:val>
            <c:numRef>
              <c:f>Sheet1!$B$2:$B$3</c:f>
              <c:numCache>
                <c:formatCode>General</c:formatCode>
                <c:ptCount val="2"/>
                <c:pt idx="0">
                  <c:v>2</c:v>
                </c:pt>
                <c:pt idx="1">
                  <c:v>1</c:v>
                </c:pt>
              </c:numCache>
            </c:numRef>
          </c:val>
          <c:extLst>
            <c:ext xmlns:c16="http://schemas.microsoft.com/office/drawing/2014/chart" uri="{C3380CC4-5D6E-409C-BE32-E72D297353CC}">
              <c16:uniqueId val="{00000004-BE1C-E648-8348-DCC2B7633486}"/>
            </c:ext>
          </c:extLst>
        </c:ser>
        <c:dLbls>
          <c:showLegendKey val="0"/>
          <c:showVal val="0"/>
          <c:showCatName val="0"/>
          <c:showSerName val="0"/>
          <c:showPercent val="0"/>
          <c:showBubbleSize val="0"/>
          <c:showLeaderLines val="1"/>
        </c:dLbls>
        <c:firstSliceAng val="0"/>
        <c:holeSize val="65"/>
      </c:doughnutChart>
      <c:spPr>
        <a:noFill/>
        <a:ln w="57150">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2D9BB7-A811-BE41-AE11-0B79F13BE891}" type="datetimeFigureOut">
              <a:rPr lang="en-DK" smtClean="0"/>
              <a:t>01/26/2022</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E00B6-13B0-AE42-9976-6CE2AC9F1105}" type="datetimeFigureOut">
              <a:rPr lang="en-NO" smtClean="0"/>
              <a:t>01/26/2022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NB: DENNE KUN TIL INTERN BRUK</a:t>
            </a:r>
          </a:p>
        </p:txBody>
      </p:sp>
      <p:sp>
        <p:nvSpPr>
          <p:cNvPr id="4" name="Slide Number Placeholder 3"/>
          <p:cNvSpPr>
            <a:spLocks noGrp="1"/>
          </p:cNvSpPr>
          <p:nvPr>
            <p:ph type="sldNum" sz="quarter" idx="5"/>
          </p:nvPr>
        </p:nvSpPr>
        <p:spPr/>
        <p:txBody>
          <a:bodyPr/>
          <a:lstStyle/>
          <a:p>
            <a:fld id="{7D01D8F5-F81D-C84A-98C1-750C41B6CE4F}" type="slidenum">
              <a:rPr lang="en-NO" smtClean="0"/>
              <a:t>2</a:t>
            </a:fld>
            <a:endParaRPr lang="en-NO"/>
          </a:p>
        </p:txBody>
      </p:sp>
    </p:spTree>
    <p:extLst>
      <p:ext uri="{BB962C8B-B14F-4D97-AF65-F5344CB8AC3E}">
        <p14:creationId xmlns:p14="http://schemas.microsoft.com/office/powerpoint/2010/main" val="2032517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Hva kan vi oppnå med faktor VS risk?</a:t>
            </a:r>
          </a:p>
          <a:p>
            <a:pPr marL="171450" indent="-171450">
              <a:buFontTx/>
              <a:buChar char="-"/>
            </a:pPr>
            <a:r>
              <a:rPr lang="nb-NO" dirty="0"/>
              <a:t>Bevisstgjøring hos ledelsen tid, ressurser, bidrag </a:t>
            </a:r>
            <a:r>
              <a:rPr lang="nb-NO" dirty="0" err="1"/>
              <a:t>osv</a:t>
            </a:r>
            <a:endParaRPr lang="nb-NO" dirty="0"/>
          </a:p>
          <a:p>
            <a:pPr marL="171450" indent="-171450">
              <a:buFontTx/>
              <a:buChar char="-"/>
            </a:pPr>
            <a:r>
              <a:rPr lang="nb-NO" dirty="0"/>
              <a:t>De ansatte må få tid til å jobbe med det</a:t>
            </a:r>
          </a:p>
          <a:p>
            <a:pPr marL="171450" indent="-171450">
              <a:buFontTx/>
              <a:buChar char="-"/>
            </a:pPr>
            <a:r>
              <a:rPr lang="nb-NO" dirty="0"/>
              <a:t>Sette realistiske deadlines for prosjektets leveranser</a:t>
            </a:r>
          </a:p>
          <a:p>
            <a:pPr marL="171450" indent="-171450">
              <a:buFontTx/>
              <a:buChar char="-"/>
            </a:pPr>
            <a:r>
              <a:rPr lang="nb-NO" dirty="0"/>
              <a:t>Hva må ligge til rette for å lykkes med leveransene. Er leveransene avhengig av at andre prosjekter ferdigstilles </a:t>
            </a:r>
            <a:r>
              <a:rPr lang="nb-NO" dirty="0" err="1"/>
              <a:t>osv</a:t>
            </a:r>
            <a:r>
              <a:rPr lang="nb-NO" dirty="0"/>
              <a:t>?</a:t>
            </a:r>
          </a:p>
          <a:p>
            <a:pPr marL="171450" indent="-171450">
              <a:buFontTx/>
              <a:buChar char="-"/>
            </a:pPr>
            <a:r>
              <a:rPr lang="nb-NO" dirty="0"/>
              <a:t>Medvirke til valg av kjerneteammedlemmer</a:t>
            </a:r>
          </a:p>
          <a:p>
            <a:pPr marL="171450" indent="-171450">
              <a:buFontTx/>
              <a:buChar char="-"/>
            </a:pPr>
            <a:r>
              <a:rPr lang="nb-NO" dirty="0"/>
              <a:t>Når passer det bra – når passer det mindre bra?</a:t>
            </a:r>
          </a:p>
        </p:txBody>
      </p:sp>
      <p:sp>
        <p:nvSpPr>
          <p:cNvPr id="4" name="Slide Number Placeholder 3"/>
          <p:cNvSpPr>
            <a:spLocks noGrp="1"/>
          </p:cNvSpPr>
          <p:nvPr>
            <p:ph type="sldNum" sz="quarter" idx="5"/>
          </p:nvPr>
        </p:nvSpPr>
        <p:spPr/>
        <p:txBody>
          <a:bodyPr/>
          <a:lstStyle/>
          <a:p>
            <a:fld id="{7D01D8F5-F81D-C84A-98C1-750C41B6CE4F}" type="slidenum">
              <a:rPr lang="en-NO" smtClean="0"/>
              <a:t>20</a:t>
            </a:fld>
            <a:endParaRPr lang="en-NO"/>
          </a:p>
        </p:txBody>
      </p:sp>
    </p:spTree>
    <p:extLst>
      <p:ext uri="{BB962C8B-B14F-4D97-AF65-F5344CB8AC3E}">
        <p14:creationId xmlns:p14="http://schemas.microsoft.com/office/powerpoint/2010/main" val="1045720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Hentes fra Løsningsbeskrivelse og kan knyttes mot “Antatt effekt av implementeringen»</a:t>
            </a:r>
          </a:p>
        </p:txBody>
      </p:sp>
      <p:sp>
        <p:nvSpPr>
          <p:cNvPr id="4" name="Slide Number Placeholder 3"/>
          <p:cNvSpPr>
            <a:spLocks noGrp="1"/>
          </p:cNvSpPr>
          <p:nvPr>
            <p:ph type="sldNum" sz="quarter" idx="5"/>
          </p:nvPr>
        </p:nvSpPr>
        <p:spPr/>
        <p:txBody>
          <a:bodyPr/>
          <a:lstStyle/>
          <a:p>
            <a:fld id="{7D01D8F5-F81D-C84A-98C1-750C41B6CE4F}" type="slidenum">
              <a:rPr lang="en-NO" smtClean="0"/>
              <a:t>23</a:t>
            </a:fld>
            <a:endParaRPr lang="en-NO"/>
          </a:p>
        </p:txBody>
      </p:sp>
    </p:spTree>
    <p:extLst>
      <p:ext uri="{BB962C8B-B14F-4D97-AF65-F5344CB8AC3E}">
        <p14:creationId xmlns:p14="http://schemas.microsoft.com/office/powerpoint/2010/main" val="887140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err="1"/>
              <a:t>når</a:t>
            </a:r>
            <a:r>
              <a:rPr lang="en-US"/>
              <a:t> det </a:t>
            </a:r>
            <a:r>
              <a:rPr lang="en-US" err="1"/>
              <a:t>gjelder</a:t>
            </a:r>
            <a:r>
              <a:rPr lang="en-US"/>
              <a:t> </a:t>
            </a:r>
            <a:r>
              <a:rPr lang="en-US" err="1"/>
              <a:t>kunder</a:t>
            </a:r>
            <a:r>
              <a:rPr lang="en-US"/>
              <a:t> </a:t>
            </a:r>
            <a:r>
              <a:rPr lang="en-US" err="1"/>
              <a:t>så</a:t>
            </a:r>
            <a:r>
              <a:rPr lang="en-US"/>
              <a:t> </a:t>
            </a:r>
            <a:r>
              <a:rPr lang="en-US" err="1"/>
              <a:t>måles</a:t>
            </a:r>
            <a:r>
              <a:rPr lang="en-US"/>
              <a:t> de </a:t>
            </a:r>
            <a:r>
              <a:rPr lang="en-US" err="1"/>
              <a:t>i</a:t>
            </a:r>
            <a:r>
              <a:rPr lang="en-US"/>
              <a:t> </a:t>
            </a:r>
            <a:r>
              <a:rPr lang="en-US" err="1"/>
              <a:t>hvor</a:t>
            </a:r>
            <a:r>
              <a:rPr lang="en-US"/>
              <a:t> </a:t>
            </a:r>
            <a:r>
              <a:rPr lang="en-US" err="1"/>
              <a:t>mye</a:t>
            </a:r>
            <a:r>
              <a:rPr lang="en-US"/>
              <a:t> de </a:t>
            </a:r>
            <a:r>
              <a:rPr lang="en-US" err="1"/>
              <a:t>kjøper</a:t>
            </a:r>
            <a:r>
              <a:rPr lang="en-US"/>
              <a:t> av </a:t>
            </a:r>
            <a:r>
              <a:rPr lang="en-US" err="1"/>
              <a:t>dere</a:t>
            </a:r>
            <a:r>
              <a:rPr lang="en-US"/>
              <a:t> over </a:t>
            </a:r>
            <a:r>
              <a:rPr lang="en-US" err="1"/>
              <a:t>hvor</a:t>
            </a:r>
            <a:r>
              <a:rPr lang="en-US"/>
              <a:t> lang </a:t>
            </a:r>
            <a:r>
              <a:rPr lang="en-US" err="1"/>
              <a:t>tid</a:t>
            </a:r>
            <a:r>
              <a:rPr lang="en-US"/>
              <a:t> – </a:t>
            </a:r>
            <a:r>
              <a:rPr lang="en-US" err="1"/>
              <a:t>ulike</a:t>
            </a:r>
            <a:r>
              <a:rPr lang="en-US"/>
              <a:t> </a:t>
            </a:r>
            <a:r>
              <a:rPr lang="en-US" err="1"/>
              <a:t>virksomheter</a:t>
            </a:r>
            <a:endParaRPr lang="en-US"/>
          </a:p>
          <a:p>
            <a:r>
              <a:rPr lang="en-US" err="1"/>
              <a:t>Enten</a:t>
            </a:r>
            <a:r>
              <a:rPr lang="en-US" baseline="0"/>
              <a:t> </a:t>
            </a:r>
            <a:r>
              <a:rPr lang="en-US" baseline="0" err="1"/>
              <a:t>dere</a:t>
            </a:r>
            <a:r>
              <a:rPr lang="en-US" baseline="0"/>
              <a:t> har den </a:t>
            </a:r>
            <a:r>
              <a:rPr lang="en-US" baseline="0" err="1"/>
              <a:t>ene</a:t>
            </a:r>
            <a:r>
              <a:rPr lang="en-US" baseline="0"/>
              <a:t> </a:t>
            </a:r>
            <a:r>
              <a:rPr lang="en-US" baseline="0" err="1"/>
              <a:t>eller</a:t>
            </a:r>
            <a:r>
              <a:rPr lang="en-US" baseline="0"/>
              <a:t> </a:t>
            </a:r>
            <a:r>
              <a:rPr lang="en-US" baseline="0" err="1"/>
              <a:t>andre</a:t>
            </a:r>
            <a:r>
              <a:rPr lang="en-US" baseline="0"/>
              <a:t> </a:t>
            </a:r>
            <a:r>
              <a:rPr lang="en-US" baseline="0" err="1"/>
              <a:t>strategien</a:t>
            </a:r>
            <a:r>
              <a:rPr lang="en-US" baseline="0"/>
              <a:t> – </a:t>
            </a:r>
            <a:r>
              <a:rPr lang="en-US" baseline="0" err="1"/>
              <a:t>må</a:t>
            </a:r>
            <a:r>
              <a:rPr lang="en-US" baseline="0"/>
              <a:t> det </a:t>
            </a:r>
            <a:r>
              <a:rPr lang="en-US" baseline="0" err="1"/>
              <a:t>rekrutteres</a:t>
            </a:r>
            <a:r>
              <a:rPr lang="en-US" baseline="0"/>
              <a:t>.. </a:t>
            </a:r>
            <a:r>
              <a:rPr lang="en-US" baseline="0" err="1"/>
              <a:t>Og</a:t>
            </a:r>
            <a:r>
              <a:rPr lang="en-US" baseline="0"/>
              <a:t> </a:t>
            </a:r>
            <a:r>
              <a:rPr lang="en-US" baseline="0" err="1"/>
              <a:t>beholdes</a:t>
            </a:r>
            <a:r>
              <a:rPr lang="en-US" baseline="0"/>
              <a:t> </a:t>
            </a:r>
            <a:r>
              <a:rPr lang="en-US" baseline="0" err="1"/>
              <a:t>kunder</a:t>
            </a:r>
            <a:endParaRPr lang="en-US" baseline="0"/>
          </a:p>
          <a:p>
            <a:r>
              <a:rPr lang="en-US" baseline="0" err="1"/>
              <a:t>Når</a:t>
            </a:r>
            <a:r>
              <a:rPr lang="en-US" baseline="0"/>
              <a:t> </a:t>
            </a:r>
            <a:r>
              <a:rPr lang="en-US" baseline="0" err="1"/>
              <a:t>dere</a:t>
            </a:r>
            <a:r>
              <a:rPr lang="en-US" baseline="0"/>
              <a:t> </a:t>
            </a:r>
            <a:r>
              <a:rPr lang="en-US" baseline="0" err="1"/>
              <a:t>gjør</a:t>
            </a:r>
            <a:r>
              <a:rPr lang="en-US" baseline="0"/>
              <a:t> </a:t>
            </a:r>
            <a:r>
              <a:rPr lang="en-US" baseline="0" err="1"/>
              <a:t>dette</a:t>
            </a:r>
            <a:r>
              <a:rPr lang="en-US" baseline="0"/>
              <a:t> </a:t>
            </a:r>
            <a:r>
              <a:rPr lang="en-US" baseline="0" err="1"/>
              <a:t>må</a:t>
            </a:r>
            <a:r>
              <a:rPr lang="en-US" baseline="0"/>
              <a:t> </a:t>
            </a:r>
            <a:r>
              <a:rPr lang="en-US" baseline="0" err="1"/>
              <a:t>dere</a:t>
            </a:r>
            <a:r>
              <a:rPr lang="en-US" baseline="0"/>
              <a:t> </a:t>
            </a:r>
            <a:r>
              <a:rPr lang="en-US" baseline="0" err="1"/>
              <a:t>etterhvert</a:t>
            </a:r>
            <a:r>
              <a:rPr lang="en-US" baseline="0"/>
              <a:t> </a:t>
            </a:r>
            <a:r>
              <a:rPr lang="en-US" baseline="0" err="1"/>
              <a:t>prioritere</a:t>
            </a:r>
            <a:r>
              <a:rPr lang="en-US" baseline="0"/>
              <a:t> ; da </a:t>
            </a:r>
            <a:r>
              <a:rPr lang="en-US" baseline="0" err="1"/>
              <a:t>velger</a:t>
            </a:r>
            <a:r>
              <a:rPr lang="en-US" baseline="0"/>
              <a:t> </a:t>
            </a:r>
            <a:r>
              <a:rPr lang="en-US" baseline="0" err="1"/>
              <a:t>dere</a:t>
            </a:r>
            <a:r>
              <a:rPr lang="en-US" baseline="0"/>
              <a:t> å </a:t>
            </a:r>
            <a:r>
              <a:rPr lang="en-US" baseline="0" err="1"/>
              <a:t>legge</a:t>
            </a:r>
            <a:r>
              <a:rPr lang="en-US" baseline="0"/>
              <a:t> </a:t>
            </a:r>
            <a:r>
              <a:rPr lang="en-US" baseline="0" err="1"/>
              <a:t>ned</a:t>
            </a:r>
            <a:r>
              <a:rPr lang="en-US" baseline="0"/>
              <a:t> </a:t>
            </a:r>
            <a:r>
              <a:rPr lang="en-US" baseline="0" err="1"/>
              <a:t>innsats</a:t>
            </a:r>
            <a:r>
              <a:rPr lang="en-US" baseline="0"/>
              <a:t> </a:t>
            </a:r>
            <a:r>
              <a:rPr lang="en-US" baseline="0" err="1"/>
              <a:t>på</a:t>
            </a:r>
            <a:r>
              <a:rPr lang="en-US" baseline="0"/>
              <a:t> de </a:t>
            </a:r>
            <a:r>
              <a:rPr lang="en-US" baseline="0" err="1"/>
              <a:t>kundene</a:t>
            </a:r>
            <a:r>
              <a:rPr lang="en-US" baseline="0"/>
              <a:t> </a:t>
            </a:r>
            <a:r>
              <a:rPr lang="en-US" baseline="0" err="1"/>
              <a:t>som</a:t>
            </a:r>
            <a:r>
              <a:rPr lang="en-US" baseline="0"/>
              <a:t> har </a:t>
            </a:r>
            <a:r>
              <a:rPr lang="en-US" baseline="0" err="1"/>
              <a:t>størst</a:t>
            </a:r>
            <a:r>
              <a:rPr lang="en-US" baseline="0"/>
              <a:t> </a:t>
            </a:r>
            <a:r>
              <a:rPr lang="en-US" baseline="0" err="1"/>
              <a:t>potensiale</a:t>
            </a:r>
            <a:endParaRPr lang="en-US" baseline="0"/>
          </a:p>
          <a:p>
            <a:r>
              <a:rPr lang="en-US" baseline="0" err="1"/>
              <a:t>Og</a:t>
            </a:r>
            <a:r>
              <a:rPr lang="en-US" baseline="0"/>
              <a:t> </a:t>
            </a:r>
            <a:r>
              <a:rPr lang="en-US" baseline="0" err="1"/>
              <a:t>velger</a:t>
            </a:r>
            <a:r>
              <a:rPr lang="en-US" baseline="0"/>
              <a:t> bort de </a:t>
            </a:r>
            <a:r>
              <a:rPr lang="en-US" baseline="0" err="1"/>
              <a:t>som</a:t>
            </a:r>
            <a:r>
              <a:rPr lang="en-US" baseline="0"/>
              <a:t> </a:t>
            </a:r>
            <a:r>
              <a:rPr lang="en-US" baseline="0" err="1"/>
              <a:t>ikke</a:t>
            </a:r>
            <a:r>
              <a:rPr lang="en-US" baseline="0"/>
              <a:t> er </a:t>
            </a:r>
            <a:r>
              <a:rPr lang="en-US" baseline="0" err="1"/>
              <a:t>lønnsomme</a:t>
            </a:r>
            <a:r>
              <a:rPr lang="en-US" baseline="0"/>
              <a:t> for </a:t>
            </a:r>
            <a:r>
              <a:rPr lang="en-US" baseline="0" err="1"/>
              <a:t>dere</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19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CRM er ikke programvare – det er strategi – det er å ha bestemt seg for hva som virker for dere – og å ha satt beste praksis i system.</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026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BENYTT DENNE OM KPI ER KARTLAGT FRA FØR</a:t>
            </a:r>
          </a:p>
        </p:txBody>
      </p:sp>
      <p:sp>
        <p:nvSpPr>
          <p:cNvPr id="4" name="Slide Number Placeholder 3"/>
          <p:cNvSpPr>
            <a:spLocks noGrp="1"/>
          </p:cNvSpPr>
          <p:nvPr>
            <p:ph type="sldNum" sz="quarter" idx="5"/>
          </p:nvPr>
        </p:nvSpPr>
        <p:spPr/>
        <p:txBody>
          <a:bodyPr/>
          <a:lstStyle/>
          <a:p>
            <a:fld id="{7D01D8F5-F81D-C84A-98C1-750C41B6CE4F}" type="slidenum">
              <a:rPr lang="en-NO" smtClean="0"/>
              <a:t>36</a:t>
            </a:fld>
            <a:endParaRPr lang="en-NO"/>
          </a:p>
        </p:txBody>
      </p:sp>
    </p:spTree>
    <p:extLst>
      <p:ext uri="{BB962C8B-B14F-4D97-AF65-F5344CB8AC3E}">
        <p14:creationId xmlns:p14="http://schemas.microsoft.com/office/powerpoint/2010/main" val="2245806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BENYTT DENNE OM KPI IKKE ER KARTLAGT ELLER KUNDEN HAR BEHOV FOR Å DEFINERE KPIER</a:t>
            </a:r>
          </a:p>
          <a:p>
            <a:endParaRPr lang="nb-NO"/>
          </a:p>
        </p:txBody>
      </p:sp>
      <p:sp>
        <p:nvSpPr>
          <p:cNvPr id="4" name="Slide Number Placeholder 3"/>
          <p:cNvSpPr>
            <a:spLocks noGrp="1"/>
          </p:cNvSpPr>
          <p:nvPr>
            <p:ph type="sldNum" sz="quarter" idx="5"/>
          </p:nvPr>
        </p:nvSpPr>
        <p:spPr/>
        <p:txBody>
          <a:bodyPr/>
          <a:lstStyle/>
          <a:p>
            <a:fld id="{7D01D8F5-F81D-C84A-98C1-750C41B6CE4F}" type="slidenum">
              <a:rPr lang="en-NO" smtClean="0"/>
              <a:t>37</a:t>
            </a:fld>
            <a:endParaRPr lang="en-NO"/>
          </a:p>
        </p:txBody>
      </p:sp>
    </p:spTree>
    <p:extLst>
      <p:ext uri="{BB962C8B-B14F-4D97-AF65-F5344CB8AC3E}">
        <p14:creationId xmlns:p14="http://schemas.microsoft.com/office/powerpoint/2010/main" val="776102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Grunnlaget for denne skal allerede være utarbeidet av salg i tilbudspresentasjonen (NY VERSJON AV DENNE KOMMER). </a:t>
            </a:r>
          </a:p>
          <a:p>
            <a:r>
              <a:rPr lang="nb-NO"/>
              <a:t>Vårt ønske er at denne utarbeides av selger og konsulent i </a:t>
            </a:r>
            <a:r>
              <a:rPr lang="nb-NO" err="1"/>
              <a:t>handover</a:t>
            </a:r>
            <a:r>
              <a:rPr lang="nb-NO"/>
              <a:t> for å skape en felles forståelse for prosjektet.</a:t>
            </a:r>
          </a:p>
          <a:p>
            <a:endParaRPr lang="nb-NO"/>
          </a:p>
          <a:p>
            <a:r>
              <a:rPr lang="nb-NO" err="1"/>
              <a:t>Avdleingsboksene</a:t>
            </a:r>
            <a:r>
              <a:rPr lang="nb-NO"/>
              <a:t> kan benyttes til prosesser, avdelinger osv. Avhengig av hvordan prosjektet ditt ser ut.</a:t>
            </a:r>
          </a:p>
        </p:txBody>
      </p:sp>
      <p:sp>
        <p:nvSpPr>
          <p:cNvPr id="4" name="Slide Number Placeholder 3"/>
          <p:cNvSpPr>
            <a:spLocks noGrp="1"/>
          </p:cNvSpPr>
          <p:nvPr>
            <p:ph type="sldNum" sz="quarter" idx="5"/>
          </p:nvPr>
        </p:nvSpPr>
        <p:spPr/>
        <p:txBody>
          <a:bodyPr/>
          <a:lstStyle/>
          <a:p>
            <a:fld id="{7D01D8F5-F81D-C84A-98C1-750C41B6CE4F}" type="slidenum">
              <a:rPr lang="en-NO" smtClean="0"/>
              <a:t>38</a:t>
            </a:fld>
            <a:endParaRPr lang="en-NO"/>
          </a:p>
        </p:txBody>
      </p:sp>
    </p:spTree>
    <p:extLst>
      <p:ext uri="{BB962C8B-B14F-4D97-AF65-F5344CB8AC3E}">
        <p14:creationId xmlns:p14="http://schemas.microsoft.com/office/powerpoint/2010/main" val="1955037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Gi kunden en ide om hvorfor vi jobber som vi gjør og hva som blir fokus gjennom prosjektet.</a:t>
            </a:r>
          </a:p>
        </p:txBody>
      </p:sp>
      <p:sp>
        <p:nvSpPr>
          <p:cNvPr id="4" name="Slide Number Placeholder 3"/>
          <p:cNvSpPr>
            <a:spLocks noGrp="1"/>
          </p:cNvSpPr>
          <p:nvPr>
            <p:ph type="sldNum" sz="quarter" idx="5"/>
          </p:nvPr>
        </p:nvSpPr>
        <p:spPr/>
        <p:txBody>
          <a:bodyPr/>
          <a:lstStyle/>
          <a:p>
            <a:fld id="{7D01D8F5-F81D-C84A-98C1-750C41B6CE4F}" type="slidenum">
              <a:rPr lang="en-NO" smtClean="0"/>
              <a:t>6</a:t>
            </a:fld>
            <a:endParaRPr lang="en-NO"/>
          </a:p>
        </p:txBody>
      </p:sp>
    </p:spTree>
    <p:extLst>
      <p:ext uri="{BB962C8B-B14F-4D97-AF65-F5344CB8AC3E}">
        <p14:creationId xmlns:p14="http://schemas.microsoft.com/office/powerpoint/2010/main" val="162729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7D01D8F5-F81D-C84A-98C1-750C41B6CE4F}" type="slidenum">
              <a:rPr lang="en-NO" smtClean="0"/>
              <a:t>8</a:t>
            </a:fld>
            <a:endParaRPr lang="en-NO"/>
          </a:p>
        </p:txBody>
      </p:sp>
    </p:spTree>
    <p:extLst>
      <p:ext uri="{BB962C8B-B14F-4D97-AF65-F5344CB8AC3E}">
        <p14:creationId xmlns:p14="http://schemas.microsoft.com/office/powerpoint/2010/main" val="1029538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7D01D8F5-F81D-C84A-98C1-750C41B6CE4F}" type="slidenum">
              <a:rPr lang="en-NO" smtClean="0"/>
              <a:t>9</a:t>
            </a:fld>
            <a:endParaRPr lang="en-NO"/>
          </a:p>
        </p:txBody>
      </p:sp>
    </p:spTree>
    <p:extLst>
      <p:ext uri="{BB962C8B-B14F-4D97-AF65-F5344CB8AC3E}">
        <p14:creationId xmlns:p14="http://schemas.microsoft.com/office/powerpoint/2010/main" val="428832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Målepunkter handler om </a:t>
            </a:r>
            <a:r>
              <a:rPr lang="nb-NO" err="1"/>
              <a:t>leading</a:t>
            </a:r>
            <a:r>
              <a:rPr lang="nb-NO"/>
              <a:t> og </a:t>
            </a:r>
            <a:r>
              <a:rPr lang="nb-NO" err="1"/>
              <a:t>lacking</a:t>
            </a:r>
            <a:r>
              <a:rPr lang="nb-NO"/>
              <a:t> KPIs</a:t>
            </a:r>
          </a:p>
        </p:txBody>
      </p:sp>
      <p:sp>
        <p:nvSpPr>
          <p:cNvPr id="4" name="Slide Number Placeholder 3"/>
          <p:cNvSpPr>
            <a:spLocks noGrp="1"/>
          </p:cNvSpPr>
          <p:nvPr>
            <p:ph type="sldNum" sz="quarter" idx="5"/>
          </p:nvPr>
        </p:nvSpPr>
        <p:spPr/>
        <p:txBody>
          <a:bodyPr/>
          <a:lstStyle/>
          <a:p>
            <a:fld id="{7D01D8F5-F81D-C84A-98C1-750C41B6CE4F}" type="slidenum">
              <a:rPr lang="en-NO" smtClean="0"/>
              <a:t>10</a:t>
            </a:fld>
            <a:endParaRPr lang="en-NO"/>
          </a:p>
        </p:txBody>
      </p:sp>
    </p:spTree>
    <p:extLst>
      <p:ext uri="{BB962C8B-B14F-4D97-AF65-F5344CB8AC3E}">
        <p14:creationId xmlns:p14="http://schemas.microsoft.com/office/powerpoint/2010/main" val="1808225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Hent </a:t>
            </a:r>
            <a:r>
              <a:rPr lang="en-US" err="1"/>
              <a:t>og</a:t>
            </a:r>
            <a:r>
              <a:rPr lang="en-US"/>
              <a:t> baser </a:t>
            </a:r>
            <a:r>
              <a:rPr lang="en-US" err="1"/>
              <a:t>formål</a:t>
            </a:r>
            <a:r>
              <a:rPr lang="en-US"/>
              <a:t> med </a:t>
            </a:r>
            <a:r>
              <a:rPr lang="en-US" err="1"/>
              <a:t>prosjektet</a:t>
            </a:r>
            <a:r>
              <a:rPr lang="en-US"/>
              <a:t> </a:t>
            </a:r>
            <a:r>
              <a:rPr lang="en-US" err="1"/>
              <a:t>fra</a:t>
            </a:r>
            <a:r>
              <a:rPr lang="en-US"/>
              <a:t> SSM </a:t>
            </a:r>
            <a:r>
              <a:rPr lang="en-US" err="1"/>
              <a:t>Løsningsbeskrivelse</a:t>
            </a:r>
            <a:r>
              <a:rPr lang="en-US"/>
              <a:t>.</a:t>
            </a:r>
          </a:p>
          <a:p>
            <a:r>
              <a:rPr lang="en-US" err="1"/>
              <a:t>Grunnlaget</a:t>
            </a:r>
            <a:r>
              <a:rPr lang="en-US"/>
              <a:t> for </a:t>
            </a:r>
            <a:r>
              <a:rPr lang="en-US" err="1"/>
              <a:t>denne</a:t>
            </a:r>
            <a:r>
              <a:rPr lang="en-US"/>
              <a:t> </a:t>
            </a:r>
            <a:r>
              <a:rPr lang="en-US" err="1"/>
              <a:t>skal</a:t>
            </a:r>
            <a:r>
              <a:rPr lang="en-US"/>
              <a:t> </a:t>
            </a:r>
            <a:r>
              <a:rPr lang="en-US" err="1"/>
              <a:t>allerede</a:t>
            </a:r>
            <a:r>
              <a:rPr lang="en-US"/>
              <a:t> </a:t>
            </a:r>
            <a:r>
              <a:rPr lang="en-US" err="1"/>
              <a:t>være</a:t>
            </a:r>
            <a:r>
              <a:rPr lang="en-US"/>
              <a:t> </a:t>
            </a:r>
            <a:r>
              <a:rPr lang="en-US" err="1"/>
              <a:t>utarbeidet</a:t>
            </a:r>
            <a:r>
              <a:rPr lang="en-US"/>
              <a:t> av </a:t>
            </a:r>
            <a:r>
              <a:rPr lang="en-US" err="1"/>
              <a:t>salg</a:t>
            </a:r>
            <a:r>
              <a:rPr lang="en-US"/>
              <a:t>. </a:t>
            </a:r>
          </a:p>
          <a:p>
            <a:r>
              <a:rPr lang="en-US" err="1"/>
              <a:t>Vårt</a:t>
            </a:r>
            <a:r>
              <a:rPr lang="en-US"/>
              <a:t> </a:t>
            </a:r>
            <a:r>
              <a:rPr lang="en-US" err="1"/>
              <a:t>ønske</a:t>
            </a:r>
            <a:r>
              <a:rPr lang="en-US"/>
              <a:t> er at </a:t>
            </a:r>
            <a:r>
              <a:rPr lang="en-US" err="1"/>
              <a:t>denne</a:t>
            </a:r>
            <a:r>
              <a:rPr lang="en-US"/>
              <a:t> </a:t>
            </a:r>
            <a:r>
              <a:rPr lang="en-US" err="1"/>
              <a:t>utarbeides</a:t>
            </a:r>
            <a:r>
              <a:rPr lang="en-US"/>
              <a:t> av </a:t>
            </a:r>
            <a:r>
              <a:rPr lang="en-US" err="1"/>
              <a:t>selger</a:t>
            </a:r>
            <a:r>
              <a:rPr lang="en-US"/>
              <a:t> </a:t>
            </a:r>
            <a:r>
              <a:rPr lang="en-US" err="1"/>
              <a:t>og</a:t>
            </a:r>
            <a:r>
              <a:rPr lang="en-US"/>
              <a:t> </a:t>
            </a:r>
            <a:r>
              <a:rPr lang="en-US" err="1"/>
              <a:t>konsulent</a:t>
            </a:r>
            <a:r>
              <a:rPr lang="en-US"/>
              <a:t> </a:t>
            </a:r>
            <a:r>
              <a:rPr lang="en-US" err="1"/>
              <a:t>i</a:t>
            </a:r>
            <a:r>
              <a:rPr lang="en-US"/>
              <a:t> handover for </a:t>
            </a:r>
            <a:r>
              <a:rPr lang="en-US" err="1"/>
              <a:t>å</a:t>
            </a:r>
            <a:r>
              <a:rPr lang="en-US"/>
              <a:t> </a:t>
            </a:r>
            <a:r>
              <a:rPr lang="en-US" err="1"/>
              <a:t>skape</a:t>
            </a:r>
            <a:r>
              <a:rPr lang="en-US"/>
              <a:t> </a:t>
            </a:r>
            <a:r>
              <a:rPr lang="en-US" err="1"/>
              <a:t>en</a:t>
            </a:r>
            <a:r>
              <a:rPr lang="en-US"/>
              <a:t> </a:t>
            </a:r>
            <a:r>
              <a:rPr lang="en-US" err="1"/>
              <a:t>felles</a:t>
            </a:r>
            <a:r>
              <a:rPr lang="en-US"/>
              <a:t> </a:t>
            </a:r>
            <a:r>
              <a:rPr lang="en-US" err="1"/>
              <a:t>forståelse</a:t>
            </a:r>
            <a:r>
              <a:rPr lang="en-US"/>
              <a:t> for </a:t>
            </a:r>
            <a:r>
              <a:rPr lang="en-US" err="1"/>
              <a:t>prosjektet</a:t>
            </a:r>
            <a:r>
              <a:rPr lang="en-US"/>
              <a:t>.</a:t>
            </a:r>
          </a:p>
          <a:p>
            <a:endParaRPr lang="en-US"/>
          </a:p>
          <a:p>
            <a:r>
              <a:rPr lang="en-US" err="1"/>
              <a:t>Tenk</a:t>
            </a:r>
            <a:r>
              <a:rPr lang="en-US"/>
              <a:t> </a:t>
            </a:r>
            <a:r>
              <a:rPr lang="en-US" err="1"/>
              <a:t>igjennom</a:t>
            </a:r>
            <a:r>
              <a:rPr lang="en-US"/>
              <a:t> </a:t>
            </a:r>
            <a:r>
              <a:rPr lang="en-US" err="1"/>
              <a:t>følgende</a:t>
            </a:r>
            <a:r>
              <a:rPr lang="en-US"/>
              <a:t>:</a:t>
            </a:r>
          </a:p>
          <a:p>
            <a:r>
              <a:rPr lang="en-US" err="1"/>
              <a:t>Hvorfor</a:t>
            </a:r>
            <a:r>
              <a:rPr lang="en-US"/>
              <a:t> </a:t>
            </a:r>
            <a:r>
              <a:rPr lang="en-US" err="1"/>
              <a:t>iverksetter</a:t>
            </a:r>
            <a:r>
              <a:rPr lang="en-US"/>
              <a:t> vi </a:t>
            </a:r>
            <a:r>
              <a:rPr lang="en-US" err="1"/>
              <a:t>dette</a:t>
            </a:r>
            <a:r>
              <a:rPr lang="en-US"/>
              <a:t> </a:t>
            </a:r>
            <a:r>
              <a:rPr lang="en-US" err="1"/>
              <a:t>prosjektet</a:t>
            </a:r>
            <a:r>
              <a:rPr lang="en-US"/>
              <a:t>?</a:t>
            </a:r>
          </a:p>
          <a:p>
            <a:r>
              <a:rPr lang="en-US" err="1"/>
              <a:t>Hva</a:t>
            </a:r>
            <a:r>
              <a:rPr lang="en-US"/>
              <a:t> </a:t>
            </a:r>
            <a:r>
              <a:rPr lang="en-US" err="1"/>
              <a:t>skal</a:t>
            </a:r>
            <a:r>
              <a:rPr lang="en-US"/>
              <a:t> vi </a:t>
            </a:r>
            <a:r>
              <a:rPr lang="en-US" err="1"/>
              <a:t>løse</a:t>
            </a:r>
            <a:r>
              <a:rPr lang="en-US"/>
              <a:t>?</a:t>
            </a:r>
          </a:p>
        </p:txBody>
      </p:sp>
      <p:sp>
        <p:nvSpPr>
          <p:cNvPr id="4" name="Slide Number Placeholder 3"/>
          <p:cNvSpPr>
            <a:spLocks noGrp="1"/>
          </p:cNvSpPr>
          <p:nvPr>
            <p:ph type="sldNum" sz="quarter" idx="5"/>
          </p:nvPr>
        </p:nvSpPr>
        <p:spPr/>
        <p:txBody>
          <a:bodyPr/>
          <a:lstStyle/>
          <a:p>
            <a:fld id="{7D01D8F5-F81D-C84A-98C1-750C41B6CE4F}" type="slidenum">
              <a:rPr lang="en-NO" smtClean="0"/>
              <a:t>14</a:t>
            </a:fld>
            <a:endParaRPr lang="en-NO"/>
          </a:p>
        </p:txBody>
      </p:sp>
    </p:spTree>
    <p:extLst>
      <p:ext uri="{BB962C8B-B14F-4D97-AF65-F5344CB8AC3E}">
        <p14:creationId xmlns:p14="http://schemas.microsoft.com/office/powerpoint/2010/main" val="4052187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Grunnlaget for denne skal allerede være utarbeidet av salg i tilbudspresentasjonen. </a:t>
            </a:r>
          </a:p>
          <a:p>
            <a:r>
              <a:rPr lang="nb-NO" dirty="0"/>
              <a:t>Vårt ønske er at denne utarbeides av selger og konsulent i </a:t>
            </a:r>
            <a:r>
              <a:rPr lang="nb-NO" dirty="0" err="1"/>
              <a:t>handover</a:t>
            </a:r>
            <a:r>
              <a:rPr lang="nb-NO" dirty="0"/>
              <a:t> for å skape en felles forståelse for prosjektet.</a:t>
            </a:r>
          </a:p>
          <a:p>
            <a:endParaRPr lang="nb-NO" dirty="0"/>
          </a:p>
          <a:p>
            <a:r>
              <a:rPr lang="nb-NO" dirty="0" err="1"/>
              <a:t>Avdleingsboksene</a:t>
            </a:r>
            <a:r>
              <a:rPr lang="nb-NO" dirty="0"/>
              <a:t> kan benyttes til prosesser, avdelinger osv. Avhengig av hvordan prosjektet ditt ser ut.</a:t>
            </a:r>
          </a:p>
        </p:txBody>
      </p:sp>
      <p:sp>
        <p:nvSpPr>
          <p:cNvPr id="4" name="Slide Number Placeholder 3"/>
          <p:cNvSpPr>
            <a:spLocks noGrp="1"/>
          </p:cNvSpPr>
          <p:nvPr>
            <p:ph type="sldNum" sz="quarter" idx="5"/>
          </p:nvPr>
        </p:nvSpPr>
        <p:spPr/>
        <p:txBody>
          <a:bodyPr/>
          <a:lstStyle/>
          <a:p>
            <a:fld id="{7D01D8F5-F81D-C84A-98C1-750C41B6CE4F}" type="slidenum">
              <a:rPr lang="en-NO" smtClean="0"/>
              <a:t>15</a:t>
            </a:fld>
            <a:endParaRPr lang="en-NO"/>
          </a:p>
        </p:txBody>
      </p:sp>
    </p:spTree>
    <p:extLst>
      <p:ext uri="{BB962C8B-B14F-4D97-AF65-F5344CB8AC3E}">
        <p14:creationId xmlns:p14="http://schemas.microsoft.com/office/powerpoint/2010/main" val="3522900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Sette forventinger til hva prosjektet skal levere og når. Er det realistisk </a:t>
            </a:r>
            <a:r>
              <a:rPr lang="nb-NO" dirty="0" err="1"/>
              <a:t>timeframe</a:t>
            </a:r>
            <a:r>
              <a:rPr lang="nb-NO" dirty="0"/>
              <a:t>? Få aksept av ledergruppen.</a:t>
            </a:r>
          </a:p>
        </p:txBody>
      </p:sp>
      <p:sp>
        <p:nvSpPr>
          <p:cNvPr id="4" name="Slide Number Placeholder 3"/>
          <p:cNvSpPr>
            <a:spLocks noGrp="1"/>
          </p:cNvSpPr>
          <p:nvPr>
            <p:ph type="sldNum" sz="quarter" idx="5"/>
          </p:nvPr>
        </p:nvSpPr>
        <p:spPr/>
        <p:txBody>
          <a:bodyPr/>
          <a:lstStyle/>
          <a:p>
            <a:fld id="{7D01D8F5-F81D-C84A-98C1-750C41B6CE4F}" type="slidenum">
              <a:rPr lang="en-NO" smtClean="0"/>
              <a:t>16</a:t>
            </a:fld>
            <a:endParaRPr lang="en-NO"/>
          </a:p>
        </p:txBody>
      </p:sp>
    </p:spTree>
    <p:extLst>
      <p:ext uri="{BB962C8B-B14F-4D97-AF65-F5344CB8AC3E}">
        <p14:creationId xmlns:p14="http://schemas.microsoft.com/office/powerpoint/2010/main" val="908445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i="0" dirty="0">
                <a:solidFill>
                  <a:srgbClr val="202124"/>
                </a:solidFill>
                <a:effectLst/>
                <a:latin typeface="arial" panose="020B0604020202020204" pitchFamily="34" charset="0"/>
              </a:rPr>
              <a:t>Suksessfaktorer</a:t>
            </a:r>
            <a:r>
              <a:rPr lang="nb-NO" b="0" i="0" dirty="0">
                <a:solidFill>
                  <a:srgbClr val="202124"/>
                </a:solidFill>
                <a:effectLst/>
                <a:latin typeface="arial" panose="020B0604020202020204" pitchFamily="34" charset="0"/>
              </a:rPr>
              <a:t> er forhold som må ligge til rette for at prosjektresultatet skal oppfattes som vellykket. </a:t>
            </a:r>
            <a:r>
              <a:rPr lang="nb-NO" b="1" i="0" dirty="0">
                <a:solidFill>
                  <a:srgbClr val="202124"/>
                </a:solidFill>
                <a:effectLst/>
                <a:latin typeface="arial" panose="020B0604020202020204" pitchFamily="34" charset="0"/>
              </a:rPr>
              <a:t>Suksessfaktorer</a:t>
            </a:r>
            <a:r>
              <a:rPr lang="nb-NO" b="0" i="0" dirty="0">
                <a:solidFill>
                  <a:srgbClr val="202124"/>
                </a:solidFill>
                <a:effectLst/>
                <a:latin typeface="arial" panose="020B0604020202020204" pitchFamily="34" charset="0"/>
              </a:rPr>
              <a:t> må ikke forveksles med suksesskriterier. Suksesskriteriene er knyttet til prosjekts mål og kan regsitereres etter at </a:t>
            </a:r>
            <a:r>
              <a:rPr lang="nb-NO" b="1" i="0" dirty="0">
                <a:solidFill>
                  <a:srgbClr val="202124"/>
                </a:solidFill>
                <a:effectLst/>
                <a:latin typeface="arial" panose="020B0604020202020204" pitchFamily="34" charset="0"/>
              </a:rPr>
              <a:t>prosjektet</a:t>
            </a:r>
            <a:r>
              <a:rPr lang="nb-NO" b="0" i="0" dirty="0">
                <a:solidFill>
                  <a:srgbClr val="202124"/>
                </a:solidFill>
                <a:effectLst/>
                <a:latin typeface="arial" panose="020B0604020202020204" pitchFamily="34" charset="0"/>
              </a:rPr>
              <a:t> er avsluttet.</a:t>
            </a:r>
            <a:endParaRPr lang="nb-NO" dirty="0"/>
          </a:p>
        </p:txBody>
      </p:sp>
      <p:sp>
        <p:nvSpPr>
          <p:cNvPr id="4" name="Slide Number Placeholder 3"/>
          <p:cNvSpPr>
            <a:spLocks noGrp="1"/>
          </p:cNvSpPr>
          <p:nvPr>
            <p:ph type="sldNum" sz="quarter" idx="5"/>
          </p:nvPr>
        </p:nvSpPr>
        <p:spPr/>
        <p:txBody>
          <a:bodyPr/>
          <a:lstStyle/>
          <a:p>
            <a:fld id="{7D01D8F5-F81D-C84A-98C1-750C41B6CE4F}" type="slidenum">
              <a:rPr lang="en-NO" smtClean="0"/>
              <a:t>18</a:t>
            </a:fld>
            <a:endParaRPr lang="en-NO"/>
          </a:p>
        </p:txBody>
      </p:sp>
    </p:spTree>
    <p:extLst>
      <p:ext uri="{BB962C8B-B14F-4D97-AF65-F5344CB8AC3E}">
        <p14:creationId xmlns:p14="http://schemas.microsoft.com/office/powerpoint/2010/main" val="1030534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653537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261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63027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52867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25910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0272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500340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709490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2304047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40948291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30109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927710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image" Target="../media/image1.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8" Type="http://schemas.openxmlformats.org/officeDocument/2006/relationships/slideLayout" Target="../slideLayouts/slideLayout17.xml"/><Relationship Id="rId3"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24"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 id="2147483726" r:id="rId32"/>
    <p:sldLayoutId id="2147483727" r:id="rId33"/>
    <p:sldLayoutId id="2147483728" r:id="rId34"/>
    <p:sldLayoutId id="2147483730" r:id="rId35"/>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39.xml"/><Relationship Id="rId5" Type="http://schemas.openxmlformats.org/officeDocument/2006/relationships/image" Target="../media/image31.sv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EF414-56B9-5646-9FB2-67D62E13AE48}"/>
              </a:ext>
            </a:extLst>
          </p:cNvPr>
          <p:cNvSpPr>
            <a:spLocks noGrp="1"/>
          </p:cNvSpPr>
          <p:nvPr>
            <p:ph type="title"/>
          </p:nvPr>
        </p:nvSpPr>
        <p:spPr>
          <a:xfrm>
            <a:off x="664760" y="2020084"/>
            <a:ext cx="7435721" cy="2271259"/>
          </a:xfrm>
        </p:spPr>
        <p:txBody>
          <a:bodyPr>
            <a:noAutofit/>
          </a:bodyPr>
          <a:lstStyle/>
          <a:p>
            <a:r>
              <a:rPr lang="nb-NO" sz="6000" dirty="0">
                <a:latin typeface="Arial" panose="020B0604020202020204" pitchFamily="34" charset="0"/>
                <a:cs typeface="Arial" panose="020B0604020202020204" pitchFamily="34" charset="0"/>
              </a:rPr>
              <a:t>VALUE WORKSHOP</a:t>
            </a:r>
          </a:p>
        </p:txBody>
      </p:sp>
      <p:sp>
        <p:nvSpPr>
          <p:cNvPr id="3" name="Subtitle 2">
            <a:extLst>
              <a:ext uri="{FF2B5EF4-FFF2-40B4-BE49-F238E27FC236}">
                <a16:creationId xmlns:a16="http://schemas.microsoft.com/office/drawing/2014/main" id="{6EBE632B-89EB-CA4E-8148-46AF72B3DFBA}"/>
              </a:ext>
            </a:extLst>
          </p:cNvPr>
          <p:cNvSpPr>
            <a:spLocks noGrp="1"/>
          </p:cNvSpPr>
          <p:nvPr>
            <p:ph type="subTitle" idx="4294967295"/>
          </p:nvPr>
        </p:nvSpPr>
        <p:spPr>
          <a:xfrm>
            <a:off x="664760" y="4753854"/>
            <a:ext cx="4141528" cy="551233"/>
          </a:xfrm>
        </p:spPr>
        <p:txBody>
          <a:bodyPr>
            <a:normAutofit/>
          </a:bodyPr>
          <a:lstStyle/>
          <a:p>
            <a:pPr marL="0" indent="0">
              <a:buNone/>
            </a:pPr>
            <a:r>
              <a:rPr lang="nb-NO" sz="1600" b="1">
                <a:solidFill>
                  <a:srgbClr val="FC8B5F"/>
                </a:solidFill>
              </a:rPr>
              <a:t>OSLO, </a:t>
            </a:r>
            <a:fld id="{4DCC35D1-4F93-9F4B-BEC1-FC6328942D15}" type="datetime4">
              <a:rPr lang="nb-NO" sz="1600" b="1" smtClean="0">
                <a:solidFill>
                  <a:srgbClr val="FC8B5F"/>
                </a:solidFill>
              </a:rPr>
              <a:pPr marL="0" indent="0">
                <a:buNone/>
              </a:pPr>
              <a:t>26. januar 2022</a:t>
            </a:fld>
            <a:endParaRPr lang="nb-NO" sz="1600" b="1">
              <a:solidFill>
                <a:srgbClr val="FC8B5F"/>
              </a:solidFill>
            </a:endParaRPr>
          </a:p>
        </p:txBody>
      </p:sp>
      <p:sp>
        <p:nvSpPr>
          <p:cNvPr id="4" name="Subtitle 2">
            <a:extLst>
              <a:ext uri="{FF2B5EF4-FFF2-40B4-BE49-F238E27FC236}">
                <a16:creationId xmlns:a16="http://schemas.microsoft.com/office/drawing/2014/main" id="{742B9E3A-1F53-4750-BCCB-3F12AAA9C209}"/>
              </a:ext>
            </a:extLst>
          </p:cNvPr>
          <p:cNvSpPr txBox="1">
            <a:spLocks/>
          </p:cNvSpPr>
          <p:nvPr/>
        </p:nvSpPr>
        <p:spPr>
          <a:xfrm>
            <a:off x="226142" y="224025"/>
            <a:ext cx="7345912" cy="30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 </a:t>
            </a:r>
            <a:r>
              <a:rPr kumimoji="0" lang="nb-NO" sz="1400" b="1" i="0" u="none" strike="noStrike" kern="1200" cap="none" spc="0" normalizeH="0" baseline="0" noProof="0">
                <a:ln>
                  <a:noFill/>
                </a:ln>
                <a:solidFill>
                  <a:srgbClr val="30B393"/>
                </a:solidFill>
                <a:effectLst/>
                <a:uLnTx/>
                <a:uFillTx/>
                <a:latin typeface="Arial" panose="020B0604020202020204" pitchFamily="34" charset="0"/>
                <a:ea typeface="+mn-ea"/>
                <a:cs typeface="Arial" panose="020B0604020202020204" pitchFamily="34" charset="0"/>
              </a:rPr>
              <a:t>//</a:t>
            </a:r>
            <a:r>
              <a:rPr kumimoji="0" lang="nb-NO"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nb-NO"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{PNAM}</a:t>
            </a:r>
          </a:p>
        </p:txBody>
      </p:sp>
      <p:pic>
        <p:nvPicPr>
          <p:cNvPr id="5" name="Picture 4">
            <a:extLst>
              <a:ext uri="{FF2B5EF4-FFF2-40B4-BE49-F238E27FC236}">
                <a16:creationId xmlns:a16="http://schemas.microsoft.com/office/drawing/2014/main" id="{F74ACAD9-36C7-461B-AA72-3158660E13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5286" b="40622"/>
          <a:stretch/>
        </p:blipFill>
        <p:spPr>
          <a:xfrm>
            <a:off x="10097589" y="126062"/>
            <a:ext cx="1868269" cy="450094"/>
          </a:xfrm>
          <a:prstGeom prst="rect">
            <a:avLst/>
          </a:prstGeom>
        </p:spPr>
      </p:pic>
      <p:sp>
        <p:nvSpPr>
          <p:cNvPr id="6" name="Subtitle 2">
            <a:extLst>
              <a:ext uri="{FF2B5EF4-FFF2-40B4-BE49-F238E27FC236}">
                <a16:creationId xmlns:a16="http://schemas.microsoft.com/office/drawing/2014/main" id="{2687CCB9-34C1-4E34-B13E-21D7BCCA5955}"/>
              </a:ext>
            </a:extLst>
          </p:cNvPr>
          <p:cNvSpPr txBox="1">
            <a:spLocks/>
          </p:cNvSpPr>
          <p:nvPr/>
        </p:nvSpPr>
        <p:spPr>
          <a:xfrm>
            <a:off x="0" y="949460"/>
            <a:ext cx="3864820" cy="786873"/>
          </a:xfrm>
          <a:prstGeom prst="rect">
            <a:avLst/>
          </a:prstGeom>
          <a:solidFill>
            <a:srgbClr val="FC8B5F"/>
          </a:solidFill>
        </p:spPr>
        <p:txBody>
          <a:bodyPr vert="horz" lIns="72000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sz="3600" b="1" dirty="0">
                <a:solidFill>
                  <a:srgbClr val="005E58"/>
                </a:solidFill>
              </a:rPr>
              <a:t>IN</a:t>
            </a:r>
            <a:r>
              <a:rPr kumimoji="0" lang="nb-NO" sz="3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01</a:t>
            </a:r>
          </a:p>
        </p:txBody>
      </p:sp>
      <p:sp>
        <p:nvSpPr>
          <p:cNvPr id="9" name="Rectangle 8">
            <a:extLst>
              <a:ext uri="{FF2B5EF4-FFF2-40B4-BE49-F238E27FC236}">
                <a16:creationId xmlns:a16="http://schemas.microsoft.com/office/drawing/2014/main" id="{6AA8F21A-4A23-4911-A3B8-76F44F54D9A7}"/>
              </a:ext>
            </a:extLst>
          </p:cNvPr>
          <p:cNvSpPr/>
          <p:nvPr/>
        </p:nvSpPr>
        <p:spPr>
          <a:xfrm>
            <a:off x="8678238" y="5286054"/>
            <a:ext cx="3513762" cy="157194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A picture containing text, clock&#10;&#10;Description automatically generated">
            <a:extLst>
              <a:ext uri="{FF2B5EF4-FFF2-40B4-BE49-F238E27FC236}">
                <a16:creationId xmlns:a16="http://schemas.microsoft.com/office/drawing/2014/main" id="{D7036D5F-2BDE-4FB6-BC31-2386F68161BA}"/>
              </a:ext>
            </a:extLst>
          </p:cNvPr>
          <p:cNvPicPr>
            <a:picLocks noChangeAspect="1"/>
          </p:cNvPicPr>
          <p:nvPr/>
        </p:nvPicPr>
        <p:blipFill>
          <a:blip r:embed="rId3"/>
          <a:stretch>
            <a:fillRect/>
          </a:stretch>
        </p:blipFill>
        <p:spPr>
          <a:xfrm>
            <a:off x="6029735" y="705949"/>
            <a:ext cx="7435721" cy="7435721"/>
          </a:xfrm>
          <a:prstGeom prst="rect">
            <a:avLst/>
          </a:prstGeom>
        </p:spPr>
      </p:pic>
    </p:spTree>
    <p:extLst>
      <p:ext uri="{BB962C8B-B14F-4D97-AF65-F5344CB8AC3E}">
        <p14:creationId xmlns:p14="http://schemas.microsoft.com/office/powerpoint/2010/main" val="3946669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C6114F-85E4-D54F-AF9B-F56CDA2CDADB}"/>
              </a:ext>
            </a:extLst>
          </p:cNvPr>
          <p:cNvSpPr>
            <a:spLocks noGrp="1"/>
          </p:cNvSpPr>
          <p:nvPr>
            <p:ph type="body" idx="1"/>
          </p:nvPr>
        </p:nvSpPr>
        <p:spPr>
          <a:xfrm>
            <a:off x="839788" y="1681163"/>
            <a:ext cx="10512424" cy="823912"/>
          </a:xfrm>
        </p:spPr>
        <p:txBody>
          <a:bodyPr>
            <a:normAutofit/>
          </a:bodyPr>
          <a:lstStyle/>
          <a:p>
            <a:r>
              <a:rPr lang="nb-NO" dirty="0" err="1">
                <a:solidFill>
                  <a:schemeClr val="accent3"/>
                </a:solidFill>
              </a:rPr>
              <a:t>KPI’ene</a:t>
            </a:r>
            <a:r>
              <a:rPr lang="nb-NO" dirty="0">
                <a:solidFill>
                  <a:schemeClr val="accent3"/>
                </a:solidFill>
              </a:rPr>
              <a:t> er helt sentrale i måten vi designer prosessen og utvikler løsningen, derfor gjør vi dette tidlig i en verdi workshop med ledelsen</a:t>
            </a:r>
          </a:p>
        </p:txBody>
      </p:sp>
      <p:sp>
        <p:nvSpPr>
          <p:cNvPr id="3" name="Content Placeholder 2">
            <a:extLst>
              <a:ext uri="{FF2B5EF4-FFF2-40B4-BE49-F238E27FC236}">
                <a16:creationId xmlns:a16="http://schemas.microsoft.com/office/drawing/2014/main" id="{203C339F-78F9-4E4E-8A6B-C00615664812}"/>
              </a:ext>
            </a:extLst>
          </p:cNvPr>
          <p:cNvSpPr>
            <a:spLocks noGrp="1"/>
          </p:cNvSpPr>
          <p:nvPr>
            <p:ph sz="half" idx="2"/>
          </p:nvPr>
        </p:nvSpPr>
        <p:spPr>
          <a:xfrm>
            <a:off x="839788" y="2505074"/>
            <a:ext cx="10352468" cy="3624263"/>
          </a:xfrm>
        </p:spPr>
        <p:txBody>
          <a:bodyPr>
            <a:normAutofit fontScale="92500" lnSpcReduction="20000"/>
          </a:bodyPr>
          <a:lstStyle/>
          <a:p>
            <a:pPr marL="342900" indent="-342900">
              <a:buAutoNum type="arabicPeriod"/>
            </a:pPr>
            <a:r>
              <a:rPr lang="nb-NO" dirty="0"/>
              <a:t>Innledningsvis identifiseres de 4-5 viktigste KPI’er med ledelsen. Disse KPI’er blir da sentrale i måten vi designer og utvikler løsningen.</a:t>
            </a:r>
            <a:br>
              <a:rPr lang="nb-NO" dirty="0"/>
            </a:br>
            <a:endParaRPr lang="nb-NO" dirty="0"/>
          </a:p>
          <a:p>
            <a:pPr marL="342900" indent="-342900">
              <a:buAutoNum type="arabicPeriod"/>
            </a:pPr>
            <a:r>
              <a:rPr lang="nb-NO" dirty="0"/>
              <a:t>Med utgangspunkt i eksisterende rapportering definerer vi hvilke datapunkter og </a:t>
            </a:r>
            <a:r>
              <a:rPr lang="nb-NO" dirty="0" err="1"/>
              <a:t>dashboards</a:t>
            </a:r>
            <a:r>
              <a:rPr lang="nb-NO" dirty="0"/>
              <a:t> vi trenger for å støtte denne strukturen.</a:t>
            </a:r>
            <a:br>
              <a:rPr lang="nb-NO" dirty="0"/>
            </a:br>
            <a:endParaRPr lang="nb-NO" dirty="0"/>
          </a:p>
          <a:p>
            <a:pPr marL="342900" indent="-342900">
              <a:buAutoNum type="arabicPeriod"/>
            </a:pPr>
            <a:r>
              <a:rPr lang="nb-NO" dirty="0"/>
              <a:t>Vi definerer målepunkter for å sikre at adferden faktisk tilpasser seg den ønskede aktivitet i SuperOffice.</a:t>
            </a:r>
            <a:br>
              <a:rPr lang="nb-NO" dirty="0"/>
            </a:br>
            <a:endParaRPr lang="nb-NO" dirty="0"/>
          </a:p>
          <a:p>
            <a:pPr marL="342900" indent="-342900">
              <a:buAutoNum type="arabicPeriod"/>
            </a:pPr>
            <a:r>
              <a:rPr lang="nb-NO" dirty="0"/>
              <a:t>Deretter etablerer vi forståelse for samtalene rundt </a:t>
            </a:r>
            <a:r>
              <a:rPr lang="nb-NO" dirty="0" err="1"/>
              <a:t>dashboards</a:t>
            </a:r>
            <a:r>
              <a:rPr lang="nb-NO" dirty="0"/>
              <a:t> som sikrer en positiv utvikling av medarbeidere og </a:t>
            </a:r>
            <a:r>
              <a:rPr lang="nb-NO" dirty="0" err="1"/>
              <a:t>resultatskaping</a:t>
            </a:r>
            <a:r>
              <a:rPr lang="nb-NO" dirty="0"/>
              <a:t>.</a:t>
            </a:r>
            <a:br>
              <a:rPr lang="nb-NO" dirty="0"/>
            </a:br>
            <a:endParaRPr lang="nb-NO" dirty="0"/>
          </a:p>
          <a:p>
            <a:pPr marL="342900" indent="-342900">
              <a:buAutoNum type="arabicPeriod"/>
            </a:pPr>
            <a:r>
              <a:rPr lang="nb-NO" dirty="0"/>
              <a:t>Med utgangspunkt i eksisterende møtestruktur etableres en tydelig ramme rundt de samtalene, på tvers av teams og i ledelsen.</a:t>
            </a:r>
          </a:p>
        </p:txBody>
      </p:sp>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p:txBody>
          <a:bodyPr>
            <a:noAutofit/>
          </a:bodyPr>
          <a:lstStyle/>
          <a:p>
            <a:r>
              <a:rPr lang="nb-NO" sz="3200" err="1"/>
              <a:t>KPI’er</a:t>
            </a:r>
            <a:r>
              <a:rPr lang="nb-NO" sz="3200"/>
              <a:t> i sentrum for design av løsning</a:t>
            </a:r>
          </a:p>
        </p:txBody>
      </p:sp>
    </p:spTree>
    <p:extLst>
      <p:ext uri="{BB962C8B-B14F-4D97-AF65-F5344CB8AC3E}">
        <p14:creationId xmlns:p14="http://schemas.microsoft.com/office/powerpoint/2010/main" val="2680294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6EA2-3BC5-4140-9CA5-C3B658B78ACC}"/>
              </a:ext>
            </a:extLst>
          </p:cNvPr>
          <p:cNvSpPr>
            <a:spLocks noGrp="1"/>
          </p:cNvSpPr>
          <p:nvPr>
            <p:ph type="title"/>
          </p:nvPr>
        </p:nvSpPr>
        <p:spPr/>
        <p:txBody>
          <a:bodyPr>
            <a:normAutofit fontScale="90000"/>
          </a:bodyPr>
          <a:lstStyle/>
          <a:p>
            <a:r>
              <a:rPr lang="nb-NO"/>
              <a:t>Dette oppnår vi sammen gjennom vår implementeringsmetodikk</a:t>
            </a:r>
          </a:p>
        </p:txBody>
      </p:sp>
      <p:grpSp>
        <p:nvGrpSpPr>
          <p:cNvPr id="11" name="Group 10">
            <a:extLst>
              <a:ext uri="{FF2B5EF4-FFF2-40B4-BE49-F238E27FC236}">
                <a16:creationId xmlns:a16="http://schemas.microsoft.com/office/drawing/2014/main" id="{2C4D4EBE-43EB-EF43-B9B0-43CD27115D3E}"/>
              </a:ext>
            </a:extLst>
          </p:cNvPr>
          <p:cNvGrpSpPr/>
          <p:nvPr/>
        </p:nvGrpSpPr>
        <p:grpSpPr>
          <a:xfrm>
            <a:off x="9657184" y="1820719"/>
            <a:ext cx="1696616" cy="1685462"/>
            <a:chOff x="3274353" y="2209600"/>
            <a:chExt cx="1939142" cy="1939140"/>
          </a:xfrm>
        </p:grpSpPr>
        <p:sp>
          <p:nvSpPr>
            <p:cNvPr id="12" name="Oval 11">
              <a:extLst>
                <a:ext uri="{FF2B5EF4-FFF2-40B4-BE49-F238E27FC236}">
                  <a16:creationId xmlns:a16="http://schemas.microsoft.com/office/drawing/2014/main" id="{DD2F4012-5B19-434C-83F1-099BD0BB0DB4}"/>
                </a:ext>
              </a:extLst>
            </p:cNvPr>
            <p:cNvSpPr/>
            <p:nvPr/>
          </p:nvSpPr>
          <p:spPr>
            <a:xfrm>
              <a:off x="3274353" y="2209600"/>
              <a:ext cx="1939142" cy="1939140"/>
            </a:xfrm>
            <a:prstGeom prst="ellipse">
              <a:avLst/>
            </a:prstGeom>
            <a:no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Oval 12">
              <a:extLst>
                <a:ext uri="{FF2B5EF4-FFF2-40B4-BE49-F238E27FC236}">
                  <a16:creationId xmlns:a16="http://schemas.microsoft.com/office/drawing/2014/main" id="{B2967D0E-998A-A147-83E9-B5F571EF62E6}"/>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xtBox 13">
              <a:extLst>
                <a:ext uri="{FF2B5EF4-FFF2-40B4-BE49-F238E27FC236}">
                  <a16:creationId xmlns:a16="http://schemas.microsoft.com/office/drawing/2014/main" id="{AB5D1516-1DD7-AC47-A95E-82B9EE581745}"/>
                </a:ext>
              </a:extLst>
            </p:cNvPr>
            <p:cNvSpPr txBox="1"/>
            <p:nvPr/>
          </p:nvSpPr>
          <p:spPr>
            <a:xfrm>
              <a:off x="3434108" y="2718841"/>
              <a:ext cx="1619631" cy="920660"/>
            </a:xfrm>
            <a:prstGeom prst="rect">
              <a:avLst/>
            </a:prstGeom>
            <a:noFill/>
          </p:spPr>
          <p:txBody>
            <a:bodyPr wrap="square" rtlCol="0" anchor="ctr">
              <a:spAutoFit/>
            </a:bodyPr>
            <a:lstStyle/>
            <a:p>
              <a:pPr algn="ctr"/>
              <a:r>
                <a:rPr lang="nb-NO" sz="3600" b="1">
                  <a:solidFill>
                    <a:schemeClr val="bg1">
                      <a:lumMod val="50000"/>
                    </a:schemeClr>
                  </a:solidFill>
                </a:rPr>
                <a:t>05</a:t>
              </a:r>
            </a:p>
            <a:p>
              <a:pPr algn="ctr"/>
              <a:r>
                <a:rPr lang="nb-NO" sz="1050" b="1">
                  <a:solidFill>
                    <a:schemeClr val="accent6"/>
                  </a:solidFill>
                </a:rPr>
                <a:t>ONBOARDING</a:t>
              </a:r>
              <a:endParaRPr lang="nb-NO" sz="1600" b="1">
                <a:solidFill>
                  <a:schemeClr val="accent6"/>
                </a:solidFill>
              </a:endParaRPr>
            </a:p>
          </p:txBody>
        </p:sp>
      </p:grpSp>
      <p:grpSp>
        <p:nvGrpSpPr>
          <p:cNvPr id="23" name="Group 22">
            <a:extLst>
              <a:ext uri="{FF2B5EF4-FFF2-40B4-BE49-F238E27FC236}">
                <a16:creationId xmlns:a16="http://schemas.microsoft.com/office/drawing/2014/main" id="{75BD255C-2456-D446-9FD2-AC295D4DF85C}"/>
              </a:ext>
            </a:extLst>
          </p:cNvPr>
          <p:cNvGrpSpPr/>
          <p:nvPr/>
        </p:nvGrpSpPr>
        <p:grpSpPr>
          <a:xfrm>
            <a:off x="838200" y="1820719"/>
            <a:ext cx="1696616" cy="1685462"/>
            <a:chOff x="3274353" y="2209600"/>
            <a:chExt cx="1939142" cy="1939140"/>
          </a:xfrm>
        </p:grpSpPr>
        <p:sp>
          <p:nvSpPr>
            <p:cNvPr id="24" name="Oval 23">
              <a:extLst>
                <a:ext uri="{FF2B5EF4-FFF2-40B4-BE49-F238E27FC236}">
                  <a16:creationId xmlns:a16="http://schemas.microsoft.com/office/drawing/2014/main" id="{C292EEF9-80E9-EC4E-9F25-ED2E1F1E5683}"/>
                </a:ext>
              </a:extLst>
            </p:cNvPr>
            <p:cNvSpPr/>
            <p:nvPr/>
          </p:nvSpPr>
          <p:spPr>
            <a:xfrm>
              <a:off x="3274353" y="2209600"/>
              <a:ext cx="1939142" cy="1939140"/>
            </a:xfrm>
            <a:prstGeom prst="ellipse">
              <a:avLst/>
            </a:prstGeom>
            <a:no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Oval 24">
              <a:extLst>
                <a:ext uri="{FF2B5EF4-FFF2-40B4-BE49-F238E27FC236}">
                  <a16:creationId xmlns:a16="http://schemas.microsoft.com/office/drawing/2014/main" id="{F312C2E6-02AB-F743-8794-838F2883DF5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TextBox 25">
              <a:extLst>
                <a:ext uri="{FF2B5EF4-FFF2-40B4-BE49-F238E27FC236}">
                  <a16:creationId xmlns:a16="http://schemas.microsoft.com/office/drawing/2014/main" id="{C6615062-EF8B-E040-879D-7FC9402190AA}"/>
                </a:ext>
              </a:extLst>
            </p:cNvPr>
            <p:cNvSpPr txBox="1"/>
            <p:nvPr/>
          </p:nvSpPr>
          <p:spPr>
            <a:xfrm>
              <a:off x="3434108" y="2718841"/>
              <a:ext cx="1619631" cy="920660"/>
            </a:xfrm>
            <a:prstGeom prst="rect">
              <a:avLst/>
            </a:prstGeom>
            <a:noFill/>
          </p:spPr>
          <p:txBody>
            <a:bodyPr wrap="square" rtlCol="0" anchor="ctr">
              <a:spAutoFit/>
            </a:bodyPr>
            <a:lstStyle/>
            <a:p>
              <a:pPr algn="ctr"/>
              <a:r>
                <a:rPr lang="nb-NO" sz="3600" b="1">
                  <a:solidFill>
                    <a:schemeClr val="bg1">
                      <a:lumMod val="50000"/>
                    </a:schemeClr>
                  </a:solidFill>
                </a:rPr>
                <a:t>01</a:t>
              </a:r>
            </a:p>
            <a:p>
              <a:pPr algn="ctr"/>
              <a:r>
                <a:rPr lang="nb-NO" sz="1050" b="1">
                  <a:solidFill>
                    <a:schemeClr val="accent6"/>
                  </a:solidFill>
                </a:rPr>
                <a:t>IDENTIFY</a:t>
              </a:r>
              <a:endParaRPr lang="nb-NO" sz="1600" b="1">
                <a:solidFill>
                  <a:schemeClr val="accent6"/>
                </a:solidFill>
              </a:endParaRPr>
            </a:p>
          </p:txBody>
        </p:sp>
      </p:grpSp>
      <p:grpSp>
        <p:nvGrpSpPr>
          <p:cNvPr id="27" name="Group 26">
            <a:extLst>
              <a:ext uri="{FF2B5EF4-FFF2-40B4-BE49-F238E27FC236}">
                <a16:creationId xmlns:a16="http://schemas.microsoft.com/office/drawing/2014/main" id="{C8F86875-7DC0-384D-A59A-9ABA93A16ADC}"/>
              </a:ext>
            </a:extLst>
          </p:cNvPr>
          <p:cNvGrpSpPr/>
          <p:nvPr/>
        </p:nvGrpSpPr>
        <p:grpSpPr>
          <a:xfrm>
            <a:off x="3042946" y="1820719"/>
            <a:ext cx="1696616" cy="1685462"/>
            <a:chOff x="3274353" y="2209600"/>
            <a:chExt cx="1939142" cy="1939140"/>
          </a:xfrm>
        </p:grpSpPr>
        <p:sp>
          <p:nvSpPr>
            <p:cNvPr id="28" name="Oval 27">
              <a:extLst>
                <a:ext uri="{FF2B5EF4-FFF2-40B4-BE49-F238E27FC236}">
                  <a16:creationId xmlns:a16="http://schemas.microsoft.com/office/drawing/2014/main" id="{4BDF5362-3317-8244-B808-26BEA7384390}"/>
                </a:ext>
              </a:extLst>
            </p:cNvPr>
            <p:cNvSpPr/>
            <p:nvPr/>
          </p:nvSpPr>
          <p:spPr>
            <a:xfrm>
              <a:off x="3274353" y="2209600"/>
              <a:ext cx="1939142" cy="1939140"/>
            </a:xfrm>
            <a:prstGeom prst="ellipse">
              <a:avLst/>
            </a:prstGeom>
            <a:no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Oval 28">
              <a:extLst>
                <a:ext uri="{FF2B5EF4-FFF2-40B4-BE49-F238E27FC236}">
                  <a16:creationId xmlns:a16="http://schemas.microsoft.com/office/drawing/2014/main" id="{9244A45B-5911-6244-AD0E-8EC20E6BFD7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TextBox 29">
              <a:extLst>
                <a:ext uri="{FF2B5EF4-FFF2-40B4-BE49-F238E27FC236}">
                  <a16:creationId xmlns:a16="http://schemas.microsoft.com/office/drawing/2014/main" id="{39FCDFA8-0AD3-7A45-8B97-DE9340768662}"/>
                </a:ext>
              </a:extLst>
            </p:cNvPr>
            <p:cNvSpPr txBox="1"/>
            <p:nvPr/>
          </p:nvSpPr>
          <p:spPr>
            <a:xfrm>
              <a:off x="3434108" y="2718841"/>
              <a:ext cx="1619631" cy="920660"/>
            </a:xfrm>
            <a:prstGeom prst="rect">
              <a:avLst/>
            </a:prstGeom>
            <a:noFill/>
          </p:spPr>
          <p:txBody>
            <a:bodyPr wrap="square" rtlCol="0" anchor="ctr">
              <a:spAutoFit/>
            </a:bodyPr>
            <a:lstStyle/>
            <a:p>
              <a:pPr algn="ctr"/>
              <a:r>
                <a:rPr lang="nb-NO" sz="3600" b="1">
                  <a:solidFill>
                    <a:schemeClr val="bg1">
                      <a:lumMod val="50000"/>
                    </a:schemeClr>
                  </a:solidFill>
                </a:rPr>
                <a:t>02</a:t>
              </a:r>
            </a:p>
            <a:p>
              <a:pPr algn="ctr"/>
              <a:r>
                <a:rPr lang="nb-NO" sz="1050" b="1">
                  <a:solidFill>
                    <a:schemeClr val="accent6"/>
                  </a:solidFill>
                </a:rPr>
                <a:t>INITIATE</a:t>
              </a:r>
              <a:endParaRPr lang="nb-NO" sz="1600" b="1">
                <a:solidFill>
                  <a:schemeClr val="accent6"/>
                </a:solidFill>
              </a:endParaRPr>
            </a:p>
          </p:txBody>
        </p:sp>
      </p:grpSp>
      <p:grpSp>
        <p:nvGrpSpPr>
          <p:cNvPr id="31" name="Group 30">
            <a:extLst>
              <a:ext uri="{FF2B5EF4-FFF2-40B4-BE49-F238E27FC236}">
                <a16:creationId xmlns:a16="http://schemas.microsoft.com/office/drawing/2014/main" id="{D761FCE1-BFAF-EF43-8009-95F54593C0DB}"/>
              </a:ext>
            </a:extLst>
          </p:cNvPr>
          <p:cNvGrpSpPr/>
          <p:nvPr/>
        </p:nvGrpSpPr>
        <p:grpSpPr>
          <a:xfrm>
            <a:off x="5247692" y="1820719"/>
            <a:ext cx="1696616" cy="1685462"/>
            <a:chOff x="3274353" y="2209600"/>
            <a:chExt cx="1939142" cy="1939140"/>
          </a:xfrm>
        </p:grpSpPr>
        <p:sp>
          <p:nvSpPr>
            <p:cNvPr id="32" name="Oval 31">
              <a:extLst>
                <a:ext uri="{FF2B5EF4-FFF2-40B4-BE49-F238E27FC236}">
                  <a16:creationId xmlns:a16="http://schemas.microsoft.com/office/drawing/2014/main" id="{01B55BFA-6C74-5549-9396-C5E6B1C66F85}"/>
                </a:ext>
              </a:extLst>
            </p:cNvPr>
            <p:cNvSpPr/>
            <p:nvPr/>
          </p:nvSpPr>
          <p:spPr>
            <a:xfrm>
              <a:off x="3274353" y="2209600"/>
              <a:ext cx="1939142" cy="1939140"/>
            </a:xfrm>
            <a:prstGeom prst="ellipse">
              <a:avLst/>
            </a:prstGeom>
            <a:no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Oval 32">
              <a:extLst>
                <a:ext uri="{FF2B5EF4-FFF2-40B4-BE49-F238E27FC236}">
                  <a16:creationId xmlns:a16="http://schemas.microsoft.com/office/drawing/2014/main" id="{95626AFC-F32C-4E45-BCAF-DD0E67EC5CAC}"/>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TextBox 33">
              <a:extLst>
                <a:ext uri="{FF2B5EF4-FFF2-40B4-BE49-F238E27FC236}">
                  <a16:creationId xmlns:a16="http://schemas.microsoft.com/office/drawing/2014/main" id="{469DA83C-0389-5842-9AD5-B04B92918C2A}"/>
                </a:ext>
              </a:extLst>
            </p:cNvPr>
            <p:cNvSpPr txBox="1"/>
            <p:nvPr/>
          </p:nvSpPr>
          <p:spPr>
            <a:xfrm>
              <a:off x="3434108" y="2714415"/>
              <a:ext cx="1619631" cy="929512"/>
            </a:xfrm>
            <a:prstGeom prst="rect">
              <a:avLst/>
            </a:prstGeom>
            <a:noFill/>
          </p:spPr>
          <p:txBody>
            <a:bodyPr wrap="square" rtlCol="0" anchor="ctr">
              <a:spAutoFit/>
            </a:bodyPr>
            <a:lstStyle/>
            <a:p>
              <a:pPr algn="ctr"/>
              <a:r>
                <a:rPr lang="nb-NO" sz="3600" b="1">
                  <a:solidFill>
                    <a:schemeClr val="bg1">
                      <a:lumMod val="50000"/>
                    </a:schemeClr>
                  </a:solidFill>
                </a:rPr>
                <a:t>03</a:t>
              </a:r>
            </a:p>
            <a:p>
              <a:pPr algn="ctr"/>
              <a:r>
                <a:rPr lang="nb-NO" sz="1050" b="1">
                  <a:solidFill>
                    <a:schemeClr val="accent6"/>
                  </a:solidFill>
                </a:rPr>
                <a:t>DESIGN</a:t>
              </a:r>
              <a:endParaRPr lang="nb-NO" sz="1600" b="1">
                <a:solidFill>
                  <a:schemeClr val="accent6"/>
                </a:solidFill>
              </a:endParaRPr>
            </a:p>
          </p:txBody>
        </p:sp>
      </p:grpSp>
      <p:grpSp>
        <p:nvGrpSpPr>
          <p:cNvPr id="35" name="Group 34">
            <a:extLst>
              <a:ext uri="{FF2B5EF4-FFF2-40B4-BE49-F238E27FC236}">
                <a16:creationId xmlns:a16="http://schemas.microsoft.com/office/drawing/2014/main" id="{8DA69B75-BCE4-D04E-A69E-F3E61710CBEF}"/>
              </a:ext>
            </a:extLst>
          </p:cNvPr>
          <p:cNvGrpSpPr/>
          <p:nvPr/>
        </p:nvGrpSpPr>
        <p:grpSpPr>
          <a:xfrm>
            <a:off x="7452438" y="1820719"/>
            <a:ext cx="1696616" cy="1685462"/>
            <a:chOff x="3274353" y="2209600"/>
            <a:chExt cx="1939142" cy="1939140"/>
          </a:xfrm>
        </p:grpSpPr>
        <p:sp>
          <p:nvSpPr>
            <p:cNvPr id="36" name="Oval 35">
              <a:extLst>
                <a:ext uri="{FF2B5EF4-FFF2-40B4-BE49-F238E27FC236}">
                  <a16:creationId xmlns:a16="http://schemas.microsoft.com/office/drawing/2014/main" id="{4D969A81-1F2B-7645-A7EA-EF68852DC2C2}"/>
                </a:ext>
              </a:extLst>
            </p:cNvPr>
            <p:cNvSpPr/>
            <p:nvPr/>
          </p:nvSpPr>
          <p:spPr>
            <a:xfrm>
              <a:off x="3274353" y="2209600"/>
              <a:ext cx="1939142" cy="1939140"/>
            </a:xfrm>
            <a:prstGeom prst="ellipse">
              <a:avLst/>
            </a:prstGeom>
            <a:no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Oval 36">
              <a:extLst>
                <a:ext uri="{FF2B5EF4-FFF2-40B4-BE49-F238E27FC236}">
                  <a16:creationId xmlns:a16="http://schemas.microsoft.com/office/drawing/2014/main" id="{0EA95973-D410-E44E-8AFE-6A5192720DC3}"/>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TextBox 37">
              <a:extLst>
                <a:ext uri="{FF2B5EF4-FFF2-40B4-BE49-F238E27FC236}">
                  <a16:creationId xmlns:a16="http://schemas.microsoft.com/office/drawing/2014/main" id="{FA42CEB5-D724-3F49-8E35-097A6B66663E}"/>
                </a:ext>
              </a:extLst>
            </p:cNvPr>
            <p:cNvSpPr txBox="1"/>
            <p:nvPr/>
          </p:nvSpPr>
          <p:spPr>
            <a:xfrm>
              <a:off x="3434108" y="2718841"/>
              <a:ext cx="1619631" cy="920660"/>
            </a:xfrm>
            <a:prstGeom prst="rect">
              <a:avLst/>
            </a:prstGeom>
            <a:noFill/>
          </p:spPr>
          <p:txBody>
            <a:bodyPr wrap="square" rtlCol="0" anchor="ctr">
              <a:spAutoFit/>
            </a:bodyPr>
            <a:lstStyle/>
            <a:p>
              <a:pPr algn="ctr"/>
              <a:r>
                <a:rPr lang="nb-NO" sz="3600" b="1">
                  <a:solidFill>
                    <a:schemeClr val="bg1">
                      <a:lumMod val="50000"/>
                    </a:schemeClr>
                  </a:solidFill>
                </a:rPr>
                <a:t>04</a:t>
              </a:r>
            </a:p>
            <a:p>
              <a:pPr algn="ctr"/>
              <a:r>
                <a:rPr lang="nb-NO" sz="1050" b="1">
                  <a:solidFill>
                    <a:schemeClr val="accent6"/>
                  </a:solidFill>
                </a:rPr>
                <a:t>IMPLEMENT</a:t>
              </a:r>
              <a:endParaRPr lang="nb-NO" sz="1600" b="1">
                <a:solidFill>
                  <a:schemeClr val="accent6"/>
                </a:solidFill>
              </a:endParaRPr>
            </a:p>
          </p:txBody>
        </p:sp>
      </p:grpSp>
      <p:grpSp>
        <p:nvGrpSpPr>
          <p:cNvPr id="57" name="Group 56">
            <a:extLst>
              <a:ext uri="{FF2B5EF4-FFF2-40B4-BE49-F238E27FC236}">
                <a16:creationId xmlns:a16="http://schemas.microsoft.com/office/drawing/2014/main" id="{3ABC9046-DDEF-5346-A062-5057CE8E5699}"/>
              </a:ext>
            </a:extLst>
          </p:cNvPr>
          <p:cNvGrpSpPr/>
          <p:nvPr/>
        </p:nvGrpSpPr>
        <p:grpSpPr>
          <a:xfrm>
            <a:off x="838200" y="3703224"/>
            <a:ext cx="1696617" cy="2087574"/>
            <a:chOff x="838200" y="4039125"/>
            <a:chExt cx="1696617" cy="2087574"/>
          </a:xfrm>
        </p:grpSpPr>
        <p:sp>
          <p:nvSpPr>
            <p:cNvPr id="44" name="Chevron 43">
              <a:extLst>
                <a:ext uri="{FF2B5EF4-FFF2-40B4-BE49-F238E27FC236}">
                  <a16:creationId xmlns:a16="http://schemas.microsoft.com/office/drawing/2014/main" id="{7BFB0A61-97E4-7D49-A52A-584E17B969B3}"/>
                </a:ext>
              </a:extLst>
            </p:cNvPr>
            <p:cNvSpPr/>
            <p:nvPr/>
          </p:nvSpPr>
          <p:spPr>
            <a:xfrm rot="5400000">
              <a:off x="1635332"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ctangle 44">
              <a:extLst>
                <a:ext uri="{FF2B5EF4-FFF2-40B4-BE49-F238E27FC236}">
                  <a16:creationId xmlns:a16="http://schemas.microsoft.com/office/drawing/2014/main" id="{9CCC5D7F-6FD6-FC46-BA20-1A15802D6497}"/>
                </a:ext>
              </a:extLst>
            </p:cNvPr>
            <p:cNvSpPr/>
            <p:nvPr/>
          </p:nvSpPr>
          <p:spPr>
            <a:xfrm>
              <a:off x="838200" y="4039125"/>
              <a:ext cx="1696616" cy="553998"/>
            </a:xfrm>
            <a:prstGeom prst="rect">
              <a:avLst/>
            </a:prstGeom>
          </p:spPr>
          <p:txBody>
            <a:bodyPr wrap="square" anchor="ctr">
              <a:spAutoFit/>
            </a:bodyPr>
            <a:lstStyle/>
            <a:p>
              <a:pPr algn="ctr"/>
              <a:r>
                <a:rPr lang="nb-NO" sz="1000" b="1">
                  <a:solidFill>
                    <a:schemeClr val="accent1"/>
                  </a:solidFill>
                </a:rPr>
                <a:t>IDENTIFISERE BEHOV OG LØSNINGENS INNHOLD</a:t>
              </a:r>
              <a:endParaRPr lang="nb-NO">
                <a:solidFill>
                  <a:schemeClr val="accent1"/>
                </a:solidFill>
              </a:endParaRPr>
            </a:p>
          </p:txBody>
        </p:sp>
        <p:sp>
          <p:nvSpPr>
            <p:cNvPr id="48" name="Rectangle 47">
              <a:extLst>
                <a:ext uri="{FF2B5EF4-FFF2-40B4-BE49-F238E27FC236}">
                  <a16:creationId xmlns:a16="http://schemas.microsoft.com/office/drawing/2014/main" id="{B34D1B10-0864-AE48-8162-BBA75B21E3FD}"/>
                </a:ext>
              </a:extLst>
            </p:cNvPr>
            <p:cNvSpPr/>
            <p:nvPr/>
          </p:nvSpPr>
          <p:spPr>
            <a:xfrm>
              <a:off x="838200" y="4787871"/>
              <a:ext cx="1696617" cy="1338828"/>
            </a:xfrm>
            <a:prstGeom prst="rect">
              <a:avLst/>
            </a:prstGeom>
          </p:spPr>
          <p:txBody>
            <a:bodyPr wrap="square" anchor="t">
              <a:spAutoFit/>
            </a:bodyPr>
            <a:lstStyle/>
            <a:p>
              <a:pPr algn="ctr"/>
              <a:r>
                <a:rPr lang="nb-NO" sz="900">
                  <a:solidFill>
                    <a:schemeClr val="tx1">
                      <a:lumMod val="50000"/>
                      <a:lumOff val="50000"/>
                    </a:schemeClr>
                  </a:solidFill>
                </a:rPr>
                <a:t>Kartlegge og spesifisere kundens behov og løsningens innhold. Innhente informasjon for å kunne gi kunden et estimat på løsningen og en realistisk tidsplan. Kunden får tildelt prosjektleder hos SuperOffice.</a:t>
              </a:r>
            </a:p>
          </p:txBody>
        </p:sp>
      </p:grpSp>
      <p:grpSp>
        <p:nvGrpSpPr>
          <p:cNvPr id="56" name="Group 55">
            <a:extLst>
              <a:ext uri="{FF2B5EF4-FFF2-40B4-BE49-F238E27FC236}">
                <a16:creationId xmlns:a16="http://schemas.microsoft.com/office/drawing/2014/main" id="{8193F896-D3D1-674A-B1BC-B150BF87722D}"/>
              </a:ext>
            </a:extLst>
          </p:cNvPr>
          <p:cNvGrpSpPr/>
          <p:nvPr/>
        </p:nvGrpSpPr>
        <p:grpSpPr>
          <a:xfrm>
            <a:off x="3042946" y="3703224"/>
            <a:ext cx="1696617" cy="1810575"/>
            <a:chOff x="3042946" y="4039125"/>
            <a:chExt cx="1696617" cy="1810575"/>
          </a:xfrm>
        </p:grpSpPr>
        <p:sp>
          <p:nvSpPr>
            <p:cNvPr id="50" name="Chevron 49">
              <a:extLst>
                <a:ext uri="{FF2B5EF4-FFF2-40B4-BE49-F238E27FC236}">
                  <a16:creationId xmlns:a16="http://schemas.microsoft.com/office/drawing/2014/main" id="{0334FFE4-DD13-9D45-9AB5-B9CCBD3798E5}"/>
                </a:ext>
              </a:extLst>
            </p:cNvPr>
            <p:cNvSpPr/>
            <p:nvPr/>
          </p:nvSpPr>
          <p:spPr>
            <a:xfrm rot="5400000">
              <a:off x="3840078"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ctangle 50">
              <a:extLst>
                <a:ext uri="{FF2B5EF4-FFF2-40B4-BE49-F238E27FC236}">
                  <a16:creationId xmlns:a16="http://schemas.microsoft.com/office/drawing/2014/main" id="{8CCCD152-5BF4-1E44-9AB0-228F12394E00}"/>
                </a:ext>
              </a:extLst>
            </p:cNvPr>
            <p:cNvSpPr/>
            <p:nvPr/>
          </p:nvSpPr>
          <p:spPr>
            <a:xfrm>
              <a:off x="3042946" y="4039125"/>
              <a:ext cx="1696616" cy="553998"/>
            </a:xfrm>
            <a:prstGeom prst="rect">
              <a:avLst/>
            </a:prstGeom>
          </p:spPr>
          <p:txBody>
            <a:bodyPr wrap="square" anchor="ctr">
              <a:spAutoFit/>
            </a:bodyPr>
            <a:lstStyle/>
            <a:p>
              <a:pPr algn="ctr"/>
              <a:r>
                <a:rPr lang="nb-NO" sz="1000" b="1">
                  <a:solidFill>
                    <a:schemeClr val="accent1"/>
                  </a:solidFill>
                </a:rPr>
                <a:t>KONKRETISERING OG INITIERING AV PROSJEKTET</a:t>
              </a:r>
              <a:endParaRPr lang="nb-NO">
                <a:solidFill>
                  <a:schemeClr val="accent1"/>
                </a:solidFill>
              </a:endParaRPr>
            </a:p>
          </p:txBody>
        </p:sp>
        <p:sp>
          <p:nvSpPr>
            <p:cNvPr id="52" name="Rectangle 51">
              <a:extLst>
                <a:ext uri="{FF2B5EF4-FFF2-40B4-BE49-F238E27FC236}">
                  <a16:creationId xmlns:a16="http://schemas.microsoft.com/office/drawing/2014/main" id="{93717B48-ABBF-B042-AAA3-430F9D62CB27}"/>
                </a:ext>
              </a:extLst>
            </p:cNvPr>
            <p:cNvSpPr/>
            <p:nvPr/>
          </p:nvSpPr>
          <p:spPr>
            <a:xfrm>
              <a:off x="3042946" y="4787871"/>
              <a:ext cx="1696617" cy="1061829"/>
            </a:xfrm>
            <a:prstGeom prst="rect">
              <a:avLst/>
            </a:prstGeom>
          </p:spPr>
          <p:txBody>
            <a:bodyPr wrap="square" anchor="t">
              <a:spAutoFit/>
            </a:bodyPr>
            <a:lstStyle/>
            <a:p>
              <a:pPr algn="ctr"/>
              <a:r>
                <a:rPr lang="nb-NO" sz="900" dirty="0">
                  <a:solidFill>
                    <a:schemeClr val="tx1">
                      <a:lumMod val="50000"/>
                      <a:lumOff val="50000"/>
                    </a:schemeClr>
                  </a:solidFill>
                </a:rPr>
                <a:t>Konkretisering av formål, styrende KPI’er, prosjektets omfang og organisering av prosjektet. Vi sørger for at prosjektet forankres i ledelsen og at det mobiliseres et kjerneteam.</a:t>
              </a:r>
            </a:p>
          </p:txBody>
        </p:sp>
      </p:grpSp>
      <p:grpSp>
        <p:nvGrpSpPr>
          <p:cNvPr id="67" name="Group 66">
            <a:extLst>
              <a:ext uri="{FF2B5EF4-FFF2-40B4-BE49-F238E27FC236}">
                <a16:creationId xmlns:a16="http://schemas.microsoft.com/office/drawing/2014/main" id="{864F5A48-0B34-1846-A8BC-76F17805B6D0}"/>
              </a:ext>
            </a:extLst>
          </p:cNvPr>
          <p:cNvGrpSpPr/>
          <p:nvPr/>
        </p:nvGrpSpPr>
        <p:grpSpPr>
          <a:xfrm>
            <a:off x="5247691" y="3703224"/>
            <a:ext cx="1696618" cy="2087574"/>
            <a:chOff x="5247691" y="3703224"/>
            <a:chExt cx="1696618" cy="2087574"/>
          </a:xfrm>
        </p:grpSpPr>
        <p:sp>
          <p:nvSpPr>
            <p:cNvPr id="58" name="Chevron 57">
              <a:extLst>
                <a:ext uri="{FF2B5EF4-FFF2-40B4-BE49-F238E27FC236}">
                  <a16:creationId xmlns:a16="http://schemas.microsoft.com/office/drawing/2014/main" id="{ECA3EF37-8AFA-BC45-94E4-DD3AE80169C5}"/>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ctangle 58">
              <a:extLst>
                <a:ext uri="{FF2B5EF4-FFF2-40B4-BE49-F238E27FC236}">
                  <a16:creationId xmlns:a16="http://schemas.microsoft.com/office/drawing/2014/main" id="{BA2BDE3B-1DA8-824C-8209-E5C0647C994B}"/>
                </a:ext>
              </a:extLst>
            </p:cNvPr>
            <p:cNvSpPr/>
            <p:nvPr/>
          </p:nvSpPr>
          <p:spPr>
            <a:xfrm>
              <a:off x="5247691" y="3703224"/>
              <a:ext cx="1696616" cy="400110"/>
            </a:xfrm>
            <a:prstGeom prst="rect">
              <a:avLst/>
            </a:prstGeom>
          </p:spPr>
          <p:txBody>
            <a:bodyPr wrap="square" anchor="ctr">
              <a:spAutoFit/>
            </a:bodyPr>
            <a:lstStyle/>
            <a:p>
              <a:pPr algn="ctr"/>
              <a:r>
                <a:rPr lang="nb-NO" sz="1000" b="1">
                  <a:solidFill>
                    <a:schemeClr val="accent1"/>
                  </a:solidFill>
                </a:rPr>
                <a:t>SPESIFIKASJON OG DESIGN AV LØSNING</a:t>
              </a:r>
              <a:endParaRPr lang="nb-NO">
                <a:solidFill>
                  <a:schemeClr val="accent1"/>
                </a:solidFill>
              </a:endParaRPr>
            </a:p>
          </p:txBody>
        </p:sp>
        <p:sp>
          <p:nvSpPr>
            <p:cNvPr id="60" name="Rectangle 59">
              <a:extLst>
                <a:ext uri="{FF2B5EF4-FFF2-40B4-BE49-F238E27FC236}">
                  <a16:creationId xmlns:a16="http://schemas.microsoft.com/office/drawing/2014/main" id="{73F3377B-CA18-DC47-9F50-D8D0B4B469FC}"/>
                </a:ext>
              </a:extLst>
            </p:cNvPr>
            <p:cNvSpPr/>
            <p:nvPr/>
          </p:nvSpPr>
          <p:spPr>
            <a:xfrm>
              <a:off x="5247692" y="4451970"/>
              <a:ext cx="1696617" cy="1338828"/>
            </a:xfrm>
            <a:prstGeom prst="rect">
              <a:avLst/>
            </a:prstGeom>
          </p:spPr>
          <p:txBody>
            <a:bodyPr wrap="square" anchor="t">
              <a:spAutoFit/>
            </a:bodyPr>
            <a:lstStyle/>
            <a:p>
              <a:pPr algn="ctr"/>
              <a:r>
                <a:rPr lang="nb-NO" sz="900">
                  <a:solidFill>
                    <a:schemeClr val="tx1">
                      <a:lumMod val="50000"/>
                      <a:lumOff val="50000"/>
                    </a:schemeClr>
                  </a:solidFill>
                </a:rPr>
                <a:t>Gjennomføring av workshops for sammen å enes om KPI’er, arbeidsprosesser og behov som skal understøttes av SuperOffice. </a:t>
              </a:r>
            </a:p>
            <a:p>
              <a:pPr algn="ctr"/>
              <a:r>
                <a:rPr lang="nb-NO" sz="900">
                  <a:solidFill>
                    <a:schemeClr val="tx1">
                      <a:lumMod val="50000"/>
                      <a:lumOff val="50000"/>
                    </a:schemeClr>
                  </a:solidFill>
                </a:rPr>
                <a:t>Dette vil danne grunnlag for design av løsning men også  automatiseringer og videre opplæring.</a:t>
              </a:r>
              <a:endParaRPr lang="nb-NO">
                <a:solidFill>
                  <a:schemeClr val="tx1">
                    <a:lumMod val="50000"/>
                    <a:lumOff val="50000"/>
                  </a:schemeClr>
                </a:solidFill>
              </a:endParaRPr>
            </a:p>
          </p:txBody>
        </p:sp>
      </p:grpSp>
      <p:grpSp>
        <p:nvGrpSpPr>
          <p:cNvPr id="68" name="Group 67">
            <a:extLst>
              <a:ext uri="{FF2B5EF4-FFF2-40B4-BE49-F238E27FC236}">
                <a16:creationId xmlns:a16="http://schemas.microsoft.com/office/drawing/2014/main" id="{A57385BD-C27B-8949-BF1A-5B3A34F3C80A}"/>
              </a:ext>
            </a:extLst>
          </p:cNvPr>
          <p:cNvGrpSpPr/>
          <p:nvPr/>
        </p:nvGrpSpPr>
        <p:grpSpPr>
          <a:xfrm>
            <a:off x="7452436" y="3626280"/>
            <a:ext cx="1696619" cy="1607870"/>
            <a:chOff x="7452436" y="3626280"/>
            <a:chExt cx="1696619" cy="1607870"/>
          </a:xfrm>
        </p:grpSpPr>
        <p:sp>
          <p:nvSpPr>
            <p:cNvPr id="61" name="Chevron 60">
              <a:extLst>
                <a:ext uri="{FF2B5EF4-FFF2-40B4-BE49-F238E27FC236}">
                  <a16:creationId xmlns:a16="http://schemas.microsoft.com/office/drawing/2014/main" id="{2D5B3E66-7070-2D42-AB5C-783134AB7406}"/>
                </a:ext>
              </a:extLst>
            </p:cNvPr>
            <p:cNvSpPr/>
            <p:nvPr/>
          </p:nvSpPr>
          <p:spPr>
            <a:xfrm rot="5400000">
              <a:off x="8249570" y="413236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2" name="Rectangle 61">
              <a:extLst>
                <a:ext uri="{FF2B5EF4-FFF2-40B4-BE49-F238E27FC236}">
                  <a16:creationId xmlns:a16="http://schemas.microsoft.com/office/drawing/2014/main" id="{A5509455-59B7-514F-8BF9-BCC3B9A96887}"/>
                </a:ext>
              </a:extLst>
            </p:cNvPr>
            <p:cNvSpPr/>
            <p:nvPr/>
          </p:nvSpPr>
          <p:spPr>
            <a:xfrm>
              <a:off x="7452436" y="3626280"/>
              <a:ext cx="1696616" cy="553998"/>
            </a:xfrm>
            <a:prstGeom prst="rect">
              <a:avLst/>
            </a:prstGeom>
          </p:spPr>
          <p:txBody>
            <a:bodyPr wrap="square" anchor="ctr">
              <a:spAutoFit/>
            </a:bodyPr>
            <a:lstStyle/>
            <a:p>
              <a:pPr algn="ctr"/>
              <a:r>
                <a:rPr lang="nb-NO" sz="1000" b="1">
                  <a:solidFill>
                    <a:schemeClr val="accent1"/>
                  </a:solidFill>
                </a:rPr>
                <a:t>KONFIGURERE OG REALISERE LØSNINGEN</a:t>
              </a:r>
              <a:endParaRPr lang="nb-NO">
                <a:solidFill>
                  <a:schemeClr val="accent1"/>
                </a:solidFill>
              </a:endParaRPr>
            </a:p>
          </p:txBody>
        </p:sp>
        <p:sp>
          <p:nvSpPr>
            <p:cNvPr id="63" name="Rectangle 62">
              <a:extLst>
                <a:ext uri="{FF2B5EF4-FFF2-40B4-BE49-F238E27FC236}">
                  <a16:creationId xmlns:a16="http://schemas.microsoft.com/office/drawing/2014/main" id="{1D8DC969-6861-704C-B411-993A0BAC9874}"/>
                </a:ext>
              </a:extLst>
            </p:cNvPr>
            <p:cNvSpPr/>
            <p:nvPr/>
          </p:nvSpPr>
          <p:spPr>
            <a:xfrm>
              <a:off x="7452438" y="4449320"/>
              <a:ext cx="1696617" cy="784830"/>
            </a:xfrm>
            <a:prstGeom prst="rect">
              <a:avLst/>
            </a:prstGeom>
          </p:spPr>
          <p:txBody>
            <a:bodyPr wrap="square" anchor="t">
              <a:spAutoFit/>
            </a:bodyPr>
            <a:lstStyle/>
            <a:p>
              <a:pPr algn="ctr"/>
              <a:r>
                <a:rPr lang="nb-NO" sz="900">
                  <a:solidFill>
                    <a:schemeClr val="tx1">
                      <a:lumMod val="50000"/>
                      <a:lumOff val="50000"/>
                    </a:schemeClr>
                  </a:solidFill>
                </a:rPr>
                <a:t>Gjennomføring av ulike workshops for å tilfredsstille spesifikke behov som f.eks. data import, integrasjoner, automatiseringer, maler m.m.</a:t>
              </a:r>
            </a:p>
          </p:txBody>
        </p:sp>
      </p:grpSp>
      <p:grpSp>
        <p:nvGrpSpPr>
          <p:cNvPr id="69" name="Group 68">
            <a:extLst>
              <a:ext uri="{FF2B5EF4-FFF2-40B4-BE49-F238E27FC236}">
                <a16:creationId xmlns:a16="http://schemas.microsoft.com/office/drawing/2014/main" id="{9527C386-EEE5-964D-82D5-9108D8EF91AD}"/>
              </a:ext>
            </a:extLst>
          </p:cNvPr>
          <p:cNvGrpSpPr/>
          <p:nvPr/>
        </p:nvGrpSpPr>
        <p:grpSpPr>
          <a:xfrm>
            <a:off x="9657181" y="3703224"/>
            <a:ext cx="1696620" cy="1807925"/>
            <a:chOff x="9657181" y="3703224"/>
            <a:chExt cx="1696620" cy="1807925"/>
          </a:xfrm>
        </p:grpSpPr>
        <p:sp>
          <p:nvSpPr>
            <p:cNvPr id="64" name="Chevron 63">
              <a:extLst>
                <a:ext uri="{FF2B5EF4-FFF2-40B4-BE49-F238E27FC236}">
                  <a16:creationId xmlns:a16="http://schemas.microsoft.com/office/drawing/2014/main" id="{70036ACC-DF77-744A-9EB0-247C006AA1EA}"/>
                </a:ext>
              </a:extLst>
            </p:cNvPr>
            <p:cNvSpPr/>
            <p:nvPr/>
          </p:nvSpPr>
          <p:spPr>
            <a:xfrm rot="5400000">
              <a:off x="10454316" y="413236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5" name="Rectangle 64">
              <a:extLst>
                <a:ext uri="{FF2B5EF4-FFF2-40B4-BE49-F238E27FC236}">
                  <a16:creationId xmlns:a16="http://schemas.microsoft.com/office/drawing/2014/main" id="{2F2828C4-B6A2-6D46-A8DD-9714D64E8928}"/>
                </a:ext>
              </a:extLst>
            </p:cNvPr>
            <p:cNvSpPr/>
            <p:nvPr/>
          </p:nvSpPr>
          <p:spPr>
            <a:xfrm>
              <a:off x="9657181" y="3703224"/>
              <a:ext cx="1696616" cy="400110"/>
            </a:xfrm>
            <a:prstGeom prst="rect">
              <a:avLst/>
            </a:prstGeom>
          </p:spPr>
          <p:txBody>
            <a:bodyPr wrap="square" anchor="ctr">
              <a:spAutoFit/>
            </a:bodyPr>
            <a:lstStyle/>
            <a:p>
              <a:pPr algn="ctr"/>
              <a:r>
                <a:rPr lang="nb-NO" sz="1000" b="1">
                  <a:solidFill>
                    <a:schemeClr val="accent1"/>
                  </a:solidFill>
                </a:rPr>
                <a:t>SØRGE FOR VARIG EFFEKT</a:t>
              </a:r>
              <a:endParaRPr lang="nb-NO">
                <a:solidFill>
                  <a:schemeClr val="accent1"/>
                </a:solidFill>
              </a:endParaRPr>
            </a:p>
          </p:txBody>
        </p:sp>
        <p:sp>
          <p:nvSpPr>
            <p:cNvPr id="66" name="Rectangle 65">
              <a:extLst>
                <a:ext uri="{FF2B5EF4-FFF2-40B4-BE49-F238E27FC236}">
                  <a16:creationId xmlns:a16="http://schemas.microsoft.com/office/drawing/2014/main" id="{6E9D0F3E-3632-BB41-8A66-2843FDB3D820}"/>
                </a:ext>
              </a:extLst>
            </p:cNvPr>
            <p:cNvSpPr/>
            <p:nvPr/>
          </p:nvSpPr>
          <p:spPr>
            <a:xfrm>
              <a:off x="9657184" y="4449320"/>
              <a:ext cx="1696617" cy="1061829"/>
            </a:xfrm>
            <a:prstGeom prst="rect">
              <a:avLst/>
            </a:prstGeom>
          </p:spPr>
          <p:txBody>
            <a:bodyPr wrap="square" anchor="t">
              <a:spAutoFit/>
            </a:bodyPr>
            <a:lstStyle/>
            <a:p>
              <a:pPr algn="ctr"/>
              <a:r>
                <a:rPr lang="nb-NO" sz="900">
                  <a:solidFill>
                    <a:schemeClr val="tx1">
                      <a:lumMod val="50000"/>
                      <a:lumOff val="50000"/>
                    </a:schemeClr>
                  </a:solidFill>
                </a:rPr>
                <a:t>Sikre at organisasjonen er klar til å </a:t>
              </a:r>
              <a:r>
                <a:rPr lang="nb-NO" sz="900" err="1">
                  <a:solidFill>
                    <a:schemeClr val="tx1">
                      <a:lumMod val="50000"/>
                      <a:lumOff val="50000"/>
                    </a:schemeClr>
                  </a:solidFill>
                </a:rPr>
                <a:t>fasilitere</a:t>
              </a:r>
              <a:r>
                <a:rPr lang="nb-NO" sz="900">
                  <a:solidFill>
                    <a:schemeClr val="tx1">
                      <a:lumMod val="50000"/>
                      <a:lumOff val="50000"/>
                    </a:schemeClr>
                  </a:solidFill>
                </a:rPr>
                <a:t> endringsreisen og opprettholde varig effekt av SuperOffice gjennom workshops og brukeropplæring.</a:t>
              </a:r>
            </a:p>
          </p:txBody>
        </p:sp>
      </p:grpSp>
    </p:spTree>
    <p:extLst>
      <p:ext uri="{BB962C8B-B14F-4D97-AF65-F5344CB8AC3E}">
        <p14:creationId xmlns:p14="http://schemas.microsoft.com/office/powerpoint/2010/main" val="252421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up)">
                                      <p:cBhvr>
                                        <p:cTn id="11" dur="500"/>
                                        <p:tgtEl>
                                          <p:spTgt spid="5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up)">
                                      <p:cBhvr>
                                        <p:cTn id="19" dur="500"/>
                                        <p:tgtEl>
                                          <p:spTgt spid="5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up)">
                                      <p:cBhvr>
                                        <p:cTn id="27" dur="500"/>
                                        <p:tgtEl>
                                          <p:spTgt spid="6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up)">
                                      <p:cBhvr>
                                        <p:cTn id="35" dur="500"/>
                                        <p:tgtEl>
                                          <p:spTgt spid="6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wipe(up)">
                                      <p:cBhvr>
                                        <p:cTn id="4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9B962-E1DA-7942-B14B-79E7209F3528}"/>
              </a:ext>
            </a:extLst>
          </p:cNvPr>
          <p:cNvSpPr>
            <a:spLocks noGrp="1"/>
          </p:cNvSpPr>
          <p:nvPr>
            <p:ph type="title"/>
          </p:nvPr>
        </p:nvSpPr>
        <p:spPr>
          <a:xfrm>
            <a:off x="839788" y="987424"/>
            <a:ext cx="4344771" cy="4632141"/>
          </a:xfrm>
        </p:spPr>
        <p:txBody>
          <a:bodyPr anchor="ctr">
            <a:normAutofit/>
          </a:bodyPr>
          <a:lstStyle/>
          <a:p>
            <a:r>
              <a:rPr lang="nb-NO" sz="2000" b="0"/>
              <a:t>SPØRSMÅL 1</a:t>
            </a:r>
            <a:br>
              <a:rPr lang="nb-NO" sz="2800"/>
            </a:br>
            <a:r>
              <a:rPr lang="nb-NO" sz="2800"/>
              <a:t>HVA ER FORVENTNINGENE DINE TIL PROSJEKTET?</a:t>
            </a:r>
            <a:br>
              <a:rPr lang="nb-NO" sz="2800"/>
            </a:br>
            <a:br>
              <a:rPr lang="nb-NO" sz="2800"/>
            </a:br>
            <a:r>
              <a:rPr lang="nb-NO" sz="2000" b="0"/>
              <a:t>SPØRSMÅL 2</a:t>
            </a:r>
            <a:br>
              <a:rPr lang="nb-NO" sz="2800"/>
            </a:br>
            <a:r>
              <a:rPr lang="nb-NO" sz="2800"/>
              <a:t>HVA VIL VÆRE DITT PERSONLIG BIDRAG?</a:t>
            </a:r>
          </a:p>
        </p:txBody>
      </p:sp>
      <p:pic>
        <p:nvPicPr>
          <p:cNvPr id="8" name="Picture Placeholder 7" descr="A picture containing graphical user interface&#10;&#10;Description automatically generated">
            <a:extLst>
              <a:ext uri="{FF2B5EF4-FFF2-40B4-BE49-F238E27FC236}">
                <a16:creationId xmlns:a16="http://schemas.microsoft.com/office/drawing/2014/main" id="{0FB53B6D-4355-1D48-8825-35EEF813E4D6}"/>
              </a:ext>
            </a:extLst>
          </p:cNvPr>
          <p:cNvPicPr>
            <a:picLocks noGrp="1" noChangeAspect="1"/>
          </p:cNvPicPr>
          <p:nvPr>
            <p:ph type="pic" sz="quarter" idx="10"/>
          </p:nvPr>
        </p:nvPicPr>
        <p:blipFill>
          <a:blip r:embed="rId2"/>
          <a:srcRect l="5556" r="5556"/>
          <a:stretch>
            <a:fillRect/>
          </a:stretch>
        </p:blipFill>
        <p:spPr/>
      </p:pic>
    </p:spTree>
    <p:extLst>
      <p:ext uri="{BB962C8B-B14F-4D97-AF65-F5344CB8AC3E}">
        <p14:creationId xmlns:p14="http://schemas.microsoft.com/office/powerpoint/2010/main" val="2950915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p:txBody>
          <a:bodyPr/>
          <a:lstStyle/>
          <a:p>
            <a:r>
              <a:rPr lang="nb-NO"/>
              <a:t>FORMÅL, OMFANG &amp; PLAN</a:t>
            </a:r>
            <a:br>
              <a:rPr lang="nb-NO"/>
            </a:br>
            <a:r>
              <a:rPr lang="nb-NO"/>
              <a:t>FOR PROSJEKTET</a:t>
            </a:r>
          </a:p>
        </p:txBody>
      </p:sp>
    </p:spTree>
    <p:extLst>
      <p:ext uri="{BB962C8B-B14F-4D97-AF65-F5344CB8AC3E}">
        <p14:creationId xmlns:p14="http://schemas.microsoft.com/office/powerpoint/2010/main" val="2801918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4D72FF4-3829-494F-8D63-4DE33AB953A5}"/>
              </a:ext>
            </a:extLst>
          </p:cNvPr>
          <p:cNvSpPr>
            <a:spLocks noGrp="1"/>
          </p:cNvSpPr>
          <p:nvPr>
            <p:ph sz="quarter" idx="4"/>
          </p:nvPr>
        </p:nvSpPr>
        <p:spPr>
          <a:xfrm>
            <a:off x="834235" y="1947112"/>
            <a:ext cx="6606093" cy="4129944"/>
          </a:xfrm>
        </p:spPr>
        <p:txBody>
          <a:bodyPr>
            <a:normAutofit/>
          </a:bodyPr>
          <a:lstStyle/>
          <a:p>
            <a:pPr marL="0" indent="0">
              <a:lnSpc>
                <a:spcPct val="110000"/>
              </a:lnSpc>
              <a:buClr>
                <a:schemeClr val="accent1"/>
              </a:buClr>
              <a:buNone/>
            </a:pPr>
            <a:r>
              <a:rPr lang="nb-NO" sz="1400">
                <a:highlight>
                  <a:srgbClr val="FFFF00"/>
                </a:highlight>
              </a:rPr>
              <a:t>Fyll inn informasjon fra SSM her</a:t>
            </a:r>
            <a:endParaRPr lang="nb-NO"/>
          </a:p>
        </p:txBody>
      </p:sp>
      <p:sp>
        <p:nvSpPr>
          <p:cNvPr id="6" name="Title 5">
            <a:extLst>
              <a:ext uri="{FF2B5EF4-FFF2-40B4-BE49-F238E27FC236}">
                <a16:creationId xmlns:a16="http://schemas.microsoft.com/office/drawing/2014/main" id="{F9433886-32EB-2044-BF51-6D9CA67F38DE}"/>
              </a:ext>
            </a:extLst>
          </p:cNvPr>
          <p:cNvSpPr>
            <a:spLocks noGrp="1"/>
          </p:cNvSpPr>
          <p:nvPr>
            <p:ph type="title"/>
          </p:nvPr>
        </p:nvSpPr>
        <p:spPr/>
        <p:txBody>
          <a:bodyPr>
            <a:noAutofit/>
          </a:bodyPr>
          <a:lstStyle/>
          <a:p>
            <a:r>
              <a:rPr lang="nb-NO" sz="3200"/>
              <a:t>Formål</a:t>
            </a:r>
          </a:p>
        </p:txBody>
      </p:sp>
      <p:pic>
        <p:nvPicPr>
          <p:cNvPr id="15" name="Picture 14">
            <a:extLst>
              <a:ext uri="{FF2B5EF4-FFF2-40B4-BE49-F238E27FC236}">
                <a16:creationId xmlns:a16="http://schemas.microsoft.com/office/drawing/2014/main" id="{D747BB18-5133-EC49-AAC0-300B0CC193FB}"/>
              </a:ext>
            </a:extLst>
          </p:cNvPr>
          <p:cNvPicPr>
            <a:picLocks noChangeAspect="1"/>
          </p:cNvPicPr>
          <p:nvPr/>
        </p:nvPicPr>
        <p:blipFill>
          <a:blip r:embed="rId3"/>
          <a:stretch>
            <a:fillRect/>
          </a:stretch>
        </p:blipFill>
        <p:spPr>
          <a:xfrm>
            <a:off x="6324600" y="851836"/>
            <a:ext cx="5154328" cy="5154328"/>
          </a:xfrm>
          <a:prstGeom prst="rect">
            <a:avLst/>
          </a:prstGeom>
        </p:spPr>
      </p:pic>
      <p:pic>
        <p:nvPicPr>
          <p:cNvPr id="8" name="Picture 7" descr="Diagram&#10;&#10;Description automatically generated">
            <a:extLst>
              <a:ext uri="{FF2B5EF4-FFF2-40B4-BE49-F238E27FC236}">
                <a16:creationId xmlns:a16="http://schemas.microsoft.com/office/drawing/2014/main" id="{CD075005-40AA-3044-9F24-16E4C1AB39ED}"/>
              </a:ext>
            </a:extLst>
          </p:cNvPr>
          <p:cNvPicPr>
            <a:picLocks noChangeAspect="1"/>
          </p:cNvPicPr>
          <p:nvPr/>
        </p:nvPicPr>
        <p:blipFill>
          <a:blip r:embed="rId4"/>
          <a:stretch>
            <a:fillRect/>
          </a:stretch>
        </p:blipFill>
        <p:spPr>
          <a:xfrm>
            <a:off x="12518175" y="48808"/>
            <a:ext cx="3341076" cy="2502736"/>
          </a:xfrm>
          <a:prstGeom prst="rect">
            <a:avLst/>
          </a:prstGeom>
          <a:ln w="28575">
            <a:solidFill>
              <a:srgbClr val="D5450D"/>
            </a:solidFill>
          </a:ln>
        </p:spPr>
      </p:pic>
      <p:pic>
        <p:nvPicPr>
          <p:cNvPr id="7" name="Picture 6">
            <a:extLst>
              <a:ext uri="{FF2B5EF4-FFF2-40B4-BE49-F238E27FC236}">
                <a16:creationId xmlns:a16="http://schemas.microsoft.com/office/drawing/2014/main" id="{467DD47C-2E5A-6C47-AFD8-EF385E059EDF}"/>
              </a:ext>
            </a:extLst>
          </p:cNvPr>
          <p:cNvPicPr>
            <a:picLocks noChangeAspect="1"/>
          </p:cNvPicPr>
          <p:nvPr/>
        </p:nvPicPr>
        <p:blipFill>
          <a:blip r:embed="rId5"/>
          <a:stretch>
            <a:fillRect/>
          </a:stretch>
        </p:blipFill>
        <p:spPr>
          <a:xfrm>
            <a:off x="12518175" y="2989286"/>
            <a:ext cx="4296647" cy="2400047"/>
          </a:xfrm>
          <a:prstGeom prst="rect">
            <a:avLst/>
          </a:prstGeom>
          <a:ln w="28575">
            <a:solidFill>
              <a:srgbClr val="FF0000"/>
            </a:solidFill>
          </a:ln>
        </p:spPr>
      </p:pic>
      <p:sp>
        <p:nvSpPr>
          <p:cNvPr id="9" name="Text Placeholder 3">
            <a:extLst>
              <a:ext uri="{FF2B5EF4-FFF2-40B4-BE49-F238E27FC236}">
                <a16:creationId xmlns:a16="http://schemas.microsoft.com/office/drawing/2014/main" id="{EB5016B1-54A0-6649-B4DC-1BDE05F914B1}"/>
              </a:ext>
            </a:extLst>
          </p:cNvPr>
          <p:cNvSpPr txBox="1">
            <a:spLocks/>
          </p:cNvSpPr>
          <p:nvPr/>
        </p:nvSpPr>
        <p:spPr>
          <a:xfrm>
            <a:off x="834235" y="1552176"/>
            <a:ext cx="10515600" cy="3244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5E5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2B2A2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2B2A2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B2A2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2B2A2A"/>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b-NO" sz="1600">
                <a:solidFill>
                  <a:schemeClr val="accent3"/>
                </a:solidFill>
              </a:rPr>
              <a:t>Hvorfor setter vi i gang dette prosjektet?</a:t>
            </a:r>
          </a:p>
        </p:txBody>
      </p:sp>
    </p:spTree>
    <p:extLst>
      <p:ext uri="{BB962C8B-B14F-4D97-AF65-F5344CB8AC3E}">
        <p14:creationId xmlns:p14="http://schemas.microsoft.com/office/powerpoint/2010/main" val="613499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E1C406-EB42-8248-9A39-943CB63B839B}"/>
              </a:ext>
            </a:extLst>
          </p:cNvPr>
          <p:cNvGrpSpPr/>
          <p:nvPr/>
        </p:nvGrpSpPr>
        <p:grpSpPr>
          <a:xfrm>
            <a:off x="2878124" y="4616716"/>
            <a:ext cx="8381805" cy="231196"/>
            <a:chOff x="2878124" y="4616716"/>
            <a:chExt cx="8381805" cy="231196"/>
          </a:xfrm>
        </p:grpSpPr>
        <p:sp>
          <p:nvSpPr>
            <p:cNvPr id="62" name="Højrepil 16">
              <a:extLst>
                <a:ext uri="{FF2B5EF4-FFF2-40B4-BE49-F238E27FC236}">
                  <a16:creationId xmlns:a16="http://schemas.microsoft.com/office/drawing/2014/main" id="{05F11473-218A-FE42-80B3-0A04CAFED928}"/>
                </a:ext>
              </a:extLst>
            </p:cNvPr>
            <p:cNvSpPr/>
            <p:nvPr/>
          </p:nvSpPr>
          <p:spPr>
            <a:xfrm>
              <a:off x="3755947" y="4652838"/>
              <a:ext cx="7503982" cy="15188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63" name="Rektangel 63">
              <a:extLst>
                <a:ext uri="{FF2B5EF4-FFF2-40B4-BE49-F238E27FC236}">
                  <a16:creationId xmlns:a16="http://schemas.microsoft.com/office/drawing/2014/main" id="{FE01FD14-C063-7A43-B993-4C63FC35D183}"/>
                </a:ext>
              </a:extLst>
            </p:cNvPr>
            <p:cNvSpPr/>
            <p:nvPr/>
          </p:nvSpPr>
          <p:spPr>
            <a:xfrm>
              <a:off x="2878124" y="4616716"/>
              <a:ext cx="1056658" cy="231196"/>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b="1">
                  <a:solidFill>
                    <a:schemeClr val="tx1"/>
                  </a:solidFill>
                </a:rPr>
                <a:t>AVDELING</a:t>
              </a:r>
              <a:endParaRPr lang="nb-NO" sz="800" b="1">
                <a:solidFill>
                  <a:schemeClr val="tx1"/>
                </a:solidFill>
              </a:endParaRPr>
            </a:p>
          </p:txBody>
        </p:sp>
      </p:grpSp>
      <p:grpSp>
        <p:nvGrpSpPr>
          <p:cNvPr id="2" name="Group 1">
            <a:extLst>
              <a:ext uri="{FF2B5EF4-FFF2-40B4-BE49-F238E27FC236}">
                <a16:creationId xmlns:a16="http://schemas.microsoft.com/office/drawing/2014/main" id="{FF27DD90-9F6B-5C41-BACD-EA28198D8143}"/>
              </a:ext>
            </a:extLst>
          </p:cNvPr>
          <p:cNvGrpSpPr/>
          <p:nvPr/>
        </p:nvGrpSpPr>
        <p:grpSpPr>
          <a:xfrm>
            <a:off x="2891870" y="5135420"/>
            <a:ext cx="8381805" cy="231196"/>
            <a:chOff x="2891870" y="5135420"/>
            <a:chExt cx="8381805" cy="231196"/>
          </a:xfrm>
        </p:grpSpPr>
        <p:sp>
          <p:nvSpPr>
            <p:cNvPr id="70" name="Højrepil 16">
              <a:extLst>
                <a:ext uri="{FF2B5EF4-FFF2-40B4-BE49-F238E27FC236}">
                  <a16:creationId xmlns:a16="http://schemas.microsoft.com/office/drawing/2014/main" id="{B3F4C2B5-1081-B946-8B68-7927C217C252}"/>
                </a:ext>
              </a:extLst>
            </p:cNvPr>
            <p:cNvSpPr/>
            <p:nvPr/>
          </p:nvSpPr>
          <p:spPr>
            <a:xfrm>
              <a:off x="3769693" y="5171542"/>
              <a:ext cx="7503982" cy="15188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71" name="Rektangel 63">
              <a:extLst>
                <a:ext uri="{FF2B5EF4-FFF2-40B4-BE49-F238E27FC236}">
                  <a16:creationId xmlns:a16="http://schemas.microsoft.com/office/drawing/2014/main" id="{2EB2E946-BC72-D842-9F74-D15522B87145}"/>
                </a:ext>
              </a:extLst>
            </p:cNvPr>
            <p:cNvSpPr/>
            <p:nvPr/>
          </p:nvSpPr>
          <p:spPr>
            <a:xfrm>
              <a:off x="2891870" y="5135420"/>
              <a:ext cx="1056658" cy="231196"/>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b="1" dirty="0">
                  <a:solidFill>
                    <a:schemeClr val="tx1"/>
                  </a:solidFill>
                </a:rPr>
                <a:t>AVDELING</a:t>
              </a:r>
              <a:endParaRPr lang="nb-NO" sz="800" b="1" dirty="0">
                <a:solidFill>
                  <a:schemeClr val="tx1"/>
                </a:solidFill>
              </a:endParaRPr>
            </a:p>
          </p:txBody>
        </p:sp>
      </p:grpSp>
      <p:sp>
        <p:nvSpPr>
          <p:cNvPr id="64" name="Rektangel 36">
            <a:extLst>
              <a:ext uri="{FF2B5EF4-FFF2-40B4-BE49-F238E27FC236}">
                <a16:creationId xmlns:a16="http://schemas.microsoft.com/office/drawing/2014/main" id="{7256636E-6728-E740-9E6E-EFAAEBFAFC9F}"/>
              </a:ext>
            </a:extLst>
          </p:cNvPr>
          <p:cNvSpPr/>
          <p:nvPr/>
        </p:nvSpPr>
        <p:spPr>
          <a:xfrm>
            <a:off x="7146928" y="2306430"/>
            <a:ext cx="1471637" cy="3293456"/>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22" name="Rektangel 36">
            <a:extLst>
              <a:ext uri="{FF2B5EF4-FFF2-40B4-BE49-F238E27FC236}">
                <a16:creationId xmlns:a16="http://schemas.microsoft.com/office/drawing/2014/main" id="{5434348C-EF94-5A4D-B299-727F2CDCB45A}"/>
              </a:ext>
            </a:extLst>
          </p:cNvPr>
          <p:cNvSpPr/>
          <p:nvPr/>
        </p:nvSpPr>
        <p:spPr>
          <a:xfrm>
            <a:off x="8732835" y="2306426"/>
            <a:ext cx="2617000" cy="3293460"/>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21" name="Rektangel 35">
            <a:extLst>
              <a:ext uri="{FF2B5EF4-FFF2-40B4-BE49-F238E27FC236}">
                <a16:creationId xmlns:a16="http://schemas.microsoft.com/office/drawing/2014/main" id="{3A353E3B-06E0-044E-A70D-75E75A4D5693}"/>
              </a:ext>
            </a:extLst>
          </p:cNvPr>
          <p:cNvSpPr/>
          <p:nvPr/>
        </p:nvSpPr>
        <p:spPr>
          <a:xfrm>
            <a:off x="2769662" y="2306426"/>
            <a:ext cx="4257303" cy="3293460"/>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10" name="Pentagon 9">
            <a:extLst>
              <a:ext uri="{FF2B5EF4-FFF2-40B4-BE49-F238E27FC236}">
                <a16:creationId xmlns:a16="http://schemas.microsoft.com/office/drawing/2014/main" id="{9AB053A3-0D6F-FC4F-9074-7776716E9707}"/>
              </a:ext>
            </a:extLst>
          </p:cNvPr>
          <p:cNvSpPr/>
          <p:nvPr/>
        </p:nvSpPr>
        <p:spPr>
          <a:xfrm>
            <a:off x="834235" y="1507316"/>
            <a:ext cx="1935427" cy="419100"/>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b="1">
                <a:solidFill>
                  <a:schemeClr val="tx1"/>
                </a:solidFill>
              </a:rPr>
              <a:t>INITIATE</a:t>
            </a:r>
          </a:p>
        </p:txBody>
      </p:sp>
      <p:sp>
        <p:nvSpPr>
          <p:cNvPr id="11" name="Vinkel 19">
            <a:extLst>
              <a:ext uri="{FF2B5EF4-FFF2-40B4-BE49-F238E27FC236}">
                <a16:creationId xmlns:a16="http://schemas.microsoft.com/office/drawing/2014/main" id="{5B33451A-57F1-8249-B507-A4844AC40C45}"/>
              </a:ext>
            </a:extLst>
          </p:cNvPr>
          <p:cNvSpPr/>
          <p:nvPr/>
        </p:nvSpPr>
        <p:spPr>
          <a:xfrm>
            <a:off x="2649699" y="1507315"/>
            <a:ext cx="4497230" cy="419097"/>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b="1">
                <a:solidFill>
                  <a:schemeClr val="tx1"/>
                </a:solidFill>
              </a:rPr>
              <a:t>DESIGN</a:t>
            </a:r>
          </a:p>
        </p:txBody>
      </p:sp>
      <p:sp>
        <p:nvSpPr>
          <p:cNvPr id="12" name="Vinkel 20">
            <a:extLst>
              <a:ext uri="{FF2B5EF4-FFF2-40B4-BE49-F238E27FC236}">
                <a16:creationId xmlns:a16="http://schemas.microsoft.com/office/drawing/2014/main" id="{37E8F9DC-D9ED-0F4A-8340-B5DA6F39791C}"/>
              </a:ext>
            </a:extLst>
          </p:cNvPr>
          <p:cNvSpPr/>
          <p:nvPr/>
        </p:nvSpPr>
        <p:spPr>
          <a:xfrm>
            <a:off x="7026964" y="1507315"/>
            <a:ext cx="1705871" cy="419097"/>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b="1">
                <a:solidFill>
                  <a:schemeClr val="tx1"/>
                </a:solidFill>
              </a:rPr>
              <a:t>IMPLEMENT</a:t>
            </a:r>
          </a:p>
        </p:txBody>
      </p:sp>
      <p:sp>
        <p:nvSpPr>
          <p:cNvPr id="13" name="Vinkel 26">
            <a:extLst>
              <a:ext uri="{FF2B5EF4-FFF2-40B4-BE49-F238E27FC236}">
                <a16:creationId xmlns:a16="http://schemas.microsoft.com/office/drawing/2014/main" id="{FDF21220-4952-1C4C-9783-2DE32A514A50}"/>
              </a:ext>
            </a:extLst>
          </p:cNvPr>
          <p:cNvSpPr/>
          <p:nvPr/>
        </p:nvSpPr>
        <p:spPr>
          <a:xfrm>
            <a:off x="8618566" y="1507315"/>
            <a:ext cx="2731270" cy="419097"/>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b="1">
                <a:solidFill>
                  <a:schemeClr val="tx1"/>
                </a:solidFill>
              </a:rPr>
              <a:t>ONBOARDING</a:t>
            </a:r>
          </a:p>
        </p:txBody>
      </p:sp>
      <p:sp>
        <p:nvSpPr>
          <p:cNvPr id="14" name="Tekstfelt 27">
            <a:extLst>
              <a:ext uri="{FF2B5EF4-FFF2-40B4-BE49-F238E27FC236}">
                <a16:creationId xmlns:a16="http://schemas.microsoft.com/office/drawing/2014/main" id="{D5666E1F-4473-784C-9DAD-B0FA207A15E5}"/>
              </a:ext>
            </a:extLst>
          </p:cNvPr>
          <p:cNvSpPr txBox="1"/>
          <p:nvPr/>
        </p:nvSpPr>
        <p:spPr>
          <a:xfrm>
            <a:off x="829467" y="1996526"/>
            <a:ext cx="1815462" cy="230832"/>
          </a:xfrm>
          <a:prstGeom prst="rect">
            <a:avLst/>
          </a:prstGeom>
          <a:noFill/>
        </p:spPr>
        <p:txBody>
          <a:bodyPr wrap="square" rtlCol="0">
            <a:spAutoFit/>
          </a:bodyPr>
          <a:lstStyle/>
          <a:p>
            <a:pPr algn="ctr"/>
            <a:r>
              <a:rPr lang="nb-NO" sz="900" b="1" dirty="0"/>
              <a:t>U XX-XX</a:t>
            </a:r>
          </a:p>
        </p:txBody>
      </p:sp>
      <p:sp>
        <p:nvSpPr>
          <p:cNvPr id="15" name="Tekstfelt 28">
            <a:extLst>
              <a:ext uri="{FF2B5EF4-FFF2-40B4-BE49-F238E27FC236}">
                <a16:creationId xmlns:a16="http://schemas.microsoft.com/office/drawing/2014/main" id="{6B211A9D-49AE-CD4C-9517-DEBF33364666}"/>
              </a:ext>
            </a:extLst>
          </p:cNvPr>
          <p:cNvSpPr txBox="1"/>
          <p:nvPr/>
        </p:nvSpPr>
        <p:spPr>
          <a:xfrm>
            <a:off x="2769661" y="1996360"/>
            <a:ext cx="4257303" cy="230832"/>
          </a:xfrm>
          <a:prstGeom prst="rect">
            <a:avLst/>
          </a:prstGeom>
          <a:noFill/>
        </p:spPr>
        <p:txBody>
          <a:bodyPr wrap="square" rtlCol="0">
            <a:spAutoFit/>
          </a:bodyPr>
          <a:lstStyle/>
          <a:p>
            <a:pPr algn="ctr"/>
            <a:r>
              <a:rPr lang="nb-NO" sz="900" b="1"/>
              <a:t>U XX-XX</a:t>
            </a:r>
          </a:p>
        </p:txBody>
      </p:sp>
      <p:sp>
        <p:nvSpPr>
          <p:cNvPr id="16" name="Tekstfelt 30">
            <a:extLst>
              <a:ext uri="{FF2B5EF4-FFF2-40B4-BE49-F238E27FC236}">
                <a16:creationId xmlns:a16="http://schemas.microsoft.com/office/drawing/2014/main" id="{558DE961-BB9A-A449-B907-46A7500590C9}"/>
              </a:ext>
            </a:extLst>
          </p:cNvPr>
          <p:cNvSpPr txBox="1"/>
          <p:nvPr/>
        </p:nvSpPr>
        <p:spPr>
          <a:xfrm>
            <a:off x="7146928" y="1989750"/>
            <a:ext cx="1471637" cy="230832"/>
          </a:xfrm>
          <a:prstGeom prst="rect">
            <a:avLst/>
          </a:prstGeom>
          <a:noFill/>
        </p:spPr>
        <p:txBody>
          <a:bodyPr wrap="square" rtlCol="0">
            <a:spAutoFit/>
          </a:bodyPr>
          <a:lstStyle/>
          <a:p>
            <a:pPr algn="ctr"/>
            <a:r>
              <a:rPr lang="nb-NO" sz="900" b="1"/>
              <a:t>U XX-XX</a:t>
            </a:r>
          </a:p>
        </p:txBody>
      </p:sp>
      <p:sp>
        <p:nvSpPr>
          <p:cNvPr id="17" name="Tekstfelt 31">
            <a:extLst>
              <a:ext uri="{FF2B5EF4-FFF2-40B4-BE49-F238E27FC236}">
                <a16:creationId xmlns:a16="http://schemas.microsoft.com/office/drawing/2014/main" id="{054BAE7E-EBE7-DC40-99AE-85AE843FE8A4}"/>
              </a:ext>
            </a:extLst>
          </p:cNvPr>
          <p:cNvSpPr txBox="1"/>
          <p:nvPr/>
        </p:nvSpPr>
        <p:spPr>
          <a:xfrm>
            <a:off x="8732835" y="1989193"/>
            <a:ext cx="2616997" cy="230832"/>
          </a:xfrm>
          <a:prstGeom prst="rect">
            <a:avLst/>
          </a:prstGeom>
          <a:noFill/>
        </p:spPr>
        <p:txBody>
          <a:bodyPr wrap="square" rtlCol="0">
            <a:spAutoFit/>
          </a:bodyPr>
          <a:lstStyle/>
          <a:p>
            <a:pPr algn="ctr"/>
            <a:r>
              <a:rPr lang="nb-NO" sz="900" b="1"/>
              <a:t>U XX-XX</a:t>
            </a:r>
          </a:p>
        </p:txBody>
      </p:sp>
      <p:cxnSp>
        <p:nvCxnSpPr>
          <p:cNvPr id="18" name="Lige forbindelse 32">
            <a:extLst>
              <a:ext uri="{FF2B5EF4-FFF2-40B4-BE49-F238E27FC236}">
                <a16:creationId xmlns:a16="http://schemas.microsoft.com/office/drawing/2014/main" id="{546D0C69-5645-6D4F-93C5-1072A9AA3C5A}"/>
              </a:ext>
            </a:extLst>
          </p:cNvPr>
          <p:cNvCxnSpPr>
            <a:cxnSpLocks/>
          </p:cNvCxnSpPr>
          <p:nvPr/>
        </p:nvCxnSpPr>
        <p:spPr>
          <a:xfrm flipH="1">
            <a:off x="846935" y="1971126"/>
            <a:ext cx="10515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Lige forbindelse 33">
            <a:extLst>
              <a:ext uri="{FF2B5EF4-FFF2-40B4-BE49-F238E27FC236}">
                <a16:creationId xmlns:a16="http://schemas.microsoft.com/office/drawing/2014/main" id="{317D3DD6-7960-004B-9480-E59940688021}"/>
              </a:ext>
            </a:extLst>
          </p:cNvPr>
          <p:cNvCxnSpPr>
            <a:cxnSpLocks/>
          </p:cNvCxnSpPr>
          <p:nvPr/>
        </p:nvCxnSpPr>
        <p:spPr>
          <a:xfrm flipH="1">
            <a:off x="834235" y="2225126"/>
            <a:ext cx="10515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Rektangel 34">
            <a:extLst>
              <a:ext uri="{FF2B5EF4-FFF2-40B4-BE49-F238E27FC236}">
                <a16:creationId xmlns:a16="http://schemas.microsoft.com/office/drawing/2014/main" id="{04BC902F-347A-ED40-831E-7708BC56B389}"/>
              </a:ext>
            </a:extLst>
          </p:cNvPr>
          <p:cNvSpPr/>
          <p:nvPr/>
        </p:nvSpPr>
        <p:spPr>
          <a:xfrm>
            <a:off x="834236" y="2306439"/>
            <a:ext cx="1815462" cy="3293460"/>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36" name="Tekstfelt 49">
            <a:extLst>
              <a:ext uri="{FF2B5EF4-FFF2-40B4-BE49-F238E27FC236}">
                <a16:creationId xmlns:a16="http://schemas.microsoft.com/office/drawing/2014/main" id="{D3C72531-EF32-1246-AA48-F28918DE24DC}"/>
              </a:ext>
            </a:extLst>
          </p:cNvPr>
          <p:cNvSpPr txBox="1"/>
          <p:nvPr/>
        </p:nvSpPr>
        <p:spPr>
          <a:xfrm>
            <a:off x="2769661" y="2354704"/>
            <a:ext cx="4257303" cy="215444"/>
          </a:xfrm>
          <a:prstGeom prst="rect">
            <a:avLst/>
          </a:prstGeom>
          <a:noFill/>
        </p:spPr>
        <p:txBody>
          <a:bodyPr wrap="square" rtlCol="0">
            <a:spAutoFit/>
          </a:bodyPr>
          <a:lstStyle/>
          <a:p>
            <a:pPr algn="ctr"/>
            <a:r>
              <a:rPr lang="nb-NO" sz="800" b="1"/>
              <a:t>CO-CREATIVE WORKSHOPS FOR SPESIFISERING AV DESIGN</a:t>
            </a:r>
          </a:p>
        </p:txBody>
      </p:sp>
      <p:sp>
        <p:nvSpPr>
          <p:cNvPr id="37" name="Pentagon 36">
            <a:extLst>
              <a:ext uri="{FF2B5EF4-FFF2-40B4-BE49-F238E27FC236}">
                <a16:creationId xmlns:a16="http://schemas.microsoft.com/office/drawing/2014/main" id="{4D385C64-F9E2-3A4E-ABE1-0CA557EBCD49}"/>
              </a:ext>
            </a:extLst>
          </p:cNvPr>
          <p:cNvSpPr/>
          <p:nvPr/>
        </p:nvSpPr>
        <p:spPr>
          <a:xfrm>
            <a:off x="834235" y="5671570"/>
            <a:ext cx="10515600" cy="2135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solidFill>
                  <a:schemeClr val="bg1"/>
                </a:solidFill>
              </a:rPr>
              <a:t>KJERNETEAM</a:t>
            </a:r>
          </a:p>
        </p:txBody>
      </p:sp>
      <p:sp>
        <p:nvSpPr>
          <p:cNvPr id="38" name="Pentagon 37">
            <a:extLst>
              <a:ext uri="{FF2B5EF4-FFF2-40B4-BE49-F238E27FC236}">
                <a16:creationId xmlns:a16="http://schemas.microsoft.com/office/drawing/2014/main" id="{C52FEEFA-52F1-1147-A811-33896E8B08F4}"/>
              </a:ext>
            </a:extLst>
          </p:cNvPr>
          <p:cNvSpPr/>
          <p:nvPr/>
        </p:nvSpPr>
        <p:spPr>
          <a:xfrm>
            <a:off x="834235" y="5956788"/>
            <a:ext cx="10515600" cy="18689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solidFill>
                  <a:schemeClr val="bg1"/>
                </a:solidFill>
              </a:rPr>
              <a:t>STYRINGSGRUPPEMØTE (HVER MND)</a:t>
            </a:r>
          </a:p>
        </p:txBody>
      </p:sp>
      <p:sp>
        <p:nvSpPr>
          <p:cNvPr id="39" name="Trekant 52">
            <a:extLst>
              <a:ext uri="{FF2B5EF4-FFF2-40B4-BE49-F238E27FC236}">
                <a16:creationId xmlns:a16="http://schemas.microsoft.com/office/drawing/2014/main" id="{48B8A08F-FFFC-C040-BF0D-DD7BD375ECB2}"/>
              </a:ext>
            </a:extLst>
          </p:cNvPr>
          <p:cNvSpPr/>
          <p:nvPr/>
        </p:nvSpPr>
        <p:spPr>
          <a:xfrm>
            <a:off x="1193117" y="5995492"/>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Trekant 53">
            <a:extLst>
              <a:ext uri="{FF2B5EF4-FFF2-40B4-BE49-F238E27FC236}">
                <a16:creationId xmlns:a16="http://schemas.microsoft.com/office/drawing/2014/main" id="{20A039D4-42BE-E84C-9617-D02B83D412AD}"/>
              </a:ext>
            </a:extLst>
          </p:cNvPr>
          <p:cNvSpPr/>
          <p:nvPr/>
        </p:nvSpPr>
        <p:spPr>
          <a:xfrm>
            <a:off x="2415520" y="5992784"/>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Trekant 54">
            <a:extLst>
              <a:ext uri="{FF2B5EF4-FFF2-40B4-BE49-F238E27FC236}">
                <a16:creationId xmlns:a16="http://schemas.microsoft.com/office/drawing/2014/main" id="{827A65D7-DF54-3F41-8772-CD19F72E0EDC}"/>
              </a:ext>
            </a:extLst>
          </p:cNvPr>
          <p:cNvSpPr/>
          <p:nvPr/>
        </p:nvSpPr>
        <p:spPr>
          <a:xfrm>
            <a:off x="3634801" y="5990067"/>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Trekant 56">
            <a:extLst>
              <a:ext uri="{FF2B5EF4-FFF2-40B4-BE49-F238E27FC236}">
                <a16:creationId xmlns:a16="http://schemas.microsoft.com/office/drawing/2014/main" id="{D64F5FC7-A77F-8740-8F88-230E9B3294C5}"/>
              </a:ext>
            </a:extLst>
          </p:cNvPr>
          <p:cNvSpPr/>
          <p:nvPr/>
        </p:nvSpPr>
        <p:spPr>
          <a:xfrm>
            <a:off x="8442787" y="5990067"/>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Trekant 57">
            <a:extLst>
              <a:ext uri="{FF2B5EF4-FFF2-40B4-BE49-F238E27FC236}">
                <a16:creationId xmlns:a16="http://schemas.microsoft.com/office/drawing/2014/main" id="{89553682-F568-904C-A175-022D8872516B}"/>
              </a:ext>
            </a:extLst>
          </p:cNvPr>
          <p:cNvSpPr/>
          <p:nvPr/>
        </p:nvSpPr>
        <p:spPr>
          <a:xfrm>
            <a:off x="9665190" y="5990204"/>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rekant 58">
            <a:extLst>
              <a:ext uri="{FF2B5EF4-FFF2-40B4-BE49-F238E27FC236}">
                <a16:creationId xmlns:a16="http://schemas.microsoft.com/office/drawing/2014/main" id="{C9640D86-7C3A-7746-928E-D8C81701153D}"/>
              </a:ext>
            </a:extLst>
          </p:cNvPr>
          <p:cNvSpPr/>
          <p:nvPr/>
        </p:nvSpPr>
        <p:spPr>
          <a:xfrm>
            <a:off x="10884471" y="5990067"/>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 name="Group 8">
            <a:extLst>
              <a:ext uri="{FF2B5EF4-FFF2-40B4-BE49-F238E27FC236}">
                <a16:creationId xmlns:a16="http://schemas.microsoft.com/office/drawing/2014/main" id="{F4B0D580-93A8-4C48-BF95-CAF50D91C21E}"/>
              </a:ext>
            </a:extLst>
          </p:cNvPr>
          <p:cNvGrpSpPr/>
          <p:nvPr/>
        </p:nvGrpSpPr>
        <p:grpSpPr>
          <a:xfrm>
            <a:off x="2878124" y="3080034"/>
            <a:ext cx="8381805" cy="231196"/>
            <a:chOff x="2878124" y="3080034"/>
            <a:chExt cx="8381805" cy="231196"/>
          </a:xfrm>
        </p:grpSpPr>
        <p:sp>
          <p:nvSpPr>
            <p:cNvPr id="5" name="Højrepil 10">
              <a:extLst>
                <a:ext uri="{FF2B5EF4-FFF2-40B4-BE49-F238E27FC236}">
                  <a16:creationId xmlns:a16="http://schemas.microsoft.com/office/drawing/2014/main" id="{CEA41ED1-BB71-EA47-B14D-34189281EBC0}"/>
                </a:ext>
              </a:extLst>
            </p:cNvPr>
            <p:cNvSpPr/>
            <p:nvPr/>
          </p:nvSpPr>
          <p:spPr>
            <a:xfrm>
              <a:off x="3755947" y="3119962"/>
              <a:ext cx="7503982" cy="15095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47" name="Rektangel 61">
              <a:extLst>
                <a:ext uri="{FF2B5EF4-FFF2-40B4-BE49-F238E27FC236}">
                  <a16:creationId xmlns:a16="http://schemas.microsoft.com/office/drawing/2014/main" id="{614B2E3E-0C93-5845-8C39-FE3384E99E56}"/>
                </a:ext>
              </a:extLst>
            </p:cNvPr>
            <p:cNvSpPr/>
            <p:nvPr/>
          </p:nvSpPr>
          <p:spPr>
            <a:xfrm>
              <a:off x="2878124" y="3080034"/>
              <a:ext cx="1056658" cy="231196"/>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b="1" dirty="0">
                  <a:solidFill>
                    <a:schemeClr val="tx1"/>
                  </a:solidFill>
                </a:rPr>
                <a:t>AVDELING</a:t>
              </a:r>
              <a:endParaRPr lang="nb-NO" sz="800" b="1" dirty="0">
                <a:solidFill>
                  <a:schemeClr val="tx1"/>
                </a:solidFill>
              </a:endParaRPr>
            </a:p>
          </p:txBody>
        </p:sp>
      </p:grpSp>
      <p:grpSp>
        <p:nvGrpSpPr>
          <p:cNvPr id="6" name="Group 5">
            <a:extLst>
              <a:ext uri="{FF2B5EF4-FFF2-40B4-BE49-F238E27FC236}">
                <a16:creationId xmlns:a16="http://schemas.microsoft.com/office/drawing/2014/main" id="{0C44429C-0B16-6A42-93B0-0E6962FEA52E}"/>
              </a:ext>
            </a:extLst>
          </p:cNvPr>
          <p:cNvGrpSpPr/>
          <p:nvPr/>
        </p:nvGrpSpPr>
        <p:grpSpPr>
          <a:xfrm>
            <a:off x="2878124" y="3604743"/>
            <a:ext cx="8381805" cy="231196"/>
            <a:chOff x="2878124" y="3604743"/>
            <a:chExt cx="8381805" cy="231196"/>
          </a:xfrm>
        </p:grpSpPr>
        <p:sp>
          <p:nvSpPr>
            <p:cNvPr id="7" name="Højrepil 11">
              <a:extLst>
                <a:ext uri="{FF2B5EF4-FFF2-40B4-BE49-F238E27FC236}">
                  <a16:creationId xmlns:a16="http://schemas.microsoft.com/office/drawing/2014/main" id="{06DF34CF-23C9-6641-8D9B-D4E324B413C9}"/>
                </a:ext>
              </a:extLst>
            </p:cNvPr>
            <p:cNvSpPr/>
            <p:nvPr/>
          </p:nvSpPr>
          <p:spPr>
            <a:xfrm>
              <a:off x="3755947" y="3646525"/>
              <a:ext cx="7503982" cy="14344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48" name="Rektangel 62">
              <a:extLst>
                <a:ext uri="{FF2B5EF4-FFF2-40B4-BE49-F238E27FC236}">
                  <a16:creationId xmlns:a16="http://schemas.microsoft.com/office/drawing/2014/main" id="{8C0883EB-57A9-E746-8818-F925D9A4D3A6}"/>
                </a:ext>
              </a:extLst>
            </p:cNvPr>
            <p:cNvSpPr/>
            <p:nvPr/>
          </p:nvSpPr>
          <p:spPr>
            <a:xfrm>
              <a:off x="2878124" y="3604743"/>
              <a:ext cx="1056658" cy="231196"/>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b="1" dirty="0">
                  <a:solidFill>
                    <a:schemeClr val="tx1"/>
                  </a:solidFill>
                </a:rPr>
                <a:t>AVDELING</a:t>
              </a:r>
            </a:p>
          </p:txBody>
        </p:sp>
      </p:grpSp>
      <p:grpSp>
        <p:nvGrpSpPr>
          <p:cNvPr id="4" name="Group 3">
            <a:extLst>
              <a:ext uri="{FF2B5EF4-FFF2-40B4-BE49-F238E27FC236}">
                <a16:creationId xmlns:a16="http://schemas.microsoft.com/office/drawing/2014/main" id="{EE53A8CB-F293-0148-9789-1C49C5733922}"/>
              </a:ext>
            </a:extLst>
          </p:cNvPr>
          <p:cNvGrpSpPr/>
          <p:nvPr/>
        </p:nvGrpSpPr>
        <p:grpSpPr>
          <a:xfrm>
            <a:off x="2878124" y="4129452"/>
            <a:ext cx="8381805" cy="231196"/>
            <a:chOff x="2878124" y="4129452"/>
            <a:chExt cx="8381805" cy="231196"/>
          </a:xfrm>
        </p:grpSpPr>
        <p:sp>
          <p:nvSpPr>
            <p:cNvPr id="8" name="Højrepil 16">
              <a:extLst>
                <a:ext uri="{FF2B5EF4-FFF2-40B4-BE49-F238E27FC236}">
                  <a16:creationId xmlns:a16="http://schemas.microsoft.com/office/drawing/2014/main" id="{52721489-EBFC-244A-9305-29EA42B3D571}"/>
                </a:ext>
              </a:extLst>
            </p:cNvPr>
            <p:cNvSpPr/>
            <p:nvPr/>
          </p:nvSpPr>
          <p:spPr>
            <a:xfrm>
              <a:off x="3755947" y="4165574"/>
              <a:ext cx="7503982" cy="15188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49" name="Rektangel 63">
              <a:extLst>
                <a:ext uri="{FF2B5EF4-FFF2-40B4-BE49-F238E27FC236}">
                  <a16:creationId xmlns:a16="http://schemas.microsoft.com/office/drawing/2014/main" id="{1B164D1F-CE29-F94B-8E84-C45D7EE8D599}"/>
                </a:ext>
              </a:extLst>
            </p:cNvPr>
            <p:cNvSpPr/>
            <p:nvPr/>
          </p:nvSpPr>
          <p:spPr>
            <a:xfrm>
              <a:off x="2878124" y="4129452"/>
              <a:ext cx="1056658" cy="231196"/>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b="1" dirty="0">
                  <a:solidFill>
                    <a:schemeClr val="tx1"/>
                  </a:solidFill>
                </a:rPr>
                <a:t>AVDELING</a:t>
              </a:r>
              <a:endParaRPr lang="nb-NO" sz="800" b="1" dirty="0">
                <a:solidFill>
                  <a:schemeClr val="tx1"/>
                </a:solidFill>
              </a:endParaRPr>
            </a:p>
          </p:txBody>
        </p:sp>
      </p:grpSp>
      <p:sp>
        <p:nvSpPr>
          <p:cNvPr id="54" name="TextBox 53">
            <a:extLst>
              <a:ext uri="{FF2B5EF4-FFF2-40B4-BE49-F238E27FC236}">
                <a16:creationId xmlns:a16="http://schemas.microsoft.com/office/drawing/2014/main" id="{7E8A5E09-31B3-F446-AC12-8566116575BF}"/>
              </a:ext>
            </a:extLst>
          </p:cNvPr>
          <p:cNvSpPr txBox="1"/>
          <p:nvPr/>
        </p:nvSpPr>
        <p:spPr>
          <a:xfrm>
            <a:off x="930863" y="2773361"/>
            <a:ext cx="1620075" cy="722562"/>
          </a:xfrm>
          <a:prstGeom prst="roundRect">
            <a:avLst/>
          </a:prstGeom>
          <a:solidFill>
            <a:schemeClr val="accent6"/>
          </a:solidFill>
          <a:ln w="12700">
            <a:noFill/>
          </a:ln>
        </p:spPr>
        <p:txBody>
          <a:bodyPr wrap="square" lIns="108000" tIns="108000" rIns="108000" bIns="108000" rtlCol="0" anchor="ctr">
            <a:noAutofit/>
          </a:bodyPr>
          <a:lstStyle/>
          <a:p>
            <a:pPr algn="ctr"/>
            <a:r>
              <a:rPr lang="nb-NO" sz="800" b="1" dirty="0">
                <a:solidFill>
                  <a:schemeClr val="bg1"/>
                </a:solidFill>
              </a:rPr>
              <a:t>VALUE WORKSHOP</a:t>
            </a:r>
            <a:endParaRPr lang="nb-NO" sz="1000" b="1" dirty="0">
              <a:solidFill>
                <a:schemeClr val="bg1"/>
              </a:solidFill>
            </a:endParaRPr>
          </a:p>
          <a:p>
            <a:pPr algn="ctr"/>
            <a:r>
              <a:rPr lang="nb-NO" sz="700" dirty="0"/>
              <a:t>Ledergruppe / Styringsgruppe</a:t>
            </a:r>
          </a:p>
        </p:txBody>
      </p:sp>
      <p:sp>
        <p:nvSpPr>
          <p:cNvPr id="55" name="TextBox 54">
            <a:extLst>
              <a:ext uri="{FF2B5EF4-FFF2-40B4-BE49-F238E27FC236}">
                <a16:creationId xmlns:a16="http://schemas.microsoft.com/office/drawing/2014/main" id="{4F2CCA2A-B579-DE41-9DE5-4B03A53BF641}"/>
              </a:ext>
            </a:extLst>
          </p:cNvPr>
          <p:cNvSpPr txBox="1"/>
          <p:nvPr/>
        </p:nvSpPr>
        <p:spPr>
          <a:xfrm>
            <a:off x="930863" y="3584007"/>
            <a:ext cx="1620074" cy="722562"/>
          </a:xfrm>
          <a:prstGeom prst="roundRect">
            <a:avLst/>
          </a:prstGeom>
          <a:solidFill>
            <a:schemeClr val="accent6"/>
          </a:solidFill>
          <a:ln w="12700">
            <a:noFill/>
          </a:ln>
        </p:spPr>
        <p:txBody>
          <a:bodyPr wrap="square" lIns="108000" tIns="108000" rIns="108000" bIns="108000" rtlCol="0">
            <a:noAutofit/>
          </a:bodyPr>
          <a:lstStyle/>
          <a:p>
            <a:pPr algn="ctr"/>
            <a:r>
              <a:rPr lang="nb-NO" sz="800" b="1">
                <a:solidFill>
                  <a:schemeClr val="bg1"/>
                </a:solidFill>
              </a:rPr>
              <a:t>KICK-OFF</a:t>
            </a:r>
            <a:endParaRPr lang="nb-NO" sz="1000" b="1"/>
          </a:p>
          <a:p>
            <a:pPr algn="ctr"/>
            <a:r>
              <a:rPr lang="nb-NO" sz="700" dirty="0"/>
              <a:t>Kjerneteam</a:t>
            </a:r>
            <a:endParaRPr lang="nb-NO" sz="700"/>
          </a:p>
        </p:txBody>
      </p:sp>
      <p:sp>
        <p:nvSpPr>
          <p:cNvPr id="66" name="Rectangle 65">
            <a:extLst>
              <a:ext uri="{FF2B5EF4-FFF2-40B4-BE49-F238E27FC236}">
                <a16:creationId xmlns:a16="http://schemas.microsoft.com/office/drawing/2014/main" id="{CBEF19B6-CC40-0743-A8CA-6C27130ABA7A}"/>
              </a:ext>
            </a:extLst>
          </p:cNvPr>
          <p:cNvSpPr/>
          <p:nvPr/>
        </p:nvSpPr>
        <p:spPr>
          <a:xfrm>
            <a:off x="7146928" y="2347925"/>
            <a:ext cx="1471637" cy="338554"/>
          </a:xfrm>
          <a:prstGeom prst="rect">
            <a:avLst/>
          </a:prstGeom>
        </p:spPr>
        <p:txBody>
          <a:bodyPr wrap="square">
            <a:spAutoFit/>
          </a:bodyPr>
          <a:lstStyle/>
          <a:p>
            <a:pPr algn="ctr"/>
            <a:r>
              <a:rPr lang="nb-NO" sz="800" b="1"/>
              <a:t>UTVIKLING OG IMPLEMENTERING</a:t>
            </a:r>
            <a:endParaRPr lang="nb-NO" sz="800"/>
          </a:p>
        </p:txBody>
      </p:sp>
      <p:sp>
        <p:nvSpPr>
          <p:cNvPr id="67" name="Rectangle 66">
            <a:extLst>
              <a:ext uri="{FF2B5EF4-FFF2-40B4-BE49-F238E27FC236}">
                <a16:creationId xmlns:a16="http://schemas.microsoft.com/office/drawing/2014/main" id="{BDDA7F4C-9E5C-684A-ABDC-1FB1CCEE94A5}"/>
              </a:ext>
            </a:extLst>
          </p:cNvPr>
          <p:cNvSpPr/>
          <p:nvPr/>
        </p:nvSpPr>
        <p:spPr>
          <a:xfrm>
            <a:off x="9153322" y="2347218"/>
            <a:ext cx="2196511" cy="215444"/>
          </a:xfrm>
          <a:prstGeom prst="rect">
            <a:avLst/>
          </a:prstGeom>
        </p:spPr>
        <p:txBody>
          <a:bodyPr wrap="square">
            <a:spAutoFit/>
          </a:bodyPr>
          <a:lstStyle/>
          <a:p>
            <a:pPr algn="ctr"/>
            <a:r>
              <a:rPr lang="nb-NO" sz="800" b="1"/>
              <a:t>ADOPSJON OG OPPLÆRING</a:t>
            </a:r>
            <a:endParaRPr lang="nb-NO" sz="800"/>
          </a:p>
        </p:txBody>
      </p:sp>
      <p:sp>
        <p:nvSpPr>
          <p:cNvPr id="68" name="Tekstfelt 49">
            <a:extLst>
              <a:ext uri="{FF2B5EF4-FFF2-40B4-BE49-F238E27FC236}">
                <a16:creationId xmlns:a16="http://schemas.microsoft.com/office/drawing/2014/main" id="{1D40E3F6-A0AD-F04F-BD9D-B181637A0B72}"/>
              </a:ext>
            </a:extLst>
          </p:cNvPr>
          <p:cNvSpPr txBox="1"/>
          <p:nvPr/>
        </p:nvSpPr>
        <p:spPr>
          <a:xfrm>
            <a:off x="875707" y="2354082"/>
            <a:ext cx="1712554" cy="338554"/>
          </a:xfrm>
          <a:prstGeom prst="rect">
            <a:avLst/>
          </a:prstGeom>
          <a:noFill/>
        </p:spPr>
        <p:txBody>
          <a:bodyPr wrap="square" rtlCol="0">
            <a:spAutoFit/>
          </a:bodyPr>
          <a:lstStyle/>
          <a:p>
            <a:pPr algn="ctr"/>
            <a:r>
              <a:rPr lang="nb-NO" sz="800" b="1"/>
              <a:t>KONKRETISERE OG MOBILISERE PROSJEKT</a:t>
            </a:r>
          </a:p>
        </p:txBody>
      </p:sp>
      <p:sp>
        <p:nvSpPr>
          <p:cNvPr id="61" name="TextBox 60">
            <a:extLst>
              <a:ext uri="{FF2B5EF4-FFF2-40B4-BE49-F238E27FC236}">
                <a16:creationId xmlns:a16="http://schemas.microsoft.com/office/drawing/2014/main" id="{0DF581DA-86DF-384C-BB72-80927CA79CBA}"/>
              </a:ext>
            </a:extLst>
          </p:cNvPr>
          <p:cNvSpPr txBox="1"/>
          <p:nvPr/>
        </p:nvSpPr>
        <p:spPr>
          <a:xfrm rot="5400000">
            <a:off x="4466662" y="3907000"/>
            <a:ext cx="2742560" cy="475881"/>
          </a:xfrm>
          <a:prstGeom prst="roundRect">
            <a:avLst/>
          </a:prstGeom>
          <a:solidFill>
            <a:schemeClr val="accent6"/>
          </a:solidFill>
          <a:ln w="12700">
            <a:noFill/>
          </a:ln>
        </p:spPr>
        <p:txBody>
          <a:bodyPr wrap="square" lIns="108000" tIns="108000" rIns="108000" bIns="108000" rtlCol="0" anchor="ctr">
            <a:noAutofit/>
          </a:bodyPr>
          <a:lstStyle/>
          <a:p>
            <a:pPr algn="ctr"/>
            <a:r>
              <a:rPr lang="nb-NO" sz="800" b="1" dirty="0">
                <a:solidFill>
                  <a:schemeClr val="bg1"/>
                </a:solidFill>
              </a:rPr>
              <a:t>CONFIGURATION WORKSHOP</a:t>
            </a:r>
            <a:br>
              <a:rPr lang="nb-NO" sz="800" b="1" dirty="0">
                <a:solidFill>
                  <a:schemeClr val="bg1"/>
                </a:solidFill>
              </a:rPr>
            </a:br>
            <a:r>
              <a:rPr lang="nb-NO" sz="700" dirty="0"/>
              <a:t>Kjerneteam</a:t>
            </a:r>
            <a:endParaRPr lang="nb-NO" sz="800" dirty="0"/>
          </a:p>
        </p:txBody>
      </p:sp>
      <p:sp>
        <p:nvSpPr>
          <p:cNvPr id="57" name="TextBox 56">
            <a:extLst>
              <a:ext uri="{FF2B5EF4-FFF2-40B4-BE49-F238E27FC236}">
                <a16:creationId xmlns:a16="http://schemas.microsoft.com/office/drawing/2014/main" id="{889DD67A-3ABC-BC4E-85A4-114A578D2CB8}"/>
              </a:ext>
            </a:extLst>
          </p:cNvPr>
          <p:cNvSpPr txBox="1"/>
          <p:nvPr/>
        </p:nvSpPr>
        <p:spPr>
          <a:xfrm rot="5400000">
            <a:off x="3905400" y="3687701"/>
            <a:ext cx="2290290" cy="475880"/>
          </a:xfrm>
          <a:prstGeom prst="roundRect">
            <a:avLst/>
          </a:prstGeom>
          <a:solidFill>
            <a:schemeClr val="accent6"/>
          </a:solidFill>
          <a:ln w="12700">
            <a:noFill/>
          </a:ln>
        </p:spPr>
        <p:txBody>
          <a:bodyPr wrap="square" lIns="108000" tIns="108000" rIns="108000" bIns="108000" rtlCol="0" anchor="ctr">
            <a:noAutofit/>
          </a:bodyPr>
          <a:lstStyle/>
          <a:p>
            <a:pPr algn="ctr"/>
            <a:r>
              <a:rPr lang="nb-NO" sz="800" b="1" dirty="0">
                <a:solidFill>
                  <a:schemeClr val="bg1"/>
                </a:solidFill>
              </a:rPr>
              <a:t>WORKFLOW WORKSHOP</a:t>
            </a:r>
          </a:p>
          <a:p>
            <a:pPr algn="ctr"/>
            <a:r>
              <a:rPr lang="nb-NO" sz="700" dirty="0"/>
              <a:t>Kjerneteam</a:t>
            </a:r>
            <a:endParaRPr lang="nb-NO" sz="900" dirty="0"/>
          </a:p>
        </p:txBody>
      </p:sp>
      <p:sp>
        <p:nvSpPr>
          <p:cNvPr id="69" name="TextBox 68">
            <a:extLst>
              <a:ext uri="{FF2B5EF4-FFF2-40B4-BE49-F238E27FC236}">
                <a16:creationId xmlns:a16="http://schemas.microsoft.com/office/drawing/2014/main" id="{DE9BCD24-3A71-2E4E-AFE7-74162BF74EE1}"/>
              </a:ext>
            </a:extLst>
          </p:cNvPr>
          <p:cNvSpPr txBox="1"/>
          <p:nvPr/>
        </p:nvSpPr>
        <p:spPr>
          <a:xfrm rot="5400000">
            <a:off x="5254593" y="3912507"/>
            <a:ext cx="2754175" cy="475881"/>
          </a:xfrm>
          <a:prstGeom prst="roundRect">
            <a:avLst/>
          </a:prstGeom>
          <a:solidFill>
            <a:schemeClr val="accent6"/>
          </a:solidFill>
          <a:ln w="12700">
            <a:noFill/>
          </a:ln>
        </p:spPr>
        <p:txBody>
          <a:bodyPr wrap="square" lIns="108000" tIns="108000" rIns="108000" bIns="108000" rtlCol="0" anchor="ctr">
            <a:noAutofit/>
          </a:bodyPr>
          <a:lstStyle/>
          <a:p>
            <a:pPr algn="ctr"/>
            <a:r>
              <a:rPr lang="nb-NO" sz="800" b="1" dirty="0">
                <a:solidFill>
                  <a:schemeClr val="bg1"/>
                </a:solidFill>
              </a:rPr>
              <a:t>PROTOTYPEVISNING</a:t>
            </a:r>
            <a:br>
              <a:rPr lang="nb-NO" sz="800" b="1" dirty="0">
                <a:solidFill>
                  <a:schemeClr val="bg1"/>
                </a:solidFill>
              </a:rPr>
            </a:br>
            <a:r>
              <a:rPr lang="nb-NO" sz="700" dirty="0"/>
              <a:t>Kjerneteam</a:t>
            </a:r>
          </a:p>
        </p:txBody>
      </p:sp>
      <p:sp>
        <p:nvSpPr>
          <p:cNvPr id="65" name="TextBox 64">
            <a:extLst>
              <a:ext uri="{FF2B5EF4-FFF2-40B4-BE49-F238E27FC236}">
                <a16:creationId xmlns:a16="http://schemas.microsoft.com/office/drawing/2014/main" id="{B87D70D8-C34D-3741-88FA-19443DD24AA0}"/>
              </a:ext>
            </a:extLst>
          </p:cNvPr>
          <p:cNvSpPr txBox="1"/>
          <p:nvPr/>
        </p:nvSpPr>
        <p:spPr>
          <a:xfrm rot="5400000">
            <a:off x="6547352" y="3553307"/>
            <a:ext cx="2684632" cy="1256942"/>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DK"/>
            </a:defPPr>
            <a:lvl1pPr algn="ctr">
              <a:defRPr sz="7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b-NO" dirty="0">
                <a:solidFill>
                  <a:schemeClr val="tx1"/>
                </a:solidFill>
              </a:rPr>
              <a:t>INTEGRATIONS</a:t>
            </a:r>
          </a:p>
          <a:p>
            <a:r>
              <a:rPr lang="nb-NO" dirty="0">
                <a:solidFill>
                  <a:schemeClr val="tx1"/>
                </a:solidFill>
              </a:rPr>
              <a:t>SCRIPTING</a:t>
            </a:r>
          </a:p>
          <a:p>
            <a:r>
              <a:rPr lang="nb-NO" dirty="0">
                <a:solidFill>
                  <a:schemeClr val="tx1"/>
                </a:solidFill>
              </a:rPr>
              <a:t>DATAIMPORT</a:t>
            </a:r>
          </a:p>
          <a:p>
            <a:r>
              <a:rPr lang="nb-NO" dirty="0">
                <a:solidFill>
                  <a:schemeClr val="tx1"/>
                </a:solidFill>
              </a:rPr>
              <a:t>ETC</a:t>
            </a:r>
          </a:p>
        </p:txBody>
      </p:sp>
      <p:sp>
        <p:nvSpPr>
          <p:cNvPr id="74" name="TextBox 73">
            <a:extLst>
              <a:ext uri="{FF2B5EF4-FFF2-40B4-BE49-F238E27FC236}">
                <a16:creationId xmlns:a16="http://schemas.microsoft.com/office/drawing/2014/main" id="{76B5E401-7E37-DE4B-98DD-8C277DE1BECD}"/>
              </a:ext>
            </a:extLst>
          </p:cNvPr>
          <p:cNvSpPr txBox="1"/>
          <p:nvPr/>
        </p:nvSpPr>
        <p:spPr>
          <a:xfrm rot="5400000">
            <a:off x="7690761" y="3906850"/>
            <a:ext cx="2742857" cy="475881"/>
          </a:xfrm>
          <a:prstGeom prst="roundRect">
            <a:avLst/>
          </a:prstGeom>
          <a:solidFill>
            <a:schemeClr val="accent6"/>
          </a:solidFill>
          <a:ln w="12700">
            <a:noFill/>
          </a:ln>
        </p:spPr>
        <p:txBody>
          <a:bodyPr wrap="square" lIns="108000" tIns="108000" rIns="108000" bIns="108000" rtlCol="0" anchor="ctr">
            <a:noAutofit/>
          </a:bodyPr>
          <a:lstStyle/>
          <a:p>
            <a:pPr algn="ctr"/>
            <a:r>
              <a:rPr lang="nb-NO" sz="800" b="1" dirty="0">
                <a:solidFill>
                  <a:schemeClr val="bg1"/>
                </a:solidFill>
              </a:rPr>
              <a:t>ONBOARDING MEETING</a:t>
            </a:r>
            <a:br>
              <a:rPr lang="nb-NO" sz="800" b="1" dirty="0">
                <a:solidFill>
                  <a:schemeClr val="bg1"/>
                </a:solidFill>
              </a:rPr>
            </a:br>
            <a:r>
              <a:rPr lang="nb-NO" sz="700" dirty="0"/>
              <a:t>Kjerneteam</a:t>
            </a:r>
            <a:endParaRPr lang="nb-NO" sz="800" dirty="0"/>
          </a:p>
        </p:txBody>
      </p:sp>
      <p:sp>
        <p:nvSpPr>
          <p:cNvPr id="75" name="TextBox 74">
            <a:extLst>
              <a:ext uri="{FF2B5EF4-FFF2-40B4-BE49-F238E27FC236}">
                <a16:creationId xmlns:a16="http://schemas.microsoft.com/office/drawing/2014/main" id="{E399BD62-A29C-F94D-A784-6D2228E10CC3}"/>
              </a:ext>
            </a:extLst>
          </p:cNvPr>
          <p:cNvSpPr txBox="1"/>
          <p:nvPr/>
        </p:nvSpPr>
        <p:spPr>
          <a:xfrm rot="5400000">
            <a:off x="8288849" y="3914723"/>
            <a:ext cx="2742857" cy="475880"/>
          </a:xfrm>
          <a:prstGeom prst="roundRect">
            <a:avLst/>
          </a:prstGeom>
          <a:solidFill>
            <a:schemeClr val="accent6"/>
          </a:solidFill>
          <a:ln w="12700">
            <a:noFill/>
          </a:ln>
        </p:spPr>
        <p:txBody>
          <a:bodyPr wrap="square" lIns="108000" tIns="108000" rIns="108000" bIns="108000" rtlCol="0" anchor="ctr">
            <a:noAutofit/>
          </a:bodyPr>
          <a:lstStyle/>
          <a:p>
            <a:pPr algn="ctr"/>
            <a:r>
              <a:rPr lang="nb-NO" sz="800" b="1" dirty="0">
                <a:solidFill>
                  <a:schemeClr val="bg1"/>
                </a:solidFill>
              </a:rPr>
              <a:t>TRAIN THE TRAINER</a:t>
            </a:r>
          </a:p>
          <a:p>
            <a:pPr algn="ctr"/>
            <a:r>
              <a:rPr lang="nb-NO" sz="700" dirty="0"/>
              <a:t>Blackbelts</a:t>
            </a:r>
            <a:endParaRPr lang="nb-NO" sz="800" dirty="0"/>
          </a:p>
        </p:txBody>
      </p:sp>
      <p:sp>
        <p:nvSpPr>
          <p:cNvPr id="77" name="TextBox 76">
            <a:extLst>
              <a:ext uri="{FF2B5EF4-FFF2-40B4-BE49-F238E27FC236}">
                <a16:creationId xmlns:a16="http://schemas.microsoft.com/office/drawing/2014/main" id="{7ED82DA0-797A-364F-BC80-BABE4CF5D54C}"/>
              </a:ext>
            </a:extLst>
          </p:cNvPr>
          <p:cNvSpPr txBox="1"/>
          <p:nvPr/>
        </p:nvSpPr>
        <p:spPr>
          <a:xfrm rot="5400000">
            <a:off x="8878998" y="3906850"/>
            <a:ext cx="2742859" cy="475880"/>
          </a:xfrm>
          <a:prstGeom prst="roundRect">
            <a:avLst/>
          </a:prstGeom>
          <a:solidFill>
            <a:schemeClr val="bg1">
              <a:lumMod val="75000"/>
            </a:schemeClr>
          </a:solidFill>
          <a:ln w="12700">
            <a:noFill/>
          </a:ln>
        </p:spPr>
        <p:txBody>
          <a:bodyPr wrap="square" lIns="108000" tIns="108000" rIns="108000" bIns="108000" rtlCol="0" anchor="ctr">
            <a:noAutofit/>
          </a:bodyPr>
          <a:lstStyle/>
          <a:p>
            <a:pPr algn="ctr"/>
            <a:r>
              <a:rPr lang="nb-NO" sz="800" b="1"/>
              <a:t>TRAINING PROGRAMS</a:t>
            </a:r>
            <a:br>
              <a:rPr lang="nb-NO" sz="800" b="1"/>
            </a:br>
            <a:r>
              <a:rPr lang="nb-NO" sz="700"/>
              <a:t>Brukere</a:t>
            </a:r>
            <a:endParaRPr lang="nb-NO" sz="800"/>
          </a:p>
        </p:txBody>
      </p:sp>
      <p:sp>
        <p:nvSpPr>
          <p:cNvPr id="78" name="Title 1">
            <a:extLst>
              <a:ext uri="{FF2B5EF4-FFF2-40B4-BE49-F238E27FC236}">
                <a16:creationId xmlns:a16="http://schemas.microsoft.com/office/drawing/2014/main" id="{7DF80794-3E8F-6247-B10E-86B868CCFD4E}"/>
              </a:ext>
            </a:extLst>
          </p:cNvPr>
          <p:cNvSpPr txBox="1">
            <a:spLocks/>
          </p:cNvSpPr>
          <p:nvPr/>
        </p:nvSpPr>
        <p:spPr>
          <a:xfrm>
            <a:off x="838200" y="602820"/>
            <a:ext cx="10515600" cy="851941"/>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3600" dirty="0">
                <a:latin typeface="+mn-lt"/>
              </a:rPr>
              <a:t>Vi gjennomfører dette sammen med dere</a:t>
            </a:r>
          </a:p>
        </p:txBody>
      </p:sp>
      <p:sp>
        <p:nvSpPr>
          <p:cNvPr id="79" name="TextBox 78">
            <a:extLst>
              <a:ext uri="{FF2B5EF4-FFF2-40B4-BE49-F238E27FC236}">
                <a16:creationId xmlns:a16="http://schemas.microsoft.com/office/drawing/2014/main" id="{4C4B5A22-9A01-BE43-B855-D2861B8C194C}"/>
              </a:ext>
            </a:extLst>
          </p:cNvPr>
          <p:cNvSpPr txBox="1"/>
          <p:nvPr/>
        </p:nvSpPr>
        <p:spPr>
          <a:xfrm rot="5400000">
            <a:off x="9436556" y="3914724"/>
            <a:ext cx="2742859" cy="475880"/>
          </a:xfrm>
          <a:prstGeom prst="roundRect">
            <a:avLst/>
          </a:prstGeom>
          <a:solidFill>
            <a:schemeClr val="accent6"/>
          </a:solidFill>
          <a:ln w="12700">
            <a:noFill/>
          </a:ln>
        </p:spPr>
        <p:txBody>
          <a:bodyPr wrap="square" lIns="108000" tIns="108000" rIns="108000" bIns="108000" rtlCol="0" anchor="ctr">
            <a:noAutofit/>
          </a:bodyPr>
          <a:lstStyle/>
          <a:p>
            <a:pPr algn="ctr"/>
            <a:r>
              <a:rPr lang="nb-NO" sz="800" b="1">
                <a:solidFill>
                  <a:schemeClr val="bg1"/>
                </a:solidFill>
              </a:rPr>
              <a:t>GO-LIVE</a:t>
            </a:r>
            <a:br>
              <a:rPr lang="nb-NO" sz="800" b="1">
                <a:solidFill>
                  <a:schemeClr val="bg1"/>
                </a:solidFill>
              </a:rPr>
            </a:br>
            <a:r>
              <a:rPr lang="nb-NO" sz="700"/>
              <a:t>Bistand og støtte den dagen løsningen settes i drift</a:t>
            </a:r>
            <a:endParaRPr lang="nb-NO" sz="800"/>
          </a:p>
        </p:txBody>
      </p:sp>
      <p:sp>
        <p:nvSpPr>
          <p:cNvPr id="56" name="Text Placeholder 3">
            <a:extLst>
              <a:ext uri="{FF2B5EF4-FFF2-40B4-BE49-F238E27FC236}">
                <a16:creationId xmlns:a16="http://schemas.microsoft.com/office/drawing/2014/main" id="{6BD9E9AF-8989-5049-8D0A-31B5F06367A9}"/>
              </a:ext>
            </a:extLst>
          </p:cNvPr>
          <p:cNvSpPr txBox="1">
            <a:spLocks/>
          </p:cNvSpPr>
          <p:nvPr/>
        </p:nvSpPr>
        <p:spPr>
          <a:xfrm>
            <a:off x="834235" y="1163412"/>
            <a:ext cx="10515600" cy="3244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5E5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2B2A2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2B2A2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B2A2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2B2A2A"/>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b-NO" sz="1600" dirty="0">
                <a:solidFill>
                  <a:schemeClr val="accent3"/>
                </a:solidFill>
              </a:rPr>
              <a:t>Vi sørger for at CRM er i tråd med deres strategi</a:t>
            </a:r>
          </a:p>
        </p:txBody>
      </p:sp>
      <p:sp>
        <p:nvSpPr>
          <p:cNvPr id="58" name="TextBox 57">
            <a:extLst>
              <a:ext uri="{FF2B5EF4-FFF2-40B4-BE49-F238E27FC236}">
                <a16:creationId xmlns:a16="http://schemas.microsoft.com/office/drawing/2014/main" id="{FC8ACAF5-3B09-FC44-BA62-F17390513A57}"/>
              </a:ext>
            </a:extLst>
          </p:cNvPr>
          <p:cNvSpPr txBox="1"/>
          <p:nvPr/>
        </p:nvSpPr>
        <p:spPr>
          <a:xfrm rot="5400000">
            <a:off x="3193041" y="3682121"/>
            <a:ext cx="2290292" cy="475879"/>
          </a:xfrm>
          <a:prstGeom prst="roundRect">
            <a:avLst/>
          </a:prstGeom>
          <a:solidFill>
            <a:schemeClr val="accent6"/>
          </a:solidFill>
          <a:ln w="12700">
            <a:noFill/>
          </a:ln>
        </p:spPr>
        <p:txBody>
          <a:bodyPr wrap="square" lIns="108000" tIns="108000" rIns="108000" bIns="108000" rtlCol="0" anchor="ctr">
            <a:noAutofit/>
          </a:bodyPr>
          <a:lstStyle/>
          <a:p>
            <a:pPr algn="ctr"/>
            <a:r>
              <a:rPr lang="nb-NO" sz="800" b="1">
                <a:solidFill>
                  <a:schemeClr val="bg1"/>
                </a:solidFill>
              </a:rPr>
              <a:t>KPI WORKSHOP</a:t>
            </a:r>
          </a:p>
          <a:p>
            <a:pPr algn="ctr"/>
            <a:r>
              <a:rPr lang="nb-NO" sz="700" dirty="0"/>
              <a:t>Kjerneteam</a:t>
            </a:r>
            <a:endParaRPr lang="nb-NO" sz="900"/>
          </a:p>
        </p:txBody>
      </p:sp>
    </p:spTree>
    <p:extLst>
      <p:ext uri="{BB962C8B-B14F-4D97-AF65-F5344CB8AC3E}">
        <p14:creationId xmlns:p14="http://schemas.microsoft.com/office/powerpoint/2010/main" val="1189516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BBE8B271-7DAF-2F42-ABD7-AC8220FC81A4}"/>
              </a:ext>
            </a:extLst>
          </p:cNvPr>
          <p:cNvSpPr txBox="1">
            <a:spLocks/>
          </p:cNvSpPr>
          <p:nvPr/>
        </p:nvSpPr>
        <p:spPr>
          <a:xfrm>
            <a:off x="838200" y="602820"/>
            <a:ext cx="10515600" cy="851941"/>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3600" dirty="0">
                <a:latin typeface="+mn-lt"/>
              </a:rPr>
              <a:t>Prosjektleveranser</a:t>
            </a:r>
          </a:p>
        </p:txBody>
      </p:sp>
      <p:sp>
        <p:nvSpPr>
          <p:cNvPr id="28" name="Text Placeholder 3">
            <a:extLst>
              <a:ext uri="{FF2B5EF4-FFF2-40B4-BE49-F238E27FC236}">
                <a16:creationId xmlns:a16="http://schemas.microsoft.com/office/drawing/2014/main" id="{63153D30-4454-C841-9A43-2BC2CAD241DB}"/>
              </a:ext>
            </a:extLst>
          </p:cNvPr>
          <p:cNvSpPr txBox="1">
            <a:spLocks/>
          </p:cNvSpPr>
          <p:nvPr/>
        </p:nvSpPr>
        <p:spPr>
          <a:xfrm>
            <a:off x="834235" y="1163412"/>
            <a:ext cx="10515600" cy="3244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5E5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2B2A2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2B2A2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B2A2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2B2A2A"/>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b-NO" sz="1600" dirty="0">
                <a:solidFill>
                  <a:schemeClr val="accent3"/>
                </a:solidFill>
              </a:rPr>
              <a:t>Hva leverer vi gjennom dette prosjektet? </a:t>
            </a:r>
          </a:p>
        </p:txBody>
      </p:sp>
      <p:pic>
        <p:nvPicPr>
          <p:cNvPr id="12" name="Picture 11" descr="Diagram&#10;&#10;Description automatically generated">
            <a:extLst>
              <a:ext uri="{FF2B5EF4-FFF2-40B4-BE49-F238E27FC236}">
                <a16:creationId xmlns:a16="http://schemas.microsoft.com/office/drawing/2014/main" id="{673056E2-D0DD-1E44-97E5-6E1589612640}"/>
              </a:ext>
            </a:extLst>
          </p:cNvPr>
          <p:cNvPicPr>
            <a:picLocks noChangeAspect="1"/>
          </p:cNvPicPr>
          <p:nvPr/>
        </p:nvPicPr>
        <p:blipFill>
          <a:blip r:embed="rId3"/>
          <a:stretch>
            <a:fillRect/>
          </a:stretch>
        </p:blipFill>
        <p:spPr>
          <a:xfrm>
            <a:off x="12402772" y="161713"/>
            <a:ext cx="3107604" cy="2327847"/>
          </a:xfrm>
          <a:prstGeom prst="rect">
            <a:avLst/>
          </a:prstGeom>
          <a:ln w="28575">
            <a:solidFill>
              <a:srgbClr val="D5450D"/>
            </a:solidFill>
          </a:ln>
        </p:spPr>
      </p:pic>
      <p:graphicFrame>
        <p:nvGraphicFramePr>
          <p:cNvPr id="30" name="Table 4">
            <a:extLst>
              <a:ext uri="{FF2B5EF4-FFF2-40B4-BE49-F238E27FC236}">
                <a16:creationId xmlns:a16="http://schemas.microsoft.com/office/drawing/2014/main" id="{BBABD916-056A-6148-85C5-0F15B111AE55}"/>
              </a:ext>
            </a:extLst>
          </p:cNvPr>
          <p:cNvGraphicFramePr>
            <a:graphicFrameLocks/>
          </p:cNvGraphicFramePr>
          <p:nvPr>
            <p:extLst>
              <p:ext uri="{D42A27DB-BD31-4B8C-83A1-F6EECF244321}">
                <p14:modId xmlns:p14="http://schemas.microsoft.com/office/powerpoint/2010/main" val="48410379"/>
              </p:ext>
            </p:extLst>
          </p:nvPr>
        </p:nvGraphicFramePr>
        <p:xfrm>
          <a:off x="961748" y="1612253"/>
          <a:ext cx="10392052" cy="4378241"/>
        </p:xfrm>
        <a:graphic>
          <a:graphicData uri="http://schemas.openxmlformats.org/drawingml/2006/table">
            <a:tbl>
              <a:tblPr bandRow="1">
                <a:effectLst/>
                <a:tableStyleId>{8A107856-5554-42FB-B03E-39F5DBC370BA}</a:tableStyleId>
              </a:tblPr>
              <a:tblGrid>
                <a:gridCol w="1701553">
                  <a:extLst>
                    <a:ext uri="{9D8B030D-6E8A-4147-A177-3AD203B41FA5}">
                      <a16:colId xmlns:a16="http://schemas.microsoft.com/office/drawing/2014/main" val="3228770511"/>
                    </a:ext>
                  </a:extLst>
                </a:gridCol>
                <a:gridCol w="8690499">
                  <a:extLst>
                    <a:ext uri="{9D8B030D-6E8A-4147-A177-3AD203B41FA5}">
                      <a16:colId xmlns:a16="http://schemas.microsoft.com/office/drawing/2014/main" val="2089800143"/>
                    </a:ext>
                  </a:extLst>
                </a:gridCol>
              </a:tblGrid>
              <a:tr h="752405">
                <a:tc>
                  <a:txBody>
                    <a:bodyPr/>
                    <a:lstStyle/>
                    <a:p>
                      <a:pPr algn="ctr"/>
                      <a:r>
                        <a:rPr lang="nb-NO" sz="1400" b="1" dirty="0">
                          <a:solidFill>
                            <a:schemeClr val="accent3"/>
                          </a:solidFill>
                        </a:rPr>
                        <a:t>UKE 1</a:t>
                      </a:r>
                    </a:p>
                  </a:txBody>
                  <a:tcPr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b-NO" sz="1400" b="0" dirty="0"/>
                        <a:t>Enighet med ledelsen om hvorfor vi gjør dette og hvordan dette støtter strategien. Felles forståelse for prosjektets omfang og leveranser, samt være enige om de viktigste </a:t>
                      </a:r>
                      <a:r>
                        <a:rPr lang="nb-NO" sz="1400" b="0" dirty="0" err="1"/>
                        <a:t>KPIene</a:t>
                      </a:r>
                      <a:r>
                        <a:rPr lang="nb-NO" sz="1400" b="0" dirty="0"/>
                        <a:t> som forretningen navigerer etter.</a:t>
                      </a:r>
                    </a:p>
                  </a:txBody>
                  <a:tcPr anchor="ctr">
                    <a:lnL w="12700" cmpd="sng">
                      <a:noFill/>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603856"/>
                  </a:ext>
                </a:extLst>
              </a:tr>
              <a:tr h="5294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1" dirty="0">
                          <a:solidFill>
                            <a:schemeClr val="accent3"/>
                          </a:solidFill>
                        </a:rPr>
                        <a:t>UKE 2</a:t>
                      </a:r>
                    </a:p>
                  </a:txBody>
                  <a:tcPr anchor="ctr">
                    <a:lnL w="12700" cap="flat" cmpd="sng" algn="ctr">
                      <a:noFill/>
                      <a:prstDash val="sysDot"/>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b-NO" sz="1400" b="0" dirty="0" err="1"/>
                        <a:t>Kjerneteam</a:t>
                      </a:r>
                      <a:r>
                        <a:rPr lang="nb-NO" sz="1400" b="0" dirty="0"/>
                        <a:t> har en felles forståelse av prosjektets </a:t>
                      </a:r>
                      <a:r>
                        <a:rPr lang="nb-NO" sz="1400" b="0" dirty="0" err="1"/>
                        <a:t>omfagn</a:t>
                      </a:r>
                      <a:r>
                        <a:rPr lang="nb-NO" sz="1400" b="0" dirty="0"/>
                        <a:t>, leveranser og nøkkel KPI. Prosjektorganisasjonen er definert og mobilisert før design-fasen.</a:t>
                      </a:r>
                    </a:p>
                  </a:txBody>
                  <a:tcPr anchor="ctr">
                    <a:lnL w="12700" cmpd="sng">
                      <a:noFill/>
                    </a:lnL>
                    <a:lnR w="12700" cap="flat" cmpd="sng" algn="ctr">
                      <a:noFill/>
                      <a:prstDash val="sysDot"/>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0890279"/>
                  </a:ext>
                </a:extLst>
              </a:tr>
              <a:tr h="442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1" dirty="0">
                          <a:solidFill>
                            <a:schemeClr val="accent3"/>
                          </a:solidFill>
                        </a:rPr>
                        <a:t>UKE 3</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endParaRPr lang="en-US" sz="1400" dirty="0"/>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1752498"/>
                  </a:ext>
                </a:extLst>
              </a:tr>
              <a:tr h="442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1" dirty="0">
                          <a:solidFill>
                            <a:schemeClr val="accent3"/>
                          </a:solidFill>
                        </a:rPr>
                        <a:t>UKE 4</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US" sz="1400" dirty="0"/>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433239"/>
                  </a:ext>
                </a:extLst>
              </a:tr>
              <a:tr h="442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1" dirty="0">
                          <a:solidFill>
                            <a:schemeClr val="accent3"/>
                          </a:solidFill>
                        </a:rPr>
                        <a:t>UKE 5</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buNone/>
                      </a:pPr>
                      <a:endParaRPr lang="en-US" sz="1400" dirty="0"/>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9524201"/>
                  </a:ext>
                </a:extLst>
              </a:tr>
              <a:tr h="442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1" dirty="0">
                          <a:solidFill>
                            <a:schemeClr val="accent3"/>
                          </a:solidFill>
                        </a:rPr>
                        <a:t>UKE 6</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1400" b="0" dirty="0"/>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1911035"/>
                  </a:ext>
                </a:extLst>
              </a:tr>
              <a:tr h="442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1" dirty="0">
                          <a:solidFill>
                            <a:schemeClr val="accent3"/>
                          </a:solidFill>
                        </a:rPr>
                        <a:t>UKE 7</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1400" dirty="0"/>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4304417"/>
                  </a:ext>
                </a:extLst>
              </a:tr>
              <a:tr h="442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1" dirty="0">
                          <a:solidFill>
                            <a:schemeClr val="accent3"/>
                          </a:solidFill>
                        </a:rPr>
                        <a:t>UKE 8</a:t>
                      </a:r>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1400" dirty="0"/>
                    </a:p>
                  </a:txBody>
                  <a:tcPr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3105638"/>
                  </a:ext>
                </a:extLst>
              </a:tr>
              <a:tr h="442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b="1" dirty="0">
                          <a:solidFill>
                            <a:schemeClr val="accent3"/>
                          </a:solidFill>
                        </a:rPr>
                        <a:t>UKE 9</a:t>
                      </a:r>
                    </a:p>
                  </a:txBody>
                  <a:tcPr anchor="ctr">
                    <a:lnL w="12700" cmpd="sng">
                      <a:noFill/>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nb-NO" sz="1400" dirty="0"/>
                    </a:p>
                  </a:txBody>
                  <a:tcPr anchor="ctr">
                    <a:lnL w="12700" cmpd="sng">
                      <a:noFill/>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2263888"/>
                  </a:ext>
                </a:extLst>
              </a:tr>
            </a:tbl>
          </a:graphicData>
        </a:graphic>
      </p:graphicFrame>
    </p:spTree>
    <p:extLst>
      <p:ext uri="{BB962C8B-B14F-4D97-AF65-F5344CB8AC3E}">
        <p14:creationId xmlns:p14="http://schemas.microsoft.com/office/powerpoint/2010/main" val="3818971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DD50-67C7-DA46-A99A-295E9338AA25}"/>
              </a:ext>
            </a:extLst>
          </p:cNvPr>
          <p:cNvSpPr>
            <a:spLocks noGrp="1"/>
          </p:cNvSpPr>
          <p:nvPr>
            <p:ph type="title"/>
          </p:nvPr>
        </p:nvSpPr>
        <p:spPr>
          <a:xfrm>
            <a:off x="831850" y="1162374"/>
            <a:ext cx="10515600" cy="4549657"/>
          </a:xfrm>
        </p:spPr>
        <p:txBody>
          <a:bodyPr anchor="ctr">
            <a:normAutofit/>
          </a:bodyPr>
          <a:lstStyle/>
          <a:p>
            <a:pPr algn="ctr"/>
            <a:r>
              <a:rPr lang="nb-NO" sz="25800"/>
              <a:t>Q&amp;A</a:t>
            </a:r>
          </a:p>
        </p:txBody>
      </p:sp>
    </p:spTree>
    <p:extLst>
      <p:ext uri="{BB962C8B-B14F-4D97-AF65-F5344CB8AC3E}">
        <p14:creationId xmlns:p14="http://schemas.microsoft.com/office/powerpoint/2010/main" val="2598067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a:xfrm>
            <a:off x="831850" y="1162374"/>
            <a:ext cx="10515600" cy="2460057"/>
          </a:xfrm>
        </p:spPr>
        <p:txBody>
          <a:bodyPr>
            <a:normAutofit/>
          </a:bodyPr>
          <a:lstStyle/>
          <a:p>
            <a:r>
              <a:rPr lang="nb-NO" dirty="0"/>
              <a:t>HVORDAN LYKKES VI</a:t>
            </a:r>
            <a:br>
              <a:rPr lang="nb-NO" dirty="0"/>
            </a:br>
            <a:r>
              <a:rPr lang="nb-NO" dirty="0"/>
              <a:t>MED DETTE PROSJEKTET</a:t>
            </a:r>
            <a:br>
              <a:rPr lang="nb-NO" dirty="0"/>
            </a:br>
            <a:r>
              <a:rPr lang="nb-NO" dirty="0"/>
              <a:t>OG NÅR KAN VI SI AT </a:t>
            </a:r>
            <a:br>
              <a:rPr lang="nb-NO" dirty="0"/>
            </a:br>
            <a:r>
              <a:rPr lang="nb-NO" dirty="0"/>
              <a:t>DET HAR VÆRT EN </a:t>
            </a:r>
            <a:r>
              <a:rPr lang="nb-NO" dirty="0">
                <a:solidFill>
                  <a:srgbClr val="EF7545"/>
                </a:solidFill>
              </a:rPr>
              <a:t>SUKSESS</a:t>
            </a:r>
            <a:r>
              <a:rPr lang="nb-NO" dirty="0"/>
              <a:t>? </a:t>
            </a:r>
          </a:p>
        </p:txBody>
      </p:sp>
    </p:spTree>
    <p:extLst>
      <p:ext uri="{BB962C8B-B14F-4D97-AF65-F5344CB8AC3E}">
        <p14:creationId xmlns:p14="http://schemas.microsoft.com/office/powerpoint/2010/main" val="1962749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FCB4F-2B0C-9E4D-A7D7-467FBF5B9EA9}"/>
              </a:ext>
            </a:extLst>
          </p:cNvPr>
          <p:cNvSpPr>
            <a:spLocks noGrp="1"/>
          </p:cNvSpPr>
          <p:nvPr>
            <p:ph type="title"/>
          </p:nvPr>
        </p:nvSpPr>
        <p:spPr/>
        <p:txBody>
          <a:bodyPr>
            <a:normAutofit fontScale="90000"/>
          </a:bodyPr>
          <a:lstStyle/>
          <a:p>
            <a:r>
              <a:rPr lang="nb-NO" dirty="0"/>
              <a:t>SUKSESSFAKTORER</a:t>
            </a:r>
            <a:br>
              <a:rPr lang="nb-NO" dirty="0"/>
            </a:br>
            <a:br>
              <a:rPr lang="nb-NO" dirty="0"/>
            </a:br>
            <a:r>
              <a:rPr lang="nb-NO" sz="3100" dirty="0">
                <a:latin typeface="Arial" panose="020B0604020202020204" pitchFamily="34" charset="0"/>
                <a:cs typeface="Arial" panose="020B0604020202020204" pitchFamily="34" charset="0"/>
              </a:rPr>
              <a:t>Definisjon:</a:t>
            </a:r>
            <a:br>
              <a:rPr lang="nb-NO" dirty="0"/>
            </a:br>
            <a:r>
              <a:rPr lang="nb-NO" sz="3100" b="0" dirty="0">
                <a:latin typeface="Arial" panose="020B0604020202020204" pitchFamily="34" charset="0"/>
                <a:cs typeface="Arial" panose="020B0604020202020204" pitchFamily="34" charset="0"/>
              </a:rPr>
              <a:t>Suksessfaktorer er forhold som må ligge til rette for at prosjektresultatet skal oppfattes som vellykket. Suksessfaktorene observeres og påvirkes under selve prosjektgjennomføringen.</a:t>
            </a:r>
            <a:br>
              <a:rPr lang="nb-NO" sz="3100" b="0" dirty="0">
                <a:latin typeface="Arial" panose="020B0604020202020204" pitchFamily="34" charset="0"/>
                <a:cs typeface="Arial" panose="020B0604020202020204" pitchFamily="34" charset="0"/>
              </a:rPr>
            </a:br>
            <a:br>
              <a:rPr lang="nb-NO" sz="3100" b="0" dirty="0">
                <a:latin typeface="Arial" panose="020B0604020202020204" pitchFamily="34" charset="0"/>
                <a:cs typeface="Arial" panose="020B0604020202020204" pitchFamily="34" charset="0"/>
              </a:rPr>
            </a:br>
            <a:r>
              <a:rPr lang="nb-NO" sz="3100" b="0" dirty="0">
                <a:latin typeface="Arial" panose="020B0604020202020204" pitchFamily="34" charset="0"/>
                <a:cs typeface="Arial" panose="020B0604020202020204" pitchFamily="34" charset="0"/>
              </a:rPr>
              <a:t>En vektlegging av suksessfaktorene under prosjektets gjennomføring øker sannsynligheten for et vellykket resultat.</a:t>
            </a:r>
            <a:br>
              <a:rPr lang="nb-NO" sz="3100" b="0" dirty="0">
                <a:latin typeface="Arial" panose="020B0604020202020204" pitchFamily="34" charset="0"/>
                <a:cs typeface="Arial" panose="020B0604020202020204" pitchFamily="34" charset="0"/>
              </a:rPr>
            </a:br>
            <a:endParaRPr lang="nb-NO" sz="3100" dirty="0"/>
          </a:p>
        </p:txBody>
      </p:sp>
    </p:spTree>
    <p:extLst>
      <p:ext uri="{BB962C8B-B14F-4D97-AF65-F5344CB8AC3E}">
        <p14:creationId xmlns:p14="http://schemas.microsoft.com/office/powerpoint/2010/main" val="3206405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B646-60A2-8C49-9876-3D85A182ACC6}"/>
              </a:ext>
            </a:extLst>
          </p:cNvPr>
          <p:cNvSpPr>
            <a:spLocks noGrp="1"/>
          </p:cNvSpPr>
          <p:nvPr>
            <p:ph type="ctrTitle"/>
          </p:nvPr>
        </p:nvSpPr>
        <p:spPr/>
        <p:txBody>
          <a:bodyPr/>
          <a:lstStyle/>
          <a:p>
            <a:endParaRPr lang="nb-NO"/>
          </a:p>
        </p:txBody>
      </p:sp>
      <p:sp>
        <p:nvSpPr>
          <p:cNvPr id="3" name="Subtitle 2">
            <a:extLst>
              <a:ext uri="{FF2B5EF4-FFF2-40B4-BE49-F238E27FC236}">
                <a16:creationId xmlns:a16="http://schemas.microsoft.com/office/drawing/2014/main" id="{23929BE4-6321-AB46-92AE-2E9C6797DC2F}"/>
              </a:ext>
            </a:extLst>
          </p:cNvPr>
          <p:cNvSpPr>
            <a:spLocks noGrp="1"/>
          </p:cNvSpPr>
          <p:nvPr>
            <p:ph type="subTitle" idx="1"/>
          </p:nvPr>
        </p:nvSpPr>
        <p:spPr/>
        <p:txBody>
          <a:bodyPr/>
          <a:lstStyle/>
          <a:p>
            <a:endParaRPr lang="nb-NO"/>
          </a:p>
        </p:txBody>
      </p:sp>
      <p:pic>
        <p:nvPicPr>
          <p:cNvPr id="4" name="Picture 3">
            <a:extLst>
              <a:ext uri="{FF2B5EF4-FFF2-40B4-BE49-F238E27FC236}">
                <a16:creationId xmlns:a16="http://schemas.microsoft.com/office/drawing/2014/main" id="{D8FB4640-FCB1-CC4A-B2C2-268DD974D0E3}"/>
              </a:ext>
            </a:extLst>
          </p:cNvPr>
          <p:cNvPicPr>
            <a:picLocks noChangeAspect="1"/>
          </p:cNvPicPr>
          <p:nvPr/>
        </p:nvPicPr>
        <p:blipFill>
          <a:blip r:embed="rId3"/>
          <a:stretch>
            <a:fillRect/>
          </a:stretch>
        </p:blipFill>
        <p:spPr>
          <a:xfrm>
            <a:off x="0" y="1"/>
            <a:ext cx="12277427" cy="6858000"/>
          </a:xfrm>
          <a:prstGeom prst="rect">
            <a:avLst/>
          </a:prstGeom>
          <a:ln w="28575">
            <a:solidFill>
              <a:srgbClr val="FF0000"/>
            </a:solidFill>
          </a:ln>
        </p:spPr>
      </p:pic>
      <p:sp>
        <p:nvSpPr>
          <p:cNvPr id="5" name="TextBox 4">
            <a:extLst>
              <a:ext uri="{FF2B5EF4-FFF2-40B4-BE49-F238E27FC236}">
                <a16:creationId xmlns:a16="http://schemas.microsoft.com/office/drawing/2014/main" id="{04B4DA8B-BF5E-254D-B885-B26E85B709D8}"/>
              </a:ext>
            </a:extLst>
          </p:cNvPr>
          <p:cNvSpPr txBox="1"/>
          <p:nvPr/>
        </p:nvSpPr>
        <p:spPr>
          <a:xfrm>
            <a:off x="514350" y="1600201"/>
            <a:ext cx="4914900" cy="2142642"/>
          </a:xfrm>
          <a:prstGeom prst="rect">
            <a:avLst/>
          </a:prstGeom>
          <a:solidFill>
            <a:schemeClr val="bg1"/>
          </a:solidFill>
        </p:spPr>
        <p:txBody>
          <a:bodyPr wrap="square" rtlCol="0" anchor="ctr">
            <a:noAutofit/>
          </a:bodyPr>
          <a:lstStyle/>
          <a:p>
            <a:pPr algn="ctr"/>
            <a:r>
              <a:rPr lang="nb-NO" sz="2400" dirty="0">
                <a:solidFill>
                  <a:schemeClr val="accent3"/>
                </a:solidFill>
              </a:rPr>
              <a:t>FORMÅL</a:t>
            </a:r>
          </a:p>
        </p:txBody>
      </p:sp>
      <p:sp>
        <p:nvSpPr>
          <p:cNvPr id="6" name="TextBox 5">
            <a:extLst>
              <a:ext uri="{FF2B5EF4-FFF2-40B4-BE49-F238E27FC236}">
                <a16:creationId xmlns:a16="http://schemas.microsoft.com/office/drawing/2014/main" id="{7815C5A9-C4A6-D244-890A-F18595B7FBF8}"/>
              </a:ext>
            </a:extLst>
          </p:cNvPr>
          <p:cNvSpPr txBox="1"/>
          <p:nvPr/>
        </p:nvSpPr>
        <p:spPr>
          <a:xfrm>
            <a:off x="6138712" y="1600200"/>
            <a:ext cx="5634187" cy="2142642"/>
          </a:xfrm>
          <a:prstGeom prst="rect">
            <a:avLst/>
          </a:prstGeom>
          <a:solidFill>
            <a:schemeClr val="bg1"/>
          </a:solidFill>
        </p:spPr>
        <p:txBody>
          <a:bodyPr wrap="square" rtlCol="0" anchor="ctr">
            <a:noAutofit/>
          </a:bodyPr>
          <a:lstStyle/>
          <a:p>
            <a:pPr algn="ctr"/>
            <a:r>
              <a:rPr lang="nb-NO" sz="2400" dirty="0">
                <a:solidFill>
                  <a:schemeClr val="accent3"/>
                </a:solidFill>
              </a:rPr>
              <a:t>LEVERANSER</a:t>
            </a:r>
          </a:p>
        </p:txBody>
      </p:sp>
      <p:sp>
        <p:nvSpPr>
          <p:cNvPr id="7" name="TextBox 6">
            <a:extLst>
              <a:ext uri="{FF2B5EF4-FFF2-40B4-BE49-F238E27FC236}">
                <a16:creationId xmlns:a16="http://schemas.microsoft.com/office/drawing/2014/main" id="{39A3E3DF-BF15-6847-883C-85F379C66607}"/>
              </a:ext>
            </a:extLst>
          </p:cNvPr>
          <p:cNvSpPr txBox="1"/>
          <p:nvPr/>
        </p:nvSpPr>
        <p:spPr>
          <a:xfrm>
            <a:off x="6138711" y="4220679"/>
            <a:ext cx="5634187" cy="842811"/>
          </a:xfrm>
          <a:prstGeom prst="rect">
            <a:avLst/>
          </a:prstGeom>
          <a:solidFill>
            <a:schemeClr val="bg1"/>
          </a:solidFill>
        </p:spPr>
        <p:txBody>
          <a:bodyPr wrap="square" rtlCol="0" anchor="ctr">
            <a:noAutofit/>
          </a:bodyPr>
          <a:lstStyle/>
          <a:p>
            <a:pPr algn="ctr"/>
            <a:r>
              <a:rPr lang="nb-NO" sz="2400" dirty="0">
                <a:solidFill>
                  <a:schemeClr val="accent3"/>
                </a:solidFill>
              </a:rPr>
              <a:t>Overordnede </a:t>
            </a:r>
            <a:r>
              <a:rPr lang="nb-NO" sz="2400" dirty="0" err="1">
                <a:solidFill>
                  <a:schemeClr val="accent3"/>
                </a:solidFill>
              </a:rPr>
              <a:t>KPIer</a:t>
            </a:r>
            <a:endParaRPr lang="nb-NO" sz="2400" dirty="0">
              <a:solidFill>
                <a:schemeClr val="accent3"/>
              </a:solidFill>
            </a:endParaRPr>
          </a:p>
        </p:txBody>
      </p:sp>
      <p:sp>
        <p:nvSpPr>
          <p:cNvPr id="8" name="TextBox 7">
            <a:extLst>
              <a:ext uri="{FF2B5EF4-FFF2-40B4-BE49-F238E27FC236}">
                <a16:creationId xmlns:a16="http://schemas.microsoft.com/office/drawing/2014/main" id="{7CAB7347-D0C0-9B45-A03D-32C90C9A1390}"/>
              </a:ext>
            </a:extLst>
          </p:cNvPr>
          <p:cNvSpPr txBox="1"/>
          <p:nvPr/>
        </p:nvSpPr>
        <p:spPr>
          <a:xfrm>
            <a:off x="6138711" y="5541327"/>
            <a:ext cx="5676898" cy="585153"/>
          </a:xfrm>
          <a:prstGeom prst="rect">
            <a:avLst/>
          </a:prstGeom>
          <a:solidFill>
            <a:schemeClr val="bg1"/>
          </a:solidFill>
        </p:spPr>
        <p:txBody>
          <a:bodyPr wrap="square" rtlCol="0" anchor="ctr">
            <a:noAutofit/>
          </a:bodyPr>
          <a:lstStyle/>
          <a:p>
            <a:pPr algn="ctr"/>
            <a:r>
              <a:rPr lang="nb-NO" sz="2400" dirty="0">
                <a:solidFill>
                  <a:schemeClr val="accent3"/>
                </a:solidFill>
              </a:rPr>
              <a:t>SUKSESSFAKTORER</a:t>
            </a:r>
          </a:p>
        </p:txBody>
      </p:sp>
      <p:sp>
        <p:nvSpPr>
          <p:cNvPr id="9" name="TextBox 8">
            <a:extLst>
              <a:ext uri="{FF2B5EF4-FFF2-40B4-BE49-F238E27FC236}">
                <a16:creationId xmlns:a16="http://schemas.microsoft.com/office/drawing/2014/main" id="{B7E349D6-A73F-114D-92DC-38BBA7850F0F}"/>
              </a:ext>
            </a:extLst>
          </p:cNvPr>
          <p:cNvSpPr txBox="1"/>
          <p:nvPr/>
        </p:nvSpPr>
        <p:spPr>
          <a:xfrm>
            <a:off x="514351" y="4352070"/>
            <a:ext cx="4914900" cy="1774410"/>
          </a:xfrm>
          <a:prstGeom prst="rect">
            <a:avLst/>
          </a:prstGeom>
          <a:solidFill>
            <a:schemeClr val="bg1"/>
          </a:solidFill>
        </p:spPr>
        <p:txBody>
          <a:bodyPr wrap="square" rtlCol="0" anchor="ctr">
            <a:noAutofit/>
          </a:bodyPr>
          <a:lstStyle/>
          <a:p>
            <a:pPr algn="ctr"/>
            <a:r>
              <a:rPr lang="nb-NO" sz="2400" dirty="0">
                <a:solidFill>
                  <a:schemeClr val="accent3"/>
                </a:solidFill>
              </a:rPr>
              <a:t>SUKSESSKRITERIER</a:t>
            </a:r>
          </a:p>
        </p:txBody>
      </p:sp>
    </p:spTree>
    <p:extLst>
      <p:ext uri="{BB962C8B-B14F-4D97-AF65-F5344CB8AC3E}">
        <p14:creationId xmlns:p14="http://schemas.microsoft.com/office/powerpoint/2010/main" val="3877364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F05D4-7676-A046-BEBE-9466E9F8B029}"/>
              </a:ext>
            </a:extLst>
          </p:cNvPr>
          <p:cNvSpPr>
            <a:spLocks noGrp="1"/>
          </p:cNvSpPr>
          <p:nvPr>
            <p:ph type="title"/>
          </p:nvPr>
        </p:nvSpPr>
        <p:spPr/>
        <p:txBody>
          <a:bodyPr/>
          <a:lstStyle/>
          <a:p>
            <a:r>
              <a:rPr lang="nb-NO" dirty="0"/>
              <a:t>Suksessfaktorer for prosjekt</a:t>
            </a:r>
          </a:p>
        </p:txBody>
      </p:sp>
      <p:sp>
        <p:nvSpPr>
          <p:cNvPr id="3" name="Content Placeholder 2">
            <a:extLst>
              <a:ext uri="{FF2B5EF4-FFF2-40B4-BE49-F238E27FC236}">
                <a16:creationId xmlns:a16="http://schemas.microsoft.com/office/drawing/2014/main" id="{2C73FA09-0F50-4741-B526-0E3FC773D7D9}"/>
              </a:ext>
            </a:extLst>
          </p:cNvPr>
          <p:cNvSpPr>
            <a:spLocks noGrp="1"/>
          </p:cNvSpPr>
          <p:nvPr>
            <p:ph sz="half" idx="1"/>
          </p:nvPr>
        </p:nvSpPr>
        <p:spPr>
          <a:xfrm>
            <a:off x="838200" y="2019993"/>
            <a:ext cx="5181600" cy="4109344"/>
          </a:xfrm>
        </p:spPr>
        <p:txBody>
          <a:bodyPr/>
          <a:lstStyle/>
          <a:p>
            <a:r>
              <a:rPr lang="nb-NO" dirty="0"/>
              <a:t>Suksessfaktorer for prosjektet</a:t>
            </a:r>
          </a:p>
        </p:txBody>
      </p:sp>
      <p:sp>
        <p:nvSpPr>
          <p:cNvPr id="4" name="Content Placeholder 3">
            <a:extLst>
              <a:ext uri="{FF2B5EF4-FFF2-40B4-BE49-F238E27FC236}">
                <a16:creationId xmlns:a16="http://schemas.microsoft.com/office/drawing/2014/main" id="{98FEAC2B-B88C-B24B-9B9A-26A0FA181C80}"/>
              </a:ext>
            </a:extLst>
          </p:cNvPr>
          <p:cNvSpPr>
            <a:spLocks noGrp="1"/>
          </p:cNvSpPr>
          <p:nvPr>
            <p:ph sz="half" idx="2"/>
          </p:nvPr>
        </p:nvSpPr>
        <p:spPr>
          <a:xfrm>
            <a:off x="6450676" y="2019991"/>
            <a:ext cx="4903124" cy="4109345"/>
          </a:xfrm>
          <a:solidFill>
            <a:schemeClr val="accent3"/>
          </a:solidFill>
        </p:spPr>
        <p:txBody>
          <a:bodyPr lIns="360000" tIns="360000" rIns="360000" bIns="360000"/>
          <a:lstStyle/>
          <a:p>
            <a:pPr marL="0" indent="0">
              <a:buNone/>
            </a:pPr>
            <a:r>
              <a:rPr lang="nb-NO" b="1" dirty="0">
                <a:solidFill>
                  <a:schemeClr val="bg1"/>
                </a:solidFill>
              </a:rPr>
              <a:t>Risikofaktorer:</a:t>
            </a:r>
          </a:p>
          <a:p>
            <a:r>
              <a:rPr lang="nb-NO" dirty="0">
                <a:solidFill>
                  <a:schemeClr val="bg1"/>
                </a:solidFill>
              </a:rPr>
              <a:t>Legg inn punkter kartlagt i SSM</a:t>
            </a:r>
          </a:p>
        </p:txBody>
      </p:sp>
      <p:pic>
        <p:nvPicPr>
          <p:cNvPr id="5" name="Picture 4">
            <a:extLst>
              <a:ext uri="{FF2B5EF4-FFF2-40B4-BE49-F238E27FC236}">
                <a16:creationId xmlns:a16="http://schemas.microsoft.com/office/drawing/2014/main" id="{E0CCE49E-EFD0-0F40-A83E-58082F4FFFB1}"/>
              </a:ext>
            </a:extLst>
          </p:cNvPr>
          <p:cNvPicPr>
            <a:picLocks noChangeAspect="1"/>
          </p:cNvPicPr>
          <p:nvPr/>
        </p:nvPicPr>
        <p:blipFill>
          <a:blip r:embed="rId3"/>
          <a:stretch>
            <a:fillRect/>
          </a:stretch>
        </p:blipFill>
        <p:spPr>
          <a:xfrm>
            <a:off x="12557211" y="1454761"/>
            <a:ext cx="3341077" cy="1866279"/>
          </a:xfrm>
          <a:prstGeom prst="rect">
            <a:avLst/>
          </a:prstGeom>
          <a:ln w="28575">
            <a:solidFill>
              <a:srgbClr val="FF0000"/>
            </a:solidFill>
          </a:ln>
        </p:spPr>
      </p:pic>
      <p:sp>
        <p:nvSpPr>
          <p:cNvPr id="6" name="Text Placeholder 1">
            <a:extLst>
              <a:ext uri="{FF2B5EF4-FFF2-40B4-BE49-F238E27FC236}">
                <a16:creationId xmlns:a16="http://schemas.microsoft.com/office/drawing/2014/main" id="{A1DFF15F-A67E-4F4E-B6BB-BD0CF02E4CE2}"/>
              </a:ext>
            </a:extLst>
          </p:cNvPr>
          <p:cNvSpPr txBox="1">
            <a:spLocks/>
          </p:cNvSpPr>
          <p:nvPr/>
        </p:nvSpPr>
        <p:spPr>
          <a:xfrm>
            <a:off x="839788" y="1346662"/>
            <a:ext cx="10512424" cy="1158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dirty="0">
                <a:solidFill>
                  <a:schemeClr val="accent3"/>
                </a:solidFill>
              </a:rPr>
              <a:t>Hvordan kan vi tilrettelegge for at dette prosjektet blir en suksess?</a:t>
            </a:r>
          </a:p>
        </p:txBody>
      </p:sp>
    </p:spTree>
    <p:extLst>
      <p:ext uri="{BB962C8B-B14F-4D97-AF65-F5344CB8AC3E}">
        <p14:creationId xmlns:p14="http://schemas.microsoft.com/office/powerpoint/2010/main" val="2435775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E502710-6392-9042-83DA-145FD412E350}"/>
              </a:ext>
            </a:extLst>
          </p:cNvPr>
          <p:cNvSpPr>
            <a:spLocks noGrp="1"/>
          </p:cNvSpPr>
          <p:nvPr>
            <p:ph type="title"/>
          </p:nvPr>
        </p:nvSpPr>
        <p:spPr/>
        <p:txBody>
          <a:bodyPr/>
          <a:lstStyle/>
          <a:p>
            <a:r>
              <a:rPr lang="nb-NO" sz="2600">
                <a:solidFill>
                  <a:schemeClr val="bg1"/>
                </a:solidFill>
              </a:rPr>
              <a:t>Diskuter hva som vil være de viktigste suksessfaktorer for dette prosjektet</a:t>
            </a:r>
            <a:endParaRPr lang="nb-NO" sz="2600"/>
          </a:p>
        </p:txBody>
      </p:sp>
      <p:sp>
        <p:nvSpPr>
          <p:cNvPr id="10" name="Title 3">
            <a:extLst>
              <a:ext uri="{FF2B5EF4-FFF2-40B4-BE49-F238E27FC236}">
                <a16:creationId xmlns:a16="http://schemas.microsoft.com/office/drawing/2014/main" id="{3CBDF034-D111-0E40-98E5-F5F28A2DE893}"/>
              </a:ext>
            </a:extLst>
          </p:cNvPr>
          <p:cNvSpPr txBox="1">
            <a:spLocks/>
          </p:cNvSpPr>
          <p:nvPr/>
        </p:nvSpPr>
        <p:spPr>
          <a:xfrm>
            <a:off x="519953" y="793645"/>
            <a:ext cx="10515600" cy="851941"/>
          </a:xfrm>
          <a:prstGeom prst="rect">
            <a:avLst/>
          </a:prstGeom>
        </p:spPr>
        <p:txBody>
          <a:bodyP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3600">
                <a:solidFill>
                  <a:schemeClr val="bg1"/>
                </a:solidFill>
                <a:latin typeface="+mj-lt"/>
              </a:rPr>
              <a:t>Gruppeøvelse</a:t>
            </a:r>
          </a:p>
        </p:txBody>
      </p:sp>
    </p:spTree>
    <p:extLst>
      <p:ext uri="{BB962C8B-B14F-4D97-AF65-F5344CB8AC3E}">
        <p14:creationId xmlns:p14="http://schemas.microsoft.com/office/powerpoint/2010/main" val="1262019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FCB4F-2B0C-9E4D-A7D7-467FBF5B9EA9}"/>
              </a:ext>
            </a:extLst>
          </p:cNvPr>
          <p:cNvSpPr>
            <a:spLocks noGrp="1"/>
          </p:cNvSpPr>
          <p:nvPr>
            <p:ph type="title"/>
          </p:nvPr>
        </p:nvSpPr>
        <p:spPr/>
        <p:txBody>
          <a:bodyPr>
            <a:normAutofit fontScale="90000"/>
          </a:bodyPr>
          <a:lstStyle/>
          <a:p>
            <a:r>
              <a:rPr lang="nb-NO" dirty="0"/>
              <a:t>SUKSESSKRITERIER</a:t>
            </a:r>
            <a:br>
              <a:rPr lang="nb-NO" dirty="0"/>
            </a:br>
            <a:br>
              <a:rPr lang="nb-NO" dirty="0"/>
            </a:br>
            <a:r>
              <a:rPr lang="nb-NO" sz="3100" dirty="0">
                <a:latin typeface="Arial" panose="020B0604020202020204" pitchFamily="34" charset="0"/>
                <a:cs typeface="Arial" panose="020B0604020202020204" pitchFamily="34" charset="0"/>
              </a:rPr>
              <a:t>Definisjon:</a:t>
            </a:r>
            <a:br>
              <a:rPr lang="nb-NO" dirty="0"/>
            </a:br>
            <a:r>
              <a:rPr lang="nb-NO" sz="3100" b="0" dirty="0">
                <a:latin typeface="Arial" panose="020B0604020202020204" pitchFamily="34" charset="0"/>
                <a:cs typeface="Arial" panose="020B0604020202020204" pitchFamily="34" charset="0"/>
              </a:rPr>
              <a:t>Et suksesskriterium er et parameter, en indikator eller en verdi som måles eller registreres for å avgjøre om et prosjekt er suksessfullt eller ikke. Suksesskriteriene er knyttet til prosjekts mål og kan </a:t>
            </a:r>
            <a:r>
              <a:rPr lang="nb-NO" sz="3100" b="0" dirty="0" err="1">
                <a:latin typeface="Arial" panose="020B0604020202020204" pitchFamily="34" charset="0"/>
                <a:cs typeface="Arial" panose="020B0604020202020204" pitchFamily="34" charset="0"/>
              </a:rPr>
              <a:t>registereres</a:t>
            </a:r>
            <a:r>
              <a:rPr lang="nb-NO" sz="3100" b="0" dirty="0">
                <a:latin typeface="Arial" panose="020B0604020202020204" pitchFamily="34" charset="0"/>
                <a:cs typeface="Arial" panose="020B0604020202020204" pitchFamily="34" charset="0"/>
              </a:rPr>
              <a:t> etter at prosjektet er avsluttet.</a:t>
            </a:r>
            <a:endParaRPr lang="nb-NO" sz="3100" dirty="0"/>
          </a:p>
        </p:txBody>
      </p:sp>
    </p:spTree>
    <p:extLst>
      <p:ext uri="{BB962C8B-B14F-4D97-AF65-F5344CB8AC3E}">
        <p14:creationId xmlns:p14="http://schemas.microsoft.com/office/powerpoint/2010/main" val="311476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4D72FF4-3829-494F-8D63-4DE33AB953A5}"/>
              </a:ext>
            </a:extLst>
          </p:cNvPr>
          <p:cNvSpPr>
            <a:spLocks noGrp="1"/>
          </p:cNvSpPr>
          <p:nvPr>
            <p:ph sz="quarter" idx="4"/>
          </p:nvPr>
        </p:nvSpPr>
        <p:spPr>
          <a:xfrm>
            <a:off x="834235" y="1947112"/>
            <a:ext cx="6606093" cy="4129944"/>
          </a:xfrm>
        </p:spPr>
        <p:txBody>
          <a:bodyPr>
            <a:normAutofit/>
          </a:bodyPr>
          <a:lstStyle/>
          <a:p>
            <a:pPr marL="0" indent="0">
              <a:lnSpc>
                <a:spcPct val="110000"/>
              </a:lnSpc>
              <a:buClr>
                <a:schemeClr val="accent1"/>
              </a:buClr>
              <a:buNone/>
            </a:pPr>
            <a:r>
              <a:rPr lang="nb-NO" sz="1400" err="1">
                <a:highlight>
                  <a:srgbClr val="FFFF00"/>
                </a:highlight>
              </a:rPr>
              <a:t>Insert</a:t>
            </a:r>
            <a:r>
              <a:rPr lang="nb-NO" sz="1400">
                <a:highlight>
                  <a:srgbClr val="FFFF00"/>
                </a:highlight>
              </a:rPr>
              <a:t> </a:t>
            </a:r>
            <a:r>
              <a:rPr lang="nb-NO" sz="1400" err="1">
                <a:highlight>
                  <a:srgbClr val="FFFF00"/>
                </a:highlight>
              </a:rPr>
              <a:t>words</a:t>
            </a:r>
            <a:r>
              <a:rPr lang="nb-NO" sz="1400">
                <a:highlight>
                  <a:srgbClr val="FFFF00"/>
                </a:highlight>
              </a:rPr>
              <a:t> </a:t>
            </a:r>
            <a:r>
              <a:rPr lang="nb-NO" sz="1400" err="1">
                <a:highlight>
                  <a:srgbClr val="FFFF00"/>
                </a:highlight>
              </a:rPr>
              <a:t>here</a:t>
            </a:r>
            <a:r>
              <a:rPr lang="nb-NO" sz="1400">
                <a:highlight>
                  <a:srgbClr val="FFFF00"/>
                </a:highlight>
              </a:rPr>
              <a:t>...</a:t>
            </a:r>
            <a:endParaRPr lang="nb-NO"/>
          </a:p>
        </p:txBody>
      </p:sp>
      <p:sp>
        <p:nvSpPr>
          <p:cNvPr id="6" name="Title 5">
            <a:extLst>
              <a:ext uri="{FF2B5EF4-FFF2-40B4-BE49-F238E27FC236}">
                <a16:creationId xmlns:a16="http://schemas.microsoft.com/office/drawing/2014/main" id="{F9433886-32EB-2044-BF51-6D9CA67F38DE}"/>
              </a:ext>
            </a:extLst>
          </p:cNvPr>
          <p:cNvSpPr>
            <a:spLocks noGrp="1"/>
          </p:cNvSpPr>
          <p:nvPr>
            <p:ph type="title"/>
          </p:nvPr>
        </p:nvSpPr>
        <p:spPr/>
        <p:txBody>
          <a:bodyPr>
            <a:noAutofit/>
          </a:bodyPr>
          <a:lstStyle/>
          <a:p>
            <a:r>
              <a:rPr lang="nb-NO" sz="3200"/>
              <a:t>Hva er den langsiktige effekten av å gjennomføre dette prosjektet</a:t>
            </a:r>
          </a:p>
        </p:txBody>
      </p:sp>
      <p:pic>
        <p:nvPicPr>
          <p:cNvPr id="8" name="Picture 7" descr="Diagram&#10;&#10;Description automatically generated">
            <a:extLst>
              <a:ext uri="{FF2B5EF4-FFF2-40B4-BE49-F238E27FC236}">
                <a16:creationId xmlns:a16="http://schemas.microsoft.com/office/drawing/2014/main" id="{CD075005-40AA-3044-9F24-16E4C1AB39ED}"/>
              </a:ext>
            </a:extLst>
          </p:cNvPr>
          <p:cNvPicPr>
            <a:picLocks noChangeAspect="1"/>
          </p:cNvPicPr>
          <p:nvPr/>
        </p:nvPicPr>
        <p:blipFill>
          <a:blip r:embed="rId3"/>
          <a:stretch>
            <a:fillRect/>
          </a:stretch>
        </p:blipFill>
        <p:spPr>
          <a:xfrm>
            <a:off x="12492324" y="679938"/>
            <a:ext cx="3107604" cy="2327847"/>
          </a:xfrm>
          <a:prstGeom prst="rect">
            <a:avLst/>
          </a:prstGeom>
          <a:ln w="28575">
            <a:solidFill>
              <a:srgbClr val="D5450D"/>
            </a:solidFill>
          </a:ln>
        </p:spPr>
      </p:pic>
      <p:pic>
        <p:nvPicPr>
          <p:cNvPr id="7" name="Picture 6">
            <a:extLst>
              <a:ext uri="{FF2B5EF4-FFF2-40B4-BE49-F238E27FC236}">
                <a16:creationId xmlns:a16="http://schemas.microsoft.com/office/drawing/2014/main" id="{467DD47C-2E5A-6C47-AFD8-EF385E059EDF}"/>
              </a:ext>
            </a:extLst>
          </p:cNvPr>
          <p:cNvPicPr>
            <a:picLocks noChangeAspect="1"/>
          </p:cNvPicPr>
          <p:nvPr/>
        </p:nvPicPr>
        <p:blipFill>
          <a:blip r:embed="rId4"/>
          <a:stretch>
            <a:fillRect/>
          </a:stretch>
        </p:blipFill>
        <p:spPr>
          <a:xfrm>
            <a:off x="12492324" y="3223514"/>
            <a:ext cx="3341077" cy="1866279"/>
          </a:xfrm>
          <a:prstGeom prst="rect">
            <a:avLst/>
          </a:prstGeom>
          <a:ln w="28575">
            <a:solidFill>
              <a:srgbClr val="FF0000"/>
            </a:solidFill>
          </a:ln>
        </p:spPr>
      </p:pic>
      <p:sp>
        <p:nvSpPr>
          <p:cNvPr id="9" name="Rectangle 8">
            <a:extLst>
              <a:ext uri="{FF2B5EF4-FFF2-40B4-BE49-F238E27FC236}">
                <a16:creationId xmlns:a16="http://schemas.microsoft.com/office/drawing/2014/main" id="{6D49A6B8-F693-4240-8F87-7EF816B3C681}"/>
              </a:ext>
            </a:extLst>
          </p:cNvPr>
          <p:cNvSpPr/>
          <p:nvPr/>
        </p:nvSpPr>
        <p:spPr>
          <a:xfrm>
            <a:off x="12492324" y="4267344"/>
            <a:ext cx="1628577" cy="732347"/>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23959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E502710-6392-9042-83DA-145FD412E350}"/>
              </a:ext>
            </a:extLst>
          </p:cNvPr>
          <p:cNvSpPr>
            <a:spLocks noGrp="1"/>
          </p:cNvSpPr>
          <p:nvPr>
            <p:ph type="title"/>
          </p:nvPr>
        </p:nvSpPr>
        <p:spPr/>
        <p:txBody>
          <a:bodyPr/>
          <a:lstStyle/>
          <a:p>
            <a:r>
              <a:rPr lang="nb-NO" sz="2600">
                <a:solidFill>
                  <a:schemeClr val="bg1"/>
                </a:solidFill>
              </a:rPr>
              <a:t>Hva skal være våre suksesskriterier og hvordan kan vi måle det?</a:t>
            </a:r>
            <a:endParaRPr lang="nb-NO" sz="2600"/>
          </a:p>
        </p:txBody>
      </p:sp>
      <p:sp>
        <p:nvSpPr>
          <p:cNvPr id="10" name="Title 3">
            <a:extLst>
              <a:ext uri="{FF2B5EF4-FFF2-40B4-BE49-F238E27FC236}">
                <a16:creationId xmlns:a16="http://schemas.microsoft.com/office/drawing/2014/main" id="{3CBDF034-D111-0E40-98E5-F5F28A2DE893}"/>
              </a:ext>
            </a:extLst>
          </p:cNvPr>
          <p:cNvSpPr txBox="1">
            <a:spLocks/>
          </p:cNvSpPr>
          <p:nvPr/>
        </p:nvSpPr>
        <p:spPr>
          <a:xfrm>
            <a:off x="519953" y="793645"/>
            <a:ext cx="10515600" cy="851941"/>
          </a:xfrm>
          <a:prstGeom prst="rect">
            <a:avLst/>
          </a:prstGeom>
        </p:spPr>
        <p:txBody>
          <a:bodyP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3600">
                <a:solidFill>
                  <a:schemeClr val="bg1"/>
                </a:solidFill>
                <a:latin typeface="+mj-lt"/>
              </a:rPr>
              <a:t>Gruppeøvelse</a:t>
            </a:r>
          </a:p>
        </p:txBody>
      </p:sp>
    </p:spTree>
    <p:extLst>
      <p:ext uri="{BB962C8B-B14F-4D97-AF65-F5344CB8AC3E}">
        <p14:creationId xmlns:p14="http://schemas.microsoft.com/office/powerpoint/2010/main" val="3845107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p:txBody>
          <a:bodyPr/>
          <a:lstStyle/>
          <a:p>
            <a:r>
              <a:rPr lang="nb-NO"/>
              <a:t>PROSJEKTORGANISASJON &amp; MØTESTRUKTUR</a:t>
            </a:r>
          </a:p>
        </p:txBody>
      </p:sp>
    </p:spTree>
    <p:extLst>
      <p:ext uri="{BB962C8B-B14F-4D97-AF65-F5344CB8AC3E}">
        <p14:creationId xmlns:p14="http://schemas.microsoft.com/office/powerpoint/2010/main" val="65893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6EA2-3BC5-4140-9CA5-C3B658B78ACC}"/>
              </a:ext>
            </a:extLst>
          </p:cNvPr>
          <p:cNvSpPr>
            <a:spLocks noGrp="1"/>
          </p:cNvSpPr>
          <p:nvPr>
            <p:ph type="title"/>
          </p:nvPr>
        </p:nvSpPr>
        <p:spPr/>
        <p:txBody>
          <a:bodyPr>
            <a:normAutofit/>
          </a:bodyPr>
          <a:lstStyle/>
          <a:p>
            <a:r>
              <a:rPr lang="nb-NO"/>
              <a:t>Prosjektorganisering</a:t>
            </a:r>
          </a:p>
        </p:txBody>
      </p:sp>
      <p:grpSp>
        <p:nvGrpSpPr>
          <p:cNvPr id="8" name="Group 7">
            <a:extLst>
              <a:ext uri="{FF2B5EF4-FFF2-40B4-BE49-F238E27FC236}">
                <a16:creationId xmlns:a16="http://schemas.microsoft.com/office/drawing/2014/main" id="{41F46FC3-25E8-714F-88D3-B12002D6B8EC}"/>
              </a:ext>
            </a:extLst>
          </p:cNvPr>
          <p:cNvGrpSpPr/>
          <p:nvPr/>
        </p:nvGrpSpPr>
        <p:grpSpPr>
          <a:xfrm>
            <a:off x="1792642" y="1659590"/>
            <a:ext cx="2098612" cy="3958030"/>
            <a:chOff x="1792642" y="1912683"/>
            <a:chExt cx="2098612" cy="3958030"/>
          </a:xfrm>
        </p:grpSpPr>
        <p:sp>
          <p:nvSpPr>
            <p:cNvPr id="4" name="Rectangle 3">
              <a:extLst>
                <a:ext uri="{FF2B5EF4-FFF2-40B4-BE49-F238E27FC236}">
                  <a16:creationId xmlns:a16="http://schemas.microsoft.com/office/drawing/2014/main" id="{19FC714D-ADA5-4045-8978-31D72AEF1942}"/>
                </a:ext>
              </a:extLst>
            </p:cNvPr>
            <p:cNvSpPr/>
            <p:nvPr/>
          </p:nvSpPr>
          <p:spPr>
            <a:xfrm>
              <a:off x="1792642" y="1912683"/>
              <a:ext cx="2098612" cy="39580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2"/>
                </a:solidFill>
              </a:endParaRPr>
            </a:p>
          </p:txBody>
        </p:sp>
        <p:grpSp>
          <p:nvGrpSpPr>
            <p:cNvPr id="57" name="Group 56">
              <a:extLst>
                <a:ext uri="{FF2B5EF4-FFF2-40B4-BE49-F238E27FC236}">
                  <a16:creationId xmlns:a16="http://schemas.microsoft.com/office/drawing/2014/main" id="{3ABC9046-DDEF-5346-A062-5057CE8E5699}"/>
                </a:ext>
              </a:extLst>
            </p:cNvPr>
            <p:cNvGrpSpPr/>
            <p:nvPr/>
          </p:nvGrpSpPr>
          <p:grpSpPr>
            <a:xfrm>
              <a:off x="1993641" y="2452527"/>
              <a:ext cx="1696617" cy="1833467"/>
              <a:chOff x="838200" y="4108375"/>
              <a:chExt cx="1696617" cy="1833467"/>
            </a:xfrm>
          </p:grpSpPr>
          <p:sp>
            <p:nvSpPr>
              <p:cNvPr id="44" name="Chevron 43">
                <a:extLst>
                  <a:ext uri="{FF2B5EF4-FFF2-40B4-BE49-F238E27FC236}">
                    <a16:creationId xmlns:a16="http://schemas.microsoft.com/office/drawing/2014/main" id="{7BFB0A61-97E4-7D49-A52A-584E17B969B3}"/>
                  </a:ext>
                </a:extLst>
              </p:cNvPr>
              <p:cNvSpPr/>
              <p:nvPr/>
            </p:nvSpPr>
            <p:spPr>
              <a:xfrm rot="5400000">
                <a:off x="1635332"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Rectangle 44">
                <a:extLst>
                  <a:ext uri="{FF2B5EF4-FFF2-40B4-BE49-F238E27FC236}">
                    <a16:creationId xmlns:a16="http://schemas.microsoft.com/office/drawing/2014/main" id="{9CCC5D7F-6FD6-FC46-BA20-1A15802D6497}"/>
                  </a:ext>
                </a:extLst>
              </p:cNvPr>
              <p:cNvSpPr/>
              <p:nvPr/>
            </p:nvSpPr>
            <p:spPr>
              <a:xfrm>
                <a:off x="838200" y="4108375"/>
                <a:ext cx="1696616" cy="415498"/>
              </a:xfrm>
              <a:prstGeom prst="rect">
                <a:avLst/>
              </a:prstGeom>
            </p:spPr>
            <p:txBody>
              <a:bodyPr wrap="square" anchor="ctr">
                <a:spAutoFit/>
              </a:bodyPr>
              <a:lstStyle/>
              <a:p>
                <a:pPr algn="ctr"/>
                <a:r>
                  <a:rPr lang="nb-NO" sz="1100" b="1">
                    <a:solidFill>
                      <a:schemeClr val="accent1"/>
                    </a:solidFill>
                  </a:rPr>
                  <a:t>STYRINGSGRUPPE</a:t>
                </a:r>
                <a:endParaRPr lang="nb-NO" sz="1000" b="1">
                  <a:solidFill>
                    <a:schemeClr val="accent1"/>
                  </a:solidFill>
                </a:endParaRPr>
              </a:p>
              <a:p>
                <a:pPr algn="ctr"/>
                <a:r>
                  <a:rPr lang="nb-NO" sz="1000">
                    <a:solidFill>
                      <a:schemeClr val="accent1"/>
                    </a:solidFill>
                  </a:rPr>
                  <a:t>Eier prosjektet</a:t>
                </a:r>
                <a:endParaRPr lang="nb-NO">
                  <a:solidFill>
                    <a:schemeClr val="accent1"/>
                  </a:solidFill>
                </a:endParaRPr>
              </a:p>
            </p:txBody>
          </p:sp>
          <p:sp>
            <p:nvSpPr>
              <p:cNvPr id="48" name="Rectangle 47">
                <a:extLst>
                  <a:ext uri="{FF2B5EF4-FFF2-40B4-BE49-F238E27FC236}">
                    <a16:creationId xmlns:a16="http://schemas.microsoft.com/office/drawing/2014/main" id="{B34D1B10-0864-AE48-8162-BBA75B21E3FD}"/>
                  </a:ext>
                </a:extLst>
              </p:cNvPr>
              <p:cNvSpPr/>
              <p:nvPr/>
            </p:nvSpPr>
            <p:spPr>
              <a:xfrm>
                <a:off x="838200" y="4880013"/>
                <a:ext cx="1696617" cy="1061829"/>
              </a:xfrm>
              <a:prstGeom prst="rect">
                <a:avLst/>
              </a:prstGeom>
            </p:spPr>
            <p:txBody>
              <a:bodyPr wrap="square" anchor="t">
                <a:spAutoFit/>
              </a:bodyPr>
              <a:lstStyle/>
              <a:p>
                <a:pPr algn="ctr"/>
                <a:r>
                  <a:rPr lang="nb-NO" sz="900">
                    <a:solidFill>
                      <a:schemeClr val="accent1"/>
                    </a:solidFill>
                  </a:rPr>
                  <a:t>Overordnet ansvarlig for prosjekt og skape visjon for prosjekt</a:t>
                </a:r>
              </a:p>
              <a:p>
                <a:pPr algn="ctr"/>
                <a:endParaRPr lang="nb-NO" sz="900">
                  <a:solidFill>
                    <a:schemeClr val="accent1"/>
                  </a:solidFill>
                </a:endParaRPr>
              </a:p>
              <a:p>
                <a:pPr algn="ctr"/>
                <a:r>
                  <a:rPr lang="nb-NO" sz="900">
                    <a:solidFill>
                      <a:schemeClr val="accent1"/>
                    </a:solidFill>
                  </a:rPr>
                  <a:t>Fjerner evt. interne blokkeringer for å sikre fremdrift for prosjektet</a:t>
                </a:r>
              </a:p>
            </p:txBody>
          </p:sp>
        </p:grpSp>
        <p:sp>
          <p:nvSpPr>
            <p:cNvPr id="3" name="Minus Sign 2">
              <a:extLst>
                <a:ext uri="{FF2B5EF4-FFF2-40B4-BE49-F238E27FC236}">
                  <a16:creationId xmlns:a16="http://schemas.microsoft.com/office/drawing/2014/main" id="{906D88ED-8D0A-479A-9B90-F56237EBE1E7}"/>
                </a:ext>
              </a:extLst>
            </p:cNvPr>
            <p:cNvSpPr/>
            <p:nvPr/>
          </p:nvSpPr>
          <p:spPr>
            <a:xfrm>
              <a:off x="2540324" y="4909930"/>
              <a:ext cx="603248" cy="159465"/>
            </a:xfrm>
            <a:prstGeom prst="mathMinus">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A592239-99E2-48E4-8F8E-A7FFA3F3D654}"/>
                </a:ext>
              </a:extLst>
            </p:cNvPr>
            <p:cNvSpPr txBox="1"/>
            <p:nvPr/>
          </p:nvSpPr>
          <p:spPr>
            <a:xfrm>
              <a:off x="1993639" y="5067841"/>
              <a:ext cx="1696618" cy="507831"/>
            </a:xfrm>
            <a:prstGeom prst="rect">
              <a:avLst/>
            </a:prstGeom>
            <a:noFill/>
          </p:spPr>
          <p:txBody>
            <a:bodyPr wrap="square">
              <a:spAutoFit/>
            </a:bodyPr>
            <a:lstStyle/>
            <a:p>
              <a:pPr algn="ctr"/>
              <a:r>
                <a:rPr lang="nb-NO" sz="900">
                  <a:solidFill>
                    <a:schemeClr val="accent1"/>
                  </a:solidFill>
                </a:rPr>
                <a:t>Forventet tidsbruk i prosjektet</a:t>
              </a:r>
            </a:p>
            <a:p>
              <a:pPr algn="ctr"/>
              <a:endParaRPr lang="nb-NO" sz="900">
                <a:solidFill>
                  <a:schemeClr val="accent1"/>
                </a:solidFill>
              </a:endParaRPr>
            </a:p>
            <a:p>
              <a:pPr algn="ctr"/>
              <a:r>
                <a:rPr lang="nb-NO" sz="900" b="1">
                  <a:solidFill>
                    <a:schemeClr val="accent1"/>
                  </a:solidFill>
                </a:rPr>
                <a:t>2 timer / </a:t>
              </a:r>
              <a:r>
                <a:rPr lang="nb-NO" sz="900" b="1" err="1">
                  <a:solidFill>
                    <a:schemeClr val="accent1"/>
                  </a:solidFill>
                </a:rPr>
                <a:t>mnd</a:t>
              </a:r>
              <a:endParaRPr lang="nb-NO" sz="900" b="1">
                <a:solidFill>
                  <a:schemeClr val="accent1"/>
                </a:solidFill>
              </a:endParaRPr>
            </a:p>
          </p:txBody>
        </p:sp>
      </p:grpSp>
      <p:grpSp>
        <p:nvGrpSpPr>
          <p:cNvPr id="7" name="Group 6">
            <a:extLst>
              <a:ext uri="{FF2B5EF4-FFF2-40B4-BE49-F238E27FC236}">
                <a16:creationId xmlns:a16="http://schemas.microsoft.com/office/drawing/2014/main" id="{C02BA116-A5EE-B848-8134-F0A865EEC052}"/>
              </a:ext>
            </a:extLst>
          </p:cNvPr>
          <p:cNvGrpSpPr/>
          <p:nvPr/>
        </p:nvGrpSpPr>
        <p:grpSpPr>
          <a:xfrm>
            <a:off x="3997388" y="1659590"/>
            <a:ext cx="2098612" cy="3958030"/>
            <a:chOff x="3997388" y="1912683"/>
            <a:chExt cx="2098612" cy="3958030"/>
          </a:xfrm>
        </p:grpSpPr>
        <p:sp>
          <p:nvSpPr>
            <p:cNvPr id="47" name="Rectangle 46">
              <a:extLst>
                <a:ext uri="{FF2B5EF4-FFF2-40B4-BE49-F238E27FC236}">
                  <a16:creationId xmlns:a16="http://schemas.microsoft.com/office/drawing/2014/main" id="{A2C267E0-8723-E149-97F0-0B66A3C7D3DE}"/>
                </a:ext>
              </a:extLst>
            </p:cNvPr>
            <p:cNvSpPr/>
            <p:nvPr/>
          </p:nvSpPr>
          <p:spPr>
            <a:xfrm>
              <a:off x="3997388" y="1912683"/>
              <a:ext cx="2098612" cy="39580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2"/>
                </a:solidFill>
              </a:endParaRPr>
            </a:p>
          </p:txBody>
        </p:sp>
        <p:grpSp>
          <p:nvGrpSpPr>
            <p:cNvPr id="56" name="Group 55">
              <a:extLst>
                <a:ext uri="{FF2B5EF4-FFF2-40B4-BE49-F238E27FC236}">
                  <a16:creationId xmlns:a16="http://schemas.microsoft.com/office/drawing/2014/main" id="{8193F896-D3D1-674A-B1BC-B150BF87722D}"/>
                </a:ext>
              </a:extLst>
            </p:cNvPr>
            <p:cNvGrpSpPr/>
            <p:nvPr/>
          </p:nvGrpSpPr>
          <p:grpSpPr>
            <a:xfrm>
              <a:off x="4198387" y="2452527"/>
              <a:ext cx="1696617" cy="2384955"/>
              <a:chOff x="3042946" y="4108375"/>
              <a:chExt cx="1696617" cy="2384955"/>
            </a:xfrm>
          </p:grpSpPr>
          <p:sp>
            <p:nvSpPr>
              <p:cNvPr id="50" name="Chevron 49">
                <a:extLst>
                  <a:ext uri="{FF2B5EF4-FFF2-40B4-BE49-F238E27FC236}">
                    <a16:creationId xmlns:a16="http://schemas.microsoft.com/office/drawing/2014/main" id="{0334FFE4-DD13-9D45-9AB5-B9CCBD3798E5}"/>
                  </a:ext>
                </a:extLst>
              </p:cNvPr>
              <p:cNvSpPr/>
              <p:nvPr/>
            </p:nvSpPr>
            <p:spPr>
              <a:xfrm rot="5400000">
                <a:off x="3840078"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ctangle 50">
                <a:extLst>
                  <a:ext uri="{FF2B5EF4-FFF2-40B4-BE49-F238E27FC236}">
                    <a16:creationId xmlns:a16="http://schemas.microsoft.com/office/drawing/2014/main" id="{8CCCD152-5BF4-1E44-9AB0-228F12394E00}"/>
                  </a:ext>
                </a:extLst>
              </p:cNvPr>
              <p:cNvSpPr/>
              <p:nvPr/>
            </p:nvSpPr>
            <p:spPr>
              <a:xfrm>
                <a:off x="3042946" y="4108375"/>
                <a:ext cx="1696616" cy="415498"/>
              </a:xfrm>
              <a:prstGeom prst="rect">
                <a:avLst/>
              </a:prstGeom>
            </p:spPr>
            <p:txBody>
              <a:bodyPr wrap="square" anchor="ctr">
                <a:spAutoFit/>
              </a:bodyPr>
              <a:lstStyle/>
              <a:p>
                <a:pPr algn="ctr"/>
                <a:r>
                  <a:rPr lang="nb-NO" sz="1100" b="1">
                    <a:solidFill>
                      <a:schemeClr val="accent1"/>
                    </a:solidFill>
                  </a:rPr>
                  <a:t>PROSJEKTLEDERE</a:t>
                </a:r>
                <a:endParaRPr lang="nb-NO" sz="1000" b="1">
                  <a:solidFill>
                    <a:schemeClr val="accent1"/>
                  </a:solidFill>
                </a:endParaRPr>
              </a:p>
              <a:p>
                <a:pPr algn="ctr"/>
                <a:r>
                  <a:rPr lang="nb-NO" sz="1000">
                    <a:solidFill>
                      <a:schemeClr val="accent1"/>
                    </a:solidFill>
                  </a:rPr>
                  <a:t>Leder prosjektet</a:t>
                </a:r>
              </a:p>
            </p:txBody>
          </p:sp>
          <p:sp>
            <p:nvSpPr>
              <p:cNvPr id="52" name="Rectangle 51">
                <a:extLst>
                  <a:ext uri="{FF2B5EF4-FFF2-40B4-BE49-F238E27FC236}">
                    <a16:creationId xmlns:a16="http://schemas.microsoft.com/office/drawing/2014/main" id="{93717B48-ABBF-B042-AAA3-430F9D62CB27}"/>
                  </a:ext>
                </a:extLst>
              </p:cNvPr>
              <p:cNvSpPr/>
              <p:nvPr/>
            </p:nvSpPr>
            <p:spPr>
              <a:xfrm>
                <a:off x="3042946" y="4877503"/>
                <a:ext cx="1696617" cy="1615827"/>
              </a:xfrm>
              <a:prstGeom prst="rect">
                <a:avLst/>
              </a:prstGeom>
            </p:spPr>
            <p:txBody>
              <a:bodyPr wrap="square" anchor="t">
                <a:spAutoFit/>
              </a:bodyPr>
              <a:lstStyle/>
              <a:p>
                <a:pPr algn="ctr"/>
                <a:r>
                  <a:rPr lang="nb-NO" sz="900">
                    <a:solidFill>
                      <a:schemeClr val="accent1"/>
                    </a:solidFill>
                  </a:rPr>
                  <a:t>Ansvarlig for leveranse og fremdrift</a:t>
                </a:r>
              </a:p>
              <a:p>
                <a:pPr algn="ctr"/>
                <a:endParaRPr lang="nb-NO" sz="900">
                  <a:solidFill>
                    <a:schemeClr val="accent1"/>
                  </a:solidFill>
                </a:endParaRPr>
              </a:p>
              <a:p>
                <a:pPr algn="ctr"/>
                <a:r>
                  <a:rPr lang="nb-NO" sz="900">
                    <a:solidFill>
                      <a:schemeClr val="accent1"/>
                    </a:solidFill>
                  </a:rPr>
                  <a:t>Ansvarlig for «dag til dag støtte» for prosjektaktiviteter / prosjektleveranser</a:t>
                </a:r>
              </a:p>
              <a:p>
                <a:pPr algn="ctr"/>
                <a:endParaRPr lang="nb-NO" sz="900">
                  <a:solidFill>
                    <a:schemeClr val="accent1"/>
                  </a:solidFill>
                </a:endParaRPr>
              </a:p>
              <a:p>
                <a:pPr algn="ctr"/>
                <a:r>
                  <a:rPr lang="nb-NO" sz="900" err="1">
                    <a:solidFill>
                      <a:schemeClr val="accent1"/>
                    </a:solidFill>
                  </a:rPr>
                  <a:t>Coache</a:t>
                </a:r>
                <a:r>
                  <a:rPr lang="nb-NO" sz="900">
                    <a:solidFill>
                      <a:schemeClr val="accent1"/>
                    </a:solidFill>
                  </a:rPr>
                  <a:t> prosjektdeltakere</a:t>
                </a:r>
              </a:p>
              <a:p>
                <a:pPr algn="ctr"/>
                <a:endParaRPr lang="nb-NO" sz="900">
                  <a:solidFill>
                    <a:schemeClr val="accent1"/>
                  </a:solidFill>
                </a:endParaRPr>
              </a:p>
              <a:p>
                <a:pPr algn="ctr"/>
                <a:r>
                  <a:rPr lang="nb-NO" sz="900">
                    <a:solidFill>
                      <a:schemeClr val="accent1"/>
                    </a:solidFill>
                  </a:rPr>
                  <a:t>Eskalere problemer til styringsgruppen</a:t>
                </a:r>
              </a:p>
            </p:txBody>
          </p:sp>
        </p:grpSp>
        <p:sp>
          <p:nvSpPr>
            <p:cNvPr id="54" name="Minus Sign 2">
              <a:extLst>
                <a:ext uri="{FF2B5EF4-FFF2-40B4-BE49-F238E27FC236}">
                  <a16:creationId xmlns:a16="http://schemas.microsoft.com/office/drawing/2014/main" id="{B2865B5F-FCD8-9D48-BF74-598BFB01F8EF}"/>
                </a:ext>
              </a:extLst>
            </p:cNvPr>
            <p:cNvSpPr/>
            <p:nvPr/>
          </p:nvSpPr>
          <p:spPr>
            <a:xfrm>
              <a:off x="4745070" y="4919357"/>
              <a:ext cx="603248" cy="159465"/>
            </a:xfrm>
            <a:prstGeom prst="mathMinus">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C902641-64C7-CF44-A6C4-FE5E4FED2F3F}"/>
                </a:ext>
              </a:extLst>
            </p:cNvPr>
            <p:cNvSpPr txBox="1"/>
            <p:nvPr/>
          </p:nvSpPr>
          <p:spPr>
            <a:xfrm>
              <a:off x="4198385" y="5077268"/>
              <a:ext cx="1696618" cy="507831"/>
            </a:xfrm>
            <a:prstGeom prst="rect">
              <a:avLst/>
            </a:prstGeom>
            <a:noFill/>
          </p:spPr>
          <p:txBody>
            <a:bodyPr wrap="square">
              <a:spAutoFit/>
            </a:bodyPr>
            <a:lstStyle/>
            <a:p>
              <a:pPr algn="ctr"/>
              <a:r>
                <a:rPr lang="nb-NO" sz="900">
                  <a:solidFill>
                    <a:schemeClr val="accent1"/>
                  </a:solidFill>
                </a:rPr>
                <a:t>Forventet tidsbruk i prosjektet</a:t>
              </a:r>
            </a:p>
            <a:p>
              <a:pPr algn="ctr"/>
              <a:endParaRPr lang="nb-NO" sz="900">
                <a:solidFill>
                  <a:schemeClr val="accent1"/>
                </a:solidFill>
              </a:endParaRPr>
            </a:p>
            <a:p>
              <a:pPr algn="ctr"/>
              <a:r>
                <a:rPr lang="nb-NO" sz="900" b="1">
                  <a:solidFill>
                    <a:schemeClr val="accent1"/>
                  </a:solidFill>
                </a:rPr>
                <a:t>6-8 timer / uke</a:t>
              </a:r>
            </a:p>
          </p:txBody>
        </p:sp>
      </p:grpSp>
      <p:grpSp>
        <p:nvGrpSpPr>
          <p:cNvPr id="6" name="Group 5">
            <a:extLst>
              <a:ext uri="{FF2B5EF4-FFF2-40B4-BE49-F238E27FC236}">
                <a16:creationId xmlns:a16="http://schemas.microsoft.com/office/drawing/2014/main" id="{1C6428F8-C875-8244-93F3-5774EFFBCCE6}"/>
              </a:ext>
            </a:extLst>
          </p:cNvPr>
          <p:cNvGrpSpPr/>
          <p:nvPr/>
        </p:nvGrpSpPr>
        <p:grpSpPr>
          <a:xfrm>
            <a:off x="6202134" y="1659590"/>
            <a:ext cx="2098612" cy="3958030"/>
            <a:chOff x="6202134" y="1912683"/>
            <a:chExt cx="2098612" cy="3958030"/>
          </a:xfrm>
        </p:grpSpPr>
        <p:sp>
          <p:nvSpPr>
            <p:cNvPr id="49" name="Rectangle 48">
              <a:extLst>
                <a:ext uri="{FF2B5EF4-FFF2-40B4-BE49-F238E27FC236}">
                  <a16:creationId xmlns:a16="http://schemas.microsoft.com/office/drawing/2014/main" id="{6BAB1E75-BBA4-3B45-AD93-817BA3B177BF}"/>
                </a:ext>
              </a:extLst>
            </p:cNvPr>
            <p:cNvSpPr/>
            <p:nvPr/>
          </p:nvSpPr>
          <p:spPr>
            <a:xfrm>
              <a:off x="6202134" y="1912683"/>
              <a:ext cx="2098612" cy="39580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2"/>
                </a:solidFill>
              </a:endParaRPr>
            </a:p>
          </p:txBody>
        </p:sp>
        <p:grpSp>
          <p:nvGrpSpPr>
            <p:cNvPr id="67" name="Group 66">
              <a:extLst>
                <a:ext uri="{FF2B5EF4-FFF2-40B4-BE49-F238E27FC236}">
                  <a16:creationId xmlns:a16="http://schemas.microsoft.com/office/drawing/2014/main" id="{864F5A48-0B34-1846-A8BC-76F17805B6D0}"/>
                </a:ext>
              </a:extLst>
            </p:cNvPr>
            <p:cNvGrpSpPr/>
            <p:nvPr/>
          </p:nvGrpSpPr>
          <p:grpSpPr>
            <a:xfrm>
              <a:off x="6403133" y="2452527"/>
              <a:ext cx="1696617" cy="2107956"/>
              <a:chOff x="5247692" y="3772474"/>
              <a:chExt cx="1696617" cy="2107956"/>
            </a:xfrm>
          </p:grpSpPr>
          <p:sp>
            <p:nvSpPr>
              <p:cNvPr id="58" name="Chevron 57">
                <a:extLst>
                  <a:ext uri="{FF2B5EF4-FFF2-40B4-BE49-F238E27FC236}">
                    <a16:creationId xmlns:a16="http://schemas.microsoft.com/office/drawing/2014/main" id="{ECA3EF37-8AFA-BC45-94E4-DD3AE80169C5}"/>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9" name="Rectangle 58">
                <a:extLst>
                  <a:ext uri="{FF2B5EF4-FFF2-40B4-BE49-F238E27FC236}">
                    <a16:creationId xmlns:a16="http://schemas.microsoft.com/office/drawing/2014/main" id="{BA2BDE3B-1DA8-824C-8209-E5C0647C994B}"/>
                  </a:ext>
                </a:extLst>
              </p:cNvPr>
              <p:cNvSpPr/>
              <p:nvPr/>
            </p:nvSpPr>
            <p:spPr>
              <a:xfrm>
                <a:off x="5247692" y="3772474"/>
                <a:ext cx="1696616" cy="415498"/>
              </a:xfrm>
              <a:prstGeom prst="rect">
                <a:avLst/>
              </a:prstGeom>
            </p:spPr>
            <p:txBody>
              <a:bodyPr wrap="square" anchor="ctr">
                <a:spAutoFit/>
              </a:bodyPr>
              <a:lstStyle/>
              <a:p>
                <a:pPr algn="ctr"/>
                <a:r>
                  <a:rPr lang="nb-NO" sz="1100" b="1">
                    <a:solidFill>
                      <a:schemeClr val="accent1"/>
                    </a:solidFill>
                  </a:rPr>
                  <a:t>KJERNETEAM</a:t>
                </a:r>
                <a:endParaRPr lang="nb-NO" sz="1000" b="1">
                  <a:solidFill>
                    <a:schemeClr val="accent1"/>
                  </a:solidFill>
                </a:endParaRPr>
              </a:p>
              <a:p>
                <a:pPr algn="ctr"/>
                <a:r>
                  <a:rPr lang="nb-NO" sz="1000">
                    <a:solidFill>
                      <a:schemeClr val="accent1"/>
                    </a:solidFill>
                  </a:rPr>
                  <a:t>Utfører prosjektet</a:t>
                </a:r>
              </a:p>
            </p:txBody>
          </p:sp>
          <p:sp>
            <p:nvSpPr>
              <p:cNvPr id="60" name="Rectangle 59">
                <a:extLst>
                  <a:ext uri="{FF2B5EF4-FFF2-40B4-BE49-F238E27FC236}">
                    <a16:creationId xmlns:a16="http://schemas.microsoft.com/office/drawing/2014/main" id="{73F3377B-CA18-DC47-9F50-D8D0B4B469FC}"/>
                  </a:ext>
                </a:extLst>
              </p:cNvPr>
              <p:cNvSpPr/>
              <p:nvPr/>
            </p:nvSpPr>
            <p:spPr>
              <a:xfrm>
                <a:off x="5247692" y="4541602"/>
                <a:ext cx="1696617" cy="1338828"/>
              </a:xfrm>
              <a:prstGeom prst="rect">
                <a:avLst/>
              </a:prstGeom>
            </p:spPr>
            <p:txBody>
              <a:bodyPr wrap="square" anchor="t">
                <a:spAutoFit/>
              </a:bodyPr>
              <a:lstStyle/>
              <a:p>
                <a:pPr algn="ctr"/>
                <a:r>
                  <a:rPr lang="nb-NO" sz="900">
                    <a:solidFill>
                      <a:schemeClr val="accent1"/>
                    </a:solidFill>
                  </a:rPr>
                  <a:t>Utføre dag-til-dag prosjektaktiviteter / -oppgaver</a:t>
                </a:r>
              </a:p>
              <a:p>
                <a:pPr algn="ctr"/>
                <a:endParaRPr lang="nb-NO" sz="900">
                  <a:solidFill>
                    <a:schemeClr val="accent1"/>
                  </a:solidFill>
                </a:endParaRPr>
              </a:p>
              <a:p>
                <a:pPr algn="ctr"/>
                <a:r>
                  <a:rPr lang="nb-NO" sz="900">
                    <a:solidFill>
                      <a:schemeClr val="accent1"/>
                    </a:solidFill>
                  </a:rPr>
                  <a:t>Involvering av stakeholders</a:t>
                </a:r>
              </a:p>
              <a:p>
                <a:pPr algn="ctr"/>
                <a:endParaRPr lang="nb-NO" sz="900">
                  <a:solidFill>
                    <a:schemeClr val="accent1"/>
                  </a:solidFill>
                </a:endParaRPr>
              </a:p>
              <a:p>
                <a:pPr algn="ctr"/>
                <a:r>
                  <a:rPr lang="nb-NO" sz="900">
                    <a:solidFill>
                      <a:schemeClr val="accent1"/>
                    </a:solidFill>
                  </a:rPr>
                  <a:t>Skape resultater i hver fase</a:t>
                </a:r>
              </a:p>
              <a:p>
                <a:pPr algn="ctr"/>
                <a:endParaRPr lang="nb-NO" sz="900">
                  <a:solidFill>
                    <a:schemeClr val="accent1"/>
                  </a:solidFill>
                </a:endParaRPr>
              </a:p>
              <a:p>
                <a:pPr algn="ctr"/>
                <a:r>
                  <a:rPr lang="nb-NO" sz="900">
                    <a:solidFill>
                      <a:schemeClr val="accent1"/>
                    </a:solidFill>
                  </a:rPr>
                  <a:t>Bidra med erfaring og kompetanse</a:t>
                </a:r>
              </a:p>
            </p:txBody>
          </p:sp>
        </p:grpSp>
        <p:sp>
          <p:nvSpPr>
            <p:cNvPr id="70" name="Minus Sign 2">
              <a:extLst>
                <a:ext uri="{FF2B5EF4-FFF2-40B4-BE49-F238E27FC236}">
                  <a16:creationId xmlns:a16="http://schemas.microsoft.com/office/drawing/2014/main" id="{A0037B8B-9394-9F49-BD3D-50ADA22E09B2}"/>
                </a:ext>
              </a:extLst>
            </p:cNvPr>
            <p:cNvSpPr/>
            <p:nvPr/>
          </p:nvSpPr>
          <p:spPr>
            <a:xfrm>
              <a:off x="6949818" y="4907219"/>
              <a:ext cx="603248" cy="159465"/>
            </a:xfrm>
            <a:prstGeom prst="mathMinus">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13D4B025-0F56-3A4A-9254-32924A350269}"/>
                </a:ext>
              </a:extLst>
            </p:cNvPr>
            <p:cNvSpPr txBox="1"/>
            <p:nvPr/>
          </p:nvSpPr>
          <p:spPr>
            <a:xfrm>
              <a:off x="6403133" y="5065130"/>
              <a:ext cx="1696618" cy="507831"/>
            </a:xfrm>
            <a:prstGeom prst="rect">
              <a:avLst/>
            </a:prstGeom>
            <a:noFill/>
          </p:spPr>
          <p:txBody>
            <a:bodyPr wrap="square">
              <a:spAutoFit/>
            </a:bodyPr>
            <a:lstStyle/>
            <a:p>
              <a:pPr algn="ctr"/>
              <a:r>
                <a:rPr lang="nb-NO" sz="900">
                  <a:solidFill>
                    <a:schemeClr val="accent1"/>
                  </a:solidFill>
                </a:rPr>
                <a:t>Forventet tidsbruk i prosjektet</a:t>
              </a:r>
            </a:p>
            <a:p>
              <a:pPr algn="ctr"/>
              <a:endParaRPr lang="nb-NO" sz="900">
                <a:solidFill>
                  <a:schemeClr val="accent1"/>
                </a:solidFill>
              </a:endParaRPr>
            </a:p>
            <a:p>
              <a:pPr algn="ctr"/>
              <a:r>
                <a:rPr lang="nb-NO" sz="900" b="1">
                  <a:solidFill>
                    <a:schemeClr val="accent1"/>
                  </a:solidFill>
                </a:rPr>
                <a:t>2-5 timer / uke </a:t>
              </a:r>
            </a:p>
          </p:txBody>
        </p:sp>
      </p:grpSp>
      <p:grpSp>
        <p:nvGrpSpPr>
          <p:cNvPr id="5" name="Group 4">
            <a:extLst>
              <a:ext uri="{FF2B5EF4-FFF2-40B4-BE49-F238E27FC236}">
                <a16:creationId xmlns:a16="http://schemas.microsoft.com/office/drawing/2014/main" id="{0073C7DF-CA97-0142-9887-37F2FCCB36FA}"/>
              </a:ext>
            </a:extLst>
          </p:cNvPr>
          <p:cNvGrpSpPr/>
          <p:nvPr/>
        </p:nvGrpSpPr>
        <p:grpSpPr>
          <a:xfrm>
            <a:off x="8406880" y="1659590"/>
            <a:ext cx="2098612" cy="3958030"/>
            <a:chOff x="8406880" y="1912683"/>
            <a:chExt cx="2098612" cy="3958030"/>
          </a:xfrm>
        </p:grpSpPr>
        <p:sp>
          <p:nvSpPr>
            <p:cNvPr id="53" name="Rectangle 52">
              <a:extLst>
                <a:ext uri="{FF2B5EF4-FFF2-40B4-BE49-F238E27FC236}">
                  <a16:creationId xmlns:a16="http://schemas.microsoft.com/office/drawing/2014/main" id="{3D3EF748-635C-C945-89A7-AD7E47503441}"/>
                </a:ext>
              </a:extLst>
            </p:cNvPr>
            <p:cNvSpPr/>
            <p:nvPr/>
          </p:nvSpPr>
          <p:spPr>
            <a:xfrm>
              <a:off x="8406880" y="1912683"/>
              <a:ext cx="2098612" cy="39580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2"/>
                </a:solidFill>
              </a:endParaRPr>
            </a:p>
          </p:txBody>
        </p:sp>
        <p:grpSp>
          <p:nvGrpSpPr>
            <p:cNvPr id="68" name="Group 67">
              <a:extLst>
                <a:ext uri="{FF2B5EF4-FFF2-40B4-BE49-F238E27FC236}">
                  <a16:creationId xmlns:a16="http://schemas.microsoft.com/office/drawing/2014/main" id="{A57385BD-C27B-8949-BF1A-5B3A34F3C80A}"/>
                </a:ext>
              </a:extLst>
            </p:cNvPr>
            <p:cNvGrpSpPr/>
            <p:nvPr/>
          </p:nvGrpSpPr>
          <p:grpSpPr>
            <a:xfrm>
              <a:off x="8607879" y="2449877"/>
              <a:ext cx="1696617" cy="1695108"/>
              <a:chOff x="7452438" y="3769824"/>
              <a:chExt cx="1696617" cy="1695108"/>
            </a:xfrm>
          </p:grpSpPr>
          <p:sp>
            <p:nvSpPr>
              <p:cNvPr id="61" name="Chevron 60">
                <a:extLst>
                  <a:ext uri="{FF2B5EF4-FFF2-40B4-BE49-F238E27FC236}">
                    <a16:creationId xmlns:a16="http://schemas.microsoft.com/office/drawing/2014/main" id="{2D5B3E66-7070-2D42-AB5C-783134AB7406}"/>
                  </a:ext>
                </a:extLst>
              </p:cNvPr>
              <p:cNvSpPr/>
              <p:nvPr/>
            </p:nvSpPr>
            <p:spPr>
              <a:xfrm rot="5400000">
                <a:off x="8249570" y="413236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2" name="Rectangle 61">
                <a:extLst>
                  <a:ext uri="{FF2B5EF4-FFF2-40B4-BE49-F238E27FC236}">
                    <a16:creationId xmlns:a16="http://schemas.microsoft.com/office/drawing/2014/main" id="{A5509455-59B7-514F-8BF9-BCC3B9A96887}"/>
                  </a:ext>
                </a:extLst>
              </p:cNvPr>
              <p:cNvSpPr/>
              <p:nvPr/>
            </p:nvSpPr>
            <p:spPr>
              <a:xfrm>
                <a:off x="7452438" y="3769824"/>
                <a:ext cx="1696616" cy="415498"/>
              </a:xfrm>
              <a:prstGeom prst="rect">
                <a:avLst/>
              </a:prstGeom>
            </p:spPr>
            <p:txBody>
              <a:bodyPr wrap="square" anchor="ctr">
                <a:spAutoFit/>
              </a:bodyPr>
              <a:lstStyle/>
              <a:p>
                <a:pPr algn="ctr"/>
                <a:r>
                  <a:rPr lang="nb-NO" sz="1100" b="1">
                    <a:solidFill>
                      <a:schemeClr val="accent1"/>
                    </a:solidFill>
                  </a:rPr>
                  <a:t>REFERANSEGRUPPE</a:t>
                </a:r>
                <a:endParaRPr lang="nb-NO" sz="1000" b="1">
                  <a:solidFill>
                    <a:schemeClr val="accent1"/>
                  </a:solidFill>
                </a:endParaRPr>
              </a:p>
              <a:p>
                <a:pPr algn="ctr"/>
                <a:r>
                  <a:rPr lang="nb-NO" sz="1000">
                    <a:solidFill>
                      <a:schemeClr val="accent1"/>
                    </a:solidFill>
                  </a:rPr>
                  <a:t>Bidrar til prosjektet</a:t>
                </a:r>
              </a:p>
            </p:txBody>
          </p:sp>
          <p:sp>
            <p:nvSpPr>
              <p:cNvPr id="63" name="Rectangle 62">
                <a:extLst>
                  <a:ext uri="{FF2B5EF4-FFF2-40B4-BE49-F238E27FC236}">
                    <a16:creationId xmlns:a16="http://schemas.microsoft.com/office/drawing/2014/main" id="{1D8DC969-6861-704C-B411-993A0BAC9874}"/>
                  </a:ext>
                </a:extLst>
              </p:cNvPr>
              <p:cNvSpPr/>
              <p:nvPr/>
            </p:nvSpPr>
            <p:spPr>
              <a:xfrm>
                <a:off x="7452438" y="4541602"/>
                <a:ext cx="1696617" cy="923330"/>
              </a:xfrm>
              <a:prstGeom prst="rect">
                <a:avLst/>
              </a:prstGeom>
            </p:spPr>
            <p:txBody>
              <a:bodyPr wrap="square" anchor="t">
                <a:spAutoFit/>
              </a:bodyPr>
              <a:lstStyle/>
              <a:p>
                <a:pPr algn="ctr"/>
                <a:r>
                  <a:rPr lang="nb-NO" sz="900" dirty="0">
                    <a:solidFill>
                      <a:schemeClr val="accent1"/>
                    </a:solidFill>
                  </a:rPr>
                  <a:t>Bidra med innsikt og innovative tilganger til å løse problemstillinger</a:t>
                </a:r>
              </a:p>
              <a:p>
                <a:pPr algn="ctr"/>
                <a:endParaRPr lang="nb-NO" sz="900" dirty="0">
                  <a:solidFill>
                    <a:schemeClr val="accent1"/>
                  </a:solidFill>
                </a:endParaRPr>
              </a:p>
              <a:p>
                <a:pPr algn="ctr"/>
                <a:r>
                  <a:rPr lang="nb-NO" sz="900" dirty="0">
                    <a:solidFill>
                      <a:schemeClr val="accent1"/>
                    </a:solidFill>
                  </a:rPr>
                  <a:t>Utfordre prosjekter med erfaring og kompetanse</a:t>
                </a:r>
              </a:p>
            </p:txBody>
          </p:sp>
        </p:grpSp>
        <p:sp>
          <p:nvSpPr>
            <p:cNvPr id="72" name="Minus Sign 2">
              <a:extLst>
                <a:ext uri="{FF2B5EF4-FFF2-40B4-BE49-F238E27FC236}">
                  <a16:creationId xmlns:a16="http://schemas.microsoft.com/office/drawing/2014/main" id="{F718199A-4BBC-AA4E-8896-023E1E5ABE8C}"/>
                </a:ext>
              </a:extLst>
            </p:cNvPr>
            <p:cNvSpPr/>
            <p:nvPr/>
          </p:nvSpPr>
          <p:spPr>
            <a:xfrm>
              <a:off x="9153010" y="4902328"/>
              <a:ext cx="603248" cy="159465"/>
            </a:xfrm>
            <a:prstGeom prst="mathMinus">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E5018D60-ED17-2B42-A5AA-619A338C4E9F}"/>
                </a:ext>
              </a:extLst>
            </p:cNvPr>
            <p:cNvSpPr txBox="1"/>
            <p:nvPr/>
          </p:nvSpPr>
          <p:spPr>
            <a:xfrm>
              <a:off x="8606325" y="5060239"/>
              <a:ext cx="1696618" cy="507831"/>
            </a:xfrm>
            <a:prstGeom prst="rect">
              <a:avLst/>
            </a:prstGeom>
            <a:noFill/>
          </p:spPr>
          <p:txBody>
            <a:bodyPr wrap="square">
              <a:spAutoFit/>
            </a:bodyPr>
            <a:lstStyle/>
            <a:p>
              <a:pPr algn="ctr"/>
              <a:r>
                <a:rPr lang="nb-NO" sz="900">
                  <a:solidFill>
                    <a:schemeClr val="accent1"/>
                  </a:solidFill>
                </a:rPr>
                <a:t>Forventet tidsbruk i prosjektet</a:t>
              </a:r>
            </a:p>
            <a:p>
              <a:pPr algn="ctr"/>
              <a:endParaRPr lang="nb-NO" sz="900">
                <a:solidFill>
                  <a:schemeClr val="accent1"/>
                </a:solidFill>
              </a:endParaRPr>
            </a:p>
            <a:p>
              <a:pPr algn="ctr"/>
              <a:r>
                <a:rPr lang="nb-NO" sz="900" b="1">
                  <a:solidFill>
                    <a:schemeClr val="accent1"/>
                  </a:solidFill>
                </a:rPr>
                <a:t>Ved behov</a:t>
              </a:r>
            </a:p>
          </p:txBody>
        </p:sp>
      </p:grpSp>
    </p:spTree>
    <p:extLst>
      <p:ext uri="{BB962C8B-B14F-4D97-AF65-F5344CB8AC3E}">
        <p14:creationId xmlns:p14="http://schemas.microsoft.com/office/powerpoint/2010/main" val="818660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76EA2-3BC5-4140-9CA5-C3B658B78ACC}"/>
              </a:ext>
            </a:extLst>
          </p:cNvPr>
          <p:cNvSpPr>
            <a:spLocks noGrp="1"/>
          </p:cNvSpPr>
          <p:nvPr>
            <p:ph type="title"/>
          </p:nvPr>
        </p:nvSpPr>
        <p:spPr/>
        <p:txBody>
          <a:bodyPr>
            <a:normAutofit/>
          </a:bodyPr>
          <a:lstStyle/>
          <a:p>
            <a:r>
              <a:rPr lang="nb-NO"/>
              <a:t>La oss definere prosjektgruppen sammen</a:t>
            </a:r>
          </a:p>
        </p:txBody>
      </p:sp>
      <p:sp>
        <p:nvSpPr>
          <p:cNvPr id="36" name="Rectangle 155">
            <a:extLst>
              <a:ext uri="{FF2B5EF4-FFF2-40B4-BE49-F238E27FC236}">
                <a16:creationId xmlns:a16="http://schemas.microsoft.com/office/drawing/2014/main" id="{E45163E7-68AA-A34A-A51A-C30169E5F5A2}"/>
              </a:ext>
            </a:extLst>
          </p:cNvPr>
          <p:cNvSpPr>
            <a:spLocks noChangeArrowheads="1"/>
          </p:cNvSpPr>
          <p:nvPr/>
        </p:nvSpPr>
        <p:spPr bwMode="auto">
          <a:xfrm>
            <a:off x="8226493" y="2237124"/>
            <a:ext cx="3325973" cy="3259672"/>
          </a:xfrm>
          <a:prstGeom prst="rect">
            <a:avLst/>
          </a:prstGeom>
          <a:solidFill>
            <a:schemeClr val="accent4"/>
          </a:solidFill>
          <a:ln w="9525">
            <a:noFill/>
            <a:miter lim="800000"/>
            <a:headEnd/>
            <a:tailEnd/>
          </a:ln>
          <a:effectLst/>
        </p:spPr>
        <p:txBody>
          <a:bodyPr lIns="360000" tIns="360000" rIns="360000" bIns="360000"/>
          <a:lstStyle/>
          <a:p>
            <a:pPr marL="1587" lvl="1" algn="ctr">
              <a:spcBef>
                <a:spcPct val="30000"/>
              </a:spcBef>
              <a:buClr>
                <a:schemeClr val="tx1"/>
              </a:buClr>
            </a:pPr>
            <a:r>
              <a:rPr lang="nb-NO" sz="4800" b="1">
                <a:solidFill>
                  <a:schemeClr val="bg1"/>
                </a:solidFill>
                <a:latin typeface="Verdana" panose="020B0604030504040204" pitchFamily="34" charset="0"/>
                <a:ea typeface="Verdana" panose="020B0604030504040204" pitchFamily="34" charset="0"/>
                <a:cs typeface="Verdana" panose="020B0604030504040204" pitchFamily="34" charset="0"/>
              </a:rPr>
              <a:t>!</a:t>
            </a:r>
          </a:p>
          <a:p>
            <a:pPr marL="1587" lvl="1" algn="ctr">
              <a:spcBef>
                <a:spcPct val="30000"/>
              </a:spcBef>
              <a:buClr>
                <a:schemeClr val="tx1"/>
              </a:buClr>
            </a:pPr>
            <a:r>
              <a:rPr lang="nb-NO" sz="1200">
                <a:solidFill>
                  <a:schemeClr val="bg1"/>
                </a:solidFill>
                <a:latin typeface="Verdana" panose="020B0604030504040204" pitchFamily="34" charset="0"/>
                <a:ea typeface="Verdana" panose="020B0604030504040204" pitchFamily="34" charset="0"/>
                <a:cs typeface="Verdana" panose="020B0604030504040204" pitchFamily="34" charset="0"/>
              </a:rPr>
              <a:t>Hvem fra {</a:t>
            </a:r>
            <a:r>
              <a:rPr lang="nb-NO" sz="1200" err="1">
                <a:solidFill>
                  <a:schemeClr val="bg1"/>
                </a:solidFill>
                <a:latin typeface="Verdana" panose="020B0604030504040204" pitchFamily="34" charset="0"/>
                <a:ea typeface="Verdana" panose="020B0604030504040204" pitchFamily="34" charset="0"/>
                <a:cs typeface="Verdana" panose="020B0604030504040204" pitchFamily="34" charset="0"/>
              </a:rPr>
              <a:t>name</a:t>
            </a:r>
            <a:r>
              <a:rPr lang="nb-NO" sz="1200">
                <a:solidFill>
                  <a:schemeClr val="bg1"/>
                </a:solidFill>
                <a:latin typeface="Verdana" panose="020B0604030504040204" pitchFamily="34" charset="0"/>
                <a:ea typeface="Verdana" panose="020B0604030504040204" pitchFamily="34" charset="0"/>
                <a:cs typeface="Verdana" panose="020B0604030504040204" pitchFamily="34" charset="0"/>
              </a:rPr>
              <a:t>} bør være delaktige i dette prosjektet?</a:t>
            </a:r>
          </a:p>
          <a:p>
            <a:pPr marL="1587" lvl="1" algn="ctr">
              <a:spcBef>
                <a:spcPct val="30000"/>
              </a:spcBef>
              <a:buClr>
                <a:schemeClr val="tx1"/>
              </a:buClr>
            </a:pPr>
            <a:endParaRPr lang="nb-NO" sz="120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587" lvl="1" algn="ctr">
              <a:spcBef>
                <a:spcPct val="30000"/>
              </a:spcBef>
              <a:buClr>
                <a:schemeClr val="tx1"/>
              </a:buClr>
            </a:pPr>
            <a:r>
              <a:rPr lang="nb-NO" sz="1200">
                <a:solidFill>
                  <a:schemeClr val="bg1"/>
                </a:solidFill>
                <a:latin typeface="Verdana" panose="020B0604030504040204" pitchFamily="34" charset="0"/>
                <a:ea typeface="Verdana" panose="020B0604030504040204" pitchFamily="34" charset="0"/>
                <a:cs typeface="Verdana" panose="020B0604030504040204" pitchFamily="34" charset="0"/>
              </a:rPr>
              <a:t>Vi har stor tro på co-</a:t>
            </a:r>
            <a:r>
              <a:rPr lang="nb-NO" sz="1200" err="1">
                <a:solidFill>
                  <a:schemeClr val="bg1"/>
                </a:solidFill>
                <a:latin typeface="Verdana" panose="020B0604030504040204" pitchFamily="34" charset="0"/>
                <a:ea typeface="Verdana" panose="020B0604030504040204" pitchFamily="34" charset="0"/>
                <a:cs typeface="Verdana" panose="020B0604030504040204" pitchFamily="34" charset="0"/>
              </a:rPr>
              <a:t>creation</a:t>
            </a:r>
            <a:r>
              <a:rPr lang="nb-NO" sz="1200">
                <a:solidFill>
                  <a:schemeClr val="bg1"/>
                </a:solidFill>
                <a:latin typeface="Verdana" panose="020B0604030504040204" pitchFamily="34" charset="0"/>
                <a:ea typeface="Verdana" panose="020B0604030504040204" pitchFamily="34" charset="0"/>
                <a:cs typeface="Verdana" panose="020B0604030504040204" pitchFamily="34" charset="0"/>
              </a:rPr>
              <a:t> og derfor inkluderer vi medarbeidere fra alle nivåer i prosessen</a:t>
            </a:r>
          </a:p>
        </p:txBody>
      </p:sp>
      <p:grpSp>
        <p:nvGrpSpPr>
          <p:cNvPr id="11" name="Group 10">
            <a:extLst>
              <a:ext uri="{FF2B5EF4-FFF2-40B4-BE49-F238E27FC236}">
                <a16:creationId xmlns:a16="http://schemas.microsoft.com/office/drawing/2014/main" id="{265B768E-A411-4347-966A-39EC6E8C3CAA}"/>
              </a:ext>
            </a:extLst>
          </p:cNvPr>
          <p:cNvGrpSpPr/>
          <p:nvPr/>
        </p:nvGrpSpPr>
        <p:grpSpPr>
          <a:xfrm>
            <a:off x="838198" y="1735987"/>
            <a:ext cx="3127311" cy="1325618"/>
            <a:chOff x="838198" y="1735987"/>
            <a:chExt cx="3127311" cy="1325618"/>
          </a:xfrm>
        </p:grpSpPr>
        <p:sp>
          <p:nvSpPr>
            <p:cNvPr id="4" name="Rectangle 3">
              <a:extLst>
                <a:ext uri="{FF2B5EF4-FFF2-40B4-BE49-F238E27FC236}">
                  <a16:creationId xmlns:a16="http://schemas.microsoft.com/office/drawing/2014/main" id="{19FC714D-ADA5-4045-8978-31D72AEF1942}"/>
                </a:ext>
              </a:extLst>
            </p:cNvPr>
            <p:cNvSpPr/>
            <p:nvPr/>
          </p:nvSpPr>
          <p:spPr>
            <a:xfrm>
              <a:off x="838198" y="1735987"/>
              <a:ext cx="3127311" cy="449864"/>
            </a:xfrm>
            <a:prstGeom prst="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a:solidFill>
                    <a:schemeClr val="accent1"/>
                  </a:solidFill>
                </a:rPr>
                <a:t>STYRINGSGRUPPE</a:t>
              </a:r>
            </a:p>
            <a:p>
              <a:pPr algn="ctr"/>
              <a:r>
                <a:rPr lang="nb-NO" sz="900">
                  <a:solidFill>
                    <a:schemeClr val="accent1"/>
                  </a:solidFill>
                </a:rPr>
                <a:t>Eier prosjektet</a:t>
              </a:r>
            </a:p>
          </p:txBody>
        </p:sp>
        <p:sp>
          <p:nvSpPr>
            <p:cNvPr id="9" name="TextBox 8">
              <a:extLst>
                <a:ext uri="{FF2B5EF4-FFF2-40B4-BE49-F238E27FC236}">
                  <a16:creationId xmlns:a16="http://schemas.microsoft.com/office/drawing/2014/main" id="{0FE7A1D8-427B-E548-9E46-D29D66267C1C}"/>
                </a:ext>
              </a:extLst>
            </p:cNvPr>
            <p:cNvSpPr txBox="1"/>
            <p:nvPr/>
          </p:nvSpPr>
          <p:spPr>
            <a:xfrm>
              <a:off x="838198" y="2185851"/>
              <a:ext cx="3127311" cy="875754"/>
            </a:xfrm>
            <a:prstGeom prst="rect">
              <a:avLst/>
            </a:prstGeom>
            <a:noFill/>
            <a:ln w="19050">
              <a:solidFill>
                <a:schemeClr val="bg2"/>
              </a:solidFill>
            </a:ln>
          </p:spPr>
          <p:txBody>
            <a:bodyPr wrap="square" rtlCol="0" anchor="ctr">
              <a:noAutofit/>
            </a:bodyPr>
            <a:lstStyle/>
            <a:p>
              <a:pPr algn="ctr"/>
              <a:r>
                <a:rPr lang="nb-NO" sz="1000"/>
                <a:t>Navn på personer og stilling</a:t>
              </a:r>
            </a:p>
          </p:txBody>
        </p:sp>
      </p:grpSp>
      <p:grpSp>
        <p:nvGrpSpPr>
          <p:cNvPr id="10" name="Group 9">
            <a:extLst>
              <a:ext uri="{FF2B5EF4-FFF2-40B4-BE49-F238E27FC236}">
                <a16:creationId xmlns:a16="http://schemas.microsoft.com/office/drawing/2014/main" id="{C6CA3499-883D-0A44-97AF-593CAF3D3099}"/>
              </a:ext>
            </a:extLst>
          </p:cNvPr>
          <p:cNvGrpSpPr/>
          <p:nvPr/>
        </p:nvGrpSpPr>
        <p:grpSpPr>
          <a:xfrm>
            <a:off x="838198" y="3252020"/>
            <a:ext cx="3127311" cy="1325618"/>
            <a:chOff x="838198" y="3429000"/>
            <a:chExt cx="3127311" cy="1325618"/>
          </a:xfrm>
        </p:grpSpPr>
        <p:sp>
          <p:nvSpPr>
            <p:cNvPr id="14" name="Rectangle 13">
              <a:extLst>
                <a:ext uri="{FF2B5EF4-FFF2-40B4-BE49-F238E27FC236}">
                  <a16:creationId xmlns:a16="http://schemas.microsoft.com/office/drawing/2014/main" id="{EF60E12B-59ED-8243-B253-CB9DBBE8EE56}"/>
                </a:ext>
              </a:extLst>
            </p:cNvPr>
            <p:cNvSpPr/>
            <p:nvPr/>
          </p:nvSpPr>
          <p:spPr>
            <a:xfrm>
              <a:off x="838198" y="3429000"/>
              <a:ext cx="3127311" cy="449864"/>
            </a:xfrm>
            <a:prstGeom prst="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a:solidFill>
                    <a:schemeClr val="accent1"/>
                  </a:solidFill>
                </a:rPr>
                <a:t>PROSJEKTLEDERE</a:t>
              </a:r>
            </a:p>
            <a:p>
              <a:pPr algn="ctr"/>
              <a:r>
                <a:rPr lang="nb-NO" sz="900">
                  <a:solidFill>
                    <a:schemeClr val="accent1"/>
                  </a:solidFill>
                </a:rPr>
                <a:t>Leder prosjektet</a:t>
              </a:r>
            </a:p>
          </p:txBody>
        </p:sp>
        <p:sp>
          <p:nvSpPr>
            <p:cNvPr id="15" name="TextBox 14">
              <a:extLst>
                <a:ext uri="{FF2B5EF4-FFF2-40B4-BE49-F238E27FC236}">
                  <a16:creationId xmlns:a16="http://schemas.microsoft.com/office/drawing/2014/main" id="{F1B63DB0-C517-5B49-9B3A-B5D6412CC582}"/>
                </a:ext>
              </a:extLst>
            </p:cNvPr>
            <p:cNvSpPr txBox="1"/>
            <p:nvPr/>
          </p:nvSpPr>
          <p:spPr>
            <a:xfrm>
              <a:off x="838198" y="3878864"/>
              <a:ext cx="3127311" cy="875754"/>
            </a:xfrm>
            <a:prstGeom prst="rect">
              <a:avLst/>
            </a:prstGeom>
            <a:noFill/>
            <a:ln w="19050">
              <a:solidFill>
                <a:schemeClr val="bg2"/>
              </a:solidFill>
            </a:ln>
          </p:spPr>
          <p:txBody>
            <a:bodyPr wrap="square" rtlCol="0" anchor="ctr">
              <a:noAutofit/>
            </a:bodyPr>
            <a:lstStyle/>
            <a:p>
              <a:pPr algn="ctr"/>
              <a:r>
                <a:rPr lang="nb-NO" sz="1000"/>
                <a:t>Navn på personer og stilling</a:t>
              </a:r>
            </a:p>
          </p:txBody>
        </p:sp>
      </p:grpSp>
      <p:grpSp>
        <p:nvGrpSpPr>
          <p:cNvPr id="12" name="Group 11">
            <a:extLst>
              <a:ext uri="{FF2B5EF4-FFF2-40B4-BE49-F238E27FC236}">
                <a16:creationId xmlns:a16="http://schemas.microsoft.com/office/drawing/2014/main" id="{859D3793-D415-2448-80F2-1962F75A1296}"/>
              </a:ext>
            </a:extLst>
          </p:cNvPr>
          <p:cNvGrpSpPr/>
          <p:nvPr/>
        </p:nvGrpSpPr>
        <p:grpSpPr>
          <a:xfrm>
            <a:off x="838198" y="4768945"/>
            <a:ext cx="3127311" cy="1730178"/>
            <a:chOff x="838198" y="5122907"/>
            <a:chExt cx="3127311" cy="1730178"/>
          </a:xfrm>
        </p:grpSpPr>
        <p:sp>
          <p:nvSpPr>
            <p:cNvPr id="16" name="Rectangle 15">
              <a:extLst>
                <a:ext uri="{FF2B5EF4-FFF2-40B4-BE49-F238E27FC236}">
                  <a16:creationId xmlns:a16="http://schemas.microsoft.com/office/drawing/2014/main" id="{5974FB63-A7A0-D349-B952-089757F5D616}"/>
                </a:ext>
              </a:extLst>
            </p:cNvPr>
            <p:cNvSpPr/>
            <p:nvPr/>
          </p:nvSpPr>
          <p:spPr>
            <a:xfrm>
              <a:off x="838198" y="5122907"/>
              <a:ext cx="3127311" cy="449864"/>
            </a:xfrm>
            <a:prstGeom prst="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a:solidFill>
                    <a:schemeClr val="accent1"/>
                  </a:solidFill>
                </a:rPr>
                <a:t>KJERNETEAM</a:t>
              </a:r>
            </a:p>
            <a:p>
              <a:pPr algn="ctr"/>
              <a:r>
                <a:rPr lang="nb-NO" sz="900">
                  <a:solidFill>
                    <a:schemeClr val="accent1"/>
                  </a:solidFill>
                </a:rPr>
                <a:t>Utfører prosjektet</a:t>
              </a:r>
            </a:p>
          </p:txBody>
        </p:sp>
        <p:sp>
          <p:nvSpPr>
            <p:cNvPr id="17" name="TextBox 16">
              <a:extLst>
                <a:ext uri="{FF2B5EF4-FFF2-40B4-BE49-F238E27FC236}">
                  <a16:creationId xmlns:a16="http://schemas.microsoft.com/office/drawing/2014/main" id="{A70F6205-BD0B-AD4B-A8C3-62C82E0ECA98}"/>
                </a:ext>
              </a:extLst>
            </p:cNvPr>
            <p:cNvSpPr txBox="1"/>
            <p:nvPr/>
          </p:nvSpPr>
          <p:spPr>
            <a:xfrm>
              <a:off x="838198" y="5572771"/>
              <a:ext cx="3127311" cy="1280314"/>
            </a:xfrm>
            <a:prstGeom prst="rect">
              <a:avLst/>
            </a:prstGeom>
            <a:noFill/>
            <a:ln w="19050">
              <a:solidFill>
                <a:schemeClr val="bg2"/>
              </a:solidFill>
            </a:ln>
          </p:spPr>
          <p:txBody>
            <a:bodyPr wrap="square" rtlCol="0" anchor="ctr">
              <a:noAutofit/>
            </a:bodyPr>
            <a:lstStyle/>
            <a:p>
              <a:pPr algn="ctr"/>
              <a:r>
                <a:rPr lang="nb-NO" sz="1000"/>
                <a:t>Navn på personer og stilling</a:t>
              </a:r>
            </a:p>
          </p:txBody>
        </p:sp>
      </p:grpSp>
      <p:cxnSp>
        <p:nvCxnSpPr>
          <p:cNvPr id="18" name="Straight Connector 17">
            <a:extLst>
              <a:ext uri="{FF2B5EF4-FFF2-40B4-BE49-F238E27FC236}">
                <a16:creationId xmlns:a16="http://schemas.microsoft.com/office/drawing/2014/main" id="{BD32BA13-4F06-D647-A460-E223620A1451}"/>
              </a:ext>
            </a:extLst>
          </p:cNvPr>
          <p:cNvCxnSpPr>
            <a:cxnSpLocks/>
            <a:stCxn id="9" idx="2"/>
            <a:endCxn id="14" idx="0"/>
          </p:cNvCxnSpPr>
          <p:nvPr/>
        </p:nvCxnSpPr>
        <p:spPr>
          <a:xfrm>
            <a:off x="2401854" y="3061605"/>
            <a:ext cx="0" cy="19041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4925E6-F8C2-0C43-B849-86A926B09ECF}"/>
              </a:ext>
            </a:extLst>
          </p:cNvPr>
          <p:cNvCxnSpPr>
            <a:cxnSpLocks/>
            <a:stCxn id="15" idx="2"/>
            <a:endCxn id="16" idx="0"/>
          </p:cNvCxnSpPr>
          <p:nvPr/>
        </p:nvCxnSpPr>
        <p:spPr>
          <a:xfrm>
            <a:off x="2401854" y="4577638"/>
            <a:ext cx="0" cy="19130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3828D62-2B2F-9E43-812D-232A2AA220A4}"/>
              </a:ext>
            </a:extLst>
          </p:cNvPr>
          <p:cNvGrpSpPr/>
          <p:nvPr/>
        </p:nvGrpSpPr>
        <p:grpSpPr>
          <a:xfrm>
            <a:off x="4685069" y="3252020"/>
            <a:ext cx="3127311" cy="1325618"/>
            <a:chOff x="838198" y="3429000"/>
            <a:chExt cx="3127311" cy="1325618"/>
          </a:xfrm>
        </p:grpSpPr>
        <p:sp>
          <p:nvSpPr>
            <p:cNvPr id="28" name="Rectangle 27">
              <a:extLst>
                <a:ext uri="{FF2B5EF4-FFF2-40B4-BE49-F238E27FC236}">
                  <a16:creationId xmlns:a16="http://schemas.microsoft.com/office/drawing/2014/main" id="{298ED827-2CB2-BC48-A868-CE803576F3B5}"/>
                </a:ext>
              </a:extLst>
            </p:cNvPr>
            <p:cNvSpPr/>
            <p:nvPr/>
          </p:nvSpPr>
          <p:spPr>
            <a:xfrm>
              <a:off x="838198" y="3429000"/>
              <a:ext cx="3127311" cy="449864"/>
            </a:xfrm>
            <a:prstGeom prst="rect">
              <a:avLst/>
            </a:prstGeom>
            <a:solidFill>
              <a:schemeClr val="bg2"/>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b="1">
                  <a:solidFill>
                    <a:schemeClr val="accent1"/>
                  </a:solidFill>
                </a:rPr>
                <a:t>REFERANSEGRUPPE</a:t>
              </a:r>
            </a:p>
            <a:p>
              <a:pPr algn="ctr"/>
              <a:r>
                <a:rPr lang="nb-NO" sz="900">
                  <a:solidFill>
                    <a:schemeClr val="accent1"/>
                  </a:solidFill>
                </a:rPr>
                <a:t>Bidrar til prosjektet</a:t>
              </a:r>
            </a:p>
          </p:txBody>
        </p:sp>
        <p:sp>
          <p:nvSpPr>
            <p:cNvPr id="29" name="TextBox 28">
              <a:extLst>
                <a:ext uri="{FF2B5EF4-FFF2-40B4-BE49-F238E27FC236}">
                  <a16:creationId xmlns:a16="http://schemas.microsoft.com/office/drawing/2014/main" id="{05BA4906-30CB-E749-B44C-E6CFF0F87EBA}"/>
                </a:ext>
              </a:extLst>
            </p:cNvPr>
            <p:cNvSpPr txBox="1"/>
            <p:nvPr/>
          </p:nvSpPr>
          <p:spPr>
            <a:xfrm>
              <a:off x="838198" y="3878864"/>
              <a:ext cx="3127311" cy="875754"/>
            </a:xfrm>
            <a:prstGeom prst="rect">
              <a:avLst/>
            </a:prstGeom>
            <a:noFill/>
            <a:ln w="19050">
              <a:solidFill>
                <a:schemeClr val="bg2"/>
              </a:solidFill>
            </a:ln>
          </p:spPr>
          <p:txBody>
            <a:bodyPr wrap="square" rtlCol="0" anchor="ctr">
              <a:noAutofit/>
            </a:bodyPr>
            <a:lstStyle/>
            <a:p>
              <a:pPr algn="ctr"/>
              <a:r>
                <a:rPr lang="nb-NO" sz="1000"/>
                <a:t>Navn på personer og stilling</a:t>
              </a:r>
            </a:p>
          </p:txBody>
        </p:sp>
      </p:grpSp>
      <p:cxnSp>
        <p:nvCxnSpPr>
          <p:cNvPr id="30" name="Straight Connector 29">
            <a:extLst>
              <a:ext uri="{FF2B5EF4-FFF2-40B4-BE49-F238E27FC236}">
                <a16:creationId xmlns:a16="http://schemas.microsoft.com/office/drawing/2014/main" id="{3500B22D-D193-FA4D-A1FD-43D94F73E2EE}"/>
              </a:ext>
            </a:extLst>
          </p:cNvPr>
          <p:cNvCxnSpPr>
            <a:cxnSpLocks/>
            <a:stCxn id="29" idx="1"/>
            <a:endCxn id="15" idx="3"/>
          </p:cNvCxnSpPr>
          <p:nvPr/>
        </p:nvCxnSpPr>
        <p:spPr>
          <a:xfrm flipH="1">
            <a:off x="3965509" y="4139761"/>
            <a:ext cx="7195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Elbow Connector 31">
            <a:extLst>
              <a:ext uri="{FF2B5EF4-FFF2-40B4-BE49-F238E27FC236}">
                <a16:creationId xmlns:a16="http://schemas.microsoft.com/office/drawing/2014/main" id="{3642182F-0619-D541-8548-FBB6C92B4D4A}"/>
              </a:ext>
            </a:extLst>
          </p:cNvPr>
          <p:cNvCxnSpPr>
            <a:cxnSpLocks/>
            <a:stCxn id="17" idx="3"/>
            <a:endCxn id="29" idx="2"/>
          </p:cNvCxnSpPr>
          <p:nvPr/>
        </p:nvCxnSpPr>
        <p:spPr>
          <a:xfrm flipV="1">
            <a:off x="3965509" y="4577638"/>
            <a:ext cx="2283216" cy="1281328"/>
          </a:xfrm>
          <a:prstGeom prst="bentConnector2">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40" name="Picture 39" descr="Chart, diagram, box and whisker chart&#10;&#10;Description automatically generated">
            <a:extLst>
              <a:ext uri="{FF2B5EF4-FFF2-40B4-BE49-F238E27FC236}">
                <a16:creationId xmlns:a16="http://schemas.microsoft.com/office/drawing/2014/main" id="{9BF1FA08-9977-E746-A1A3-83677960106D}"/>
              </a:ext>
            </a:extLst>
          </p:cNvPr>
          <p:cNvPicPr>
            <a:picLocks noChangeAspect="1"/>
          </p:cNvPicPr>
          <p:nvPr/>
        </p:nvPicPr>
        <p:blipFill>
          <a:blip r:embed="rId2"/>
          <a:stretch>
            <a:fillRect/>
          </a:stretch>
        </p:blipFill>
        <p:spPr>
          <a:xfrm>
            <a:off x="12890699" y="4768945"/>
            <a:ext cx="3035541" cy="1798445"/>
          </a:xfrm>
          <a:prstGeom prst="rect">
            <a:avLst/>
          </a:prstGeom>
          <a:ln w="28575">
            <a:solidFill>
              <a:srgbClr val="FF0000"/>
            </a:solidFill>
          </a:ln>
        </p:spPr>
      </p:pic>
    </p:spTree>
    <p:extLst>
      <p:ext uri="{BB962C8B-B14F-4D97-AF65-F5344CB8AC3E}">
        <p14:creationId xmlns:p14="http://schemas.microsoft.com/office/powerpoint/2010/main" val="1581921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2CB86-2041-484E-9D03-D9978580340A}"/>
              </a:ext>
            </a:extLst>
          </p:cNvPr>
          <p:cNvSpPr>
            <a:spLocks noGrp="1"/>
          </p:cNvSpPr>
          <p:nvPr>
            <p:ph type="title"/>
          </p:nvPr>
        </p:nvSpPr>
        <p:spPr/>
        <p:txBody>
          <a:bodyPr>
            <a:normAutofit fontScale="90000"/>
          </a:bodyPr>
          <a:lstStyle/>
          <a:p>
            <a:r>
              <a:rPr lang="nb-NO"/>
              <a:t>Vi trenger innspill fra dere for å sikre optimal møtestruktur</a:t>
            </a:r>
          </a:p>
        </p:txBody>
      </p:sp>
      <p:sp>
        <p:nvSpPr>
          <p:cNvPr id="3" name="Text Placeholder 2">
            <a:extLst>
              <a:ext uri="{FF2B5EF4-FFF2-40B4-BE49-F238E27FC236}">
                <a16:creationId xmlns:a16="http://schemas.microsoft.com/office/drawing/2014/main" id="{7C40A106-3790-D54A-8176-60597B470708}"/>
              </a:ext>
            </a:extLst>
          </p:cNvPr>
          <p:cNvSpPr>
            <a:spLocks noGrp="1"/>
          </p:cNvSpPr>
          <p:nvPr>
            <p:ph type="body" sz="quarter" idx="13"/>
          </p:nvPr>
        </p:nvSpPr>
        <p:spPr/>
        <p:txBody>
          <a:bodyPr/>
          <a:lstStyle/>
          <a:p>
            <a:r>
              <a:rPr lang="nb-NO">
                <a:solidFill>
                  <a:srgbClr val="000000"/>
                </a:solidFill>
                <a:ea typeface="Verdana" panose="020B0604030504040204" pitchFamily="34" charset="0"/>
                <a:cs typeface="Verdana" panose="020B0604030504040204" pitchFamily="34" charset="0"/>
              </a:rPr>
              <a:t>Hvor ofte møtes vi i </a:t>
            </a:r>
            <a:r>
              <a:rPr lang="nb-NO" b="1">
                <a:solidFill>
                  <a:schemeClr val="accent3"/>
                </a:solidFill>
                <a:ea typeface="Verdana" panose="020B0604030504040204" pitchFamily="34" charset="0"/>
                <a:cs typeface="Verdana" panose="020B0604030504040204" pitchFamily="34" charset="0"/>
              </a:rPr>
              <a:t>styringsgruppen</a:t>
            </a:r>
            <a:r>
              <a:rPr lang="nb-NO">
                <a:solidFill>
                  <a:srgbClr val="000000"/>
                </a:solidFill>
                <a:ea typeface="Verdana" panose="020B0604030504040204" pitchFamily="34" charset="0"/>
                <a:cs typeface="Verdana" panose="020B0604030504040204" pitchFamily="34" charset="0"/>
              </a:rPr>
              <a:t>? La oss </a:t>
            </a:r>
            <a:r>
              <a:rPr lang="nb-NO" b="1">
                <a:solidFill>
                  <a:schemeClr val="accent3"/>
                </a:solidFill>
                <a:ea typeface="Verdana" panose="020B0604030504040204" pitchFamily="34" charset="0"/>
                <a:cs typeface="Verdana" panose="020B0604030504040204" pitchFamily="34" charset="0"/>
              </a:rPr>
              <a:t>booke datoer</a:t>
            </a:r>
            <a:r>
              <a:rPr lang="nb-NO">
                <a:solidFill>
                  <a:srgbClr val="000000"/>
                </a:solidFill>
                <a:ea typeface="Verdana" panose="020B0604030504040204" pitchFamily="34" charset="0"/>
                <a:cs typeface="Verdana" panose="020B0604030504040204" pitchFamily="34" charset="0"/>
              </a:rPr>
              <a:t> med en gang!</a:t>
            </a:r>
          </a:p>
        </p:txBody>
      </p:sp>
      <p:sp>
        <p:nvSpPr>
          <p:cNvPr id="4" name="Text Placeholder 3">
            <a:extLst>
              <a:ext uri="{FF2B5EF4-FFF2-40B4-BE49-F238E27FC236}">
                <a16:creationId xmlns:a16="http://schemas.microsoft.com/office/drawing/2014/main" id="{572134DB-5B17-9844-89AB-828A371079F6}"/>
              </a:ext>
            </a:extLst>
          </p:cNvPr>
          <p:cNvSpPr>
            <a:spLocks noGrp="1"/>
          </p:cNvSpPr>
          <p:nvPr>
            <p:ph type="body" sz="quarter" idx="14"/>
          </p:nvPr>
        </p:nvSpPr>
        <p:spPr/>
        <p:txBody>
          <a:bodyPr/>
          <a:lstStyle/>
          <a:p>
            <a:r>
              <a:rPr lang="nb-NO">
                <a:solidFill>
                  <a:srgbClr val="000000"/>
                </a:solidFill>
                <a:ea typeface="Verdana" panose="020B0604030504040204" pitchFamily="34" charset="0"/>
                <a:cs typeface="Verdana" panose="020B0604030504040204" pitchFamily="34" charset="0"/>
              </a:rPr>
              <a:t>Vi planlegger å kjøre </a:t>
            </a:r>
            <a:r>
              <a:rPr lang="nb-NO" b="1">
                <a:solidFill>
                  <a:schemeClr val="accent3"/>
                </a:solidFill>
                <a:ea typeface="Verdana" panose="020B0604030504040204" pitchFamily="34" charset="0"/>
                <a:cs typeface="Verdana" panose="020B0604030504040204" pitchFamily="34" charset="0"/>
              </a:rPr>
              <a:t>workshops</a:t>
            </a:r>
            <a:r>
              <a:rPr lang="nb-NO">
                <a:solidFill>
                  <a:srgbClr val="000000"/>
                </a:solidFill>
                <a:ea typeface="Verdana" panose="020B0604030504040204" pitchFamily="34" charset="0"/>
                <a:cs typeface="Verdana" panose="020B0604030504040204" pitchFamily="34" charset="0"/>
              </a:rPr>
              <a:t> – la oss </a:t>
            </a:r>
            <a:r>
              <a:rPr lang="nb-NO" b="1">
                <a:solidFill>
                  <a:schemeClr val="accent3"/>
                </a:solidFill>
                <a:ea typeface="Verdana" panose="020B0604030504040204" pitchFamily="34" charset="0"/>
                <a:cs typeface="Verdana" panose="020B0604030504040204" pitchFamily="34" charset="0"/>
              </a:rPr>
              <a:t>booke datoer</a:t>
            </a:r>
            <a:r>
              <a:rPr lang="nb-NO">
                <a:solidFill>
                  <a:srgbClr val="000000"/>
                </a:solidFill>
                <a:ea typeface="Verdana" panose="020B0604030504040204" pitchFamily="34" charset="0"/>
                <a:cs typeface="Verdana" panose="020B0604030504040204" pitchFamily="34" charset="0"/>
              </a:rPr>
              <a:t> med en gang!</a:t>
            </a:r>
          </a:p>
        </p:txBody>
      </p:sp>
      <p:sp>
        <p:nvSpPr>
          <p:cNvPr id="5" name="Text Placeholder 4">
            <a:extLst>
              <a:ext uri="{FF2B5EF4-FFF2-40B4-BE49-F238E27FC236}">
                <a16:creationId xmlns:a16="http://schemas.microsoft.com/office/drawing/2014/main" id="{AD701387-9C24-1D46-A61D-D158FBECD39C}"/>
              </a:ext>
            </a:extLst>
          </p:cNvPr>
          <p:cNvSpPr>
            <a:spLocks noGrp="1"/>
          </p:cNvSpPr>
          <p:nvPr>
            <p:ph type="body" sz="quarter" idx="15"/>
          </p:nvPr>
        </p:nvSpPr>
        <p:spPr/>
        <p:txBody>
          <a:bodyPr/>
          <a:lstStyle/>
          <a:p>
            <a:r>
              <a:rPr lang="nb-NO">
                <a:solidFill>
                  <a:srgbClr val="000000"/>
                </a:solidFill>
                <a:ea typeface="Verdana" panose="020B0604030504040204" pitchFamily="34" charset="0"/>
                <a:cs typeface="Verdana" panose="020B0604030504040204" pitchFamily="34" charset="0"/>
              </a:rPr>
              <a:t>Er det </a:t>
            </a:r>
            <a:r>
              <a:rPr lang="nb-NO" b="1">
                <a:solidFill>
                  <a:schemeClr val="accent3"/>
                </a:solidFill>
                <a:ea typeface="Verdana" panose="020B0604030504040204" pitchFamily="34" charset="0"/>
                <a:cs typeface="Verdana" panose="020B0604030504040204" pitchFamily="34" charset="0"/>
              </a:rPr>
              <a:t>avhengigheter </a:t>
            </a:r>
            <a:r>
              <a:rPr lang="nb-NO">
                <a:solidFill>
                  <a:schemeClr val="tx1"/>
                </a:solidFill>
                <a:ea typeface="Verdana" panose="020B0604030504040204" pitchFamily="34" charset="0"/>
                <a:cs typeface="Verdana" panose="020B0604030504040204" pitchFamily="34" charset="0"/>
              </a:rPr>
              <a:t>i organisasjonen </a:t>
            </a:r>
            <a:r>
              <a:rPr lang="nb-NO">
                <a:solidFill>
                  <a:srgbClr val="000000"/>
                </a:solidFill>
                <a:ea typeface="Verdana" panose="020B0604030504040204" pitchFamily="34" charset="0"/>
                <a:cs typeface="Verdana" panose="020B0604030504040204" pitchFamily="34" charset="0"/>
              </a:rPr>
              <a:t>som vi må være oppmerksomme på?</a:t>
            </a:r>
          </a:p>
        </p:txBody>
      </p:sp>
      <p:sp>
        <p:nvSpPr>
          <p:cNvPr id="6" name="Text Placeholder 5">
            <a:extLst>
              <a:ext uri="{FF2B5EF4-FFF2-40B4-BE49-F238E27FC236}">
                <a16:creationId xmlns:a16="http://schemas.microsoft.com/office/drawing/2014/main" id="{19ADE14B-C745-C043-8E78-E913C4BB65D9}"/>
              </a:ext>
            </a:extLst>
          </p:cNvPr>
          <p:cNvSpPr>
            <a:spLocks noGrp="1"/>
          </p:cNvSpPr>
          <p:nvPr>
            <p:ph type="body" sz="quarter" idx="16"/>
          </p:nvPr>
        </p:nvSpPr>
        <p:spPr/>
        <p:txBody>
          <a:bodyPr/>
          <a:lstStyle/>
          <a:p>
            <a:r>
              <a:rPr lang="nb-NO">
                <a:solidFill>
                  <a:srgbClr val="000000"/>
                </a:solidFill>
                <a:ea typeface="Verdana" panose="020B0604030504040204" pitchFamily="34" charset="0"/>
                <a:cs typeface="Verdana" panose="020B0604030504040204" pitchFamily="34" charset="0"/>
              </a:rPr>
              <a:t>Er det andre </a:t>
            </a:r>
            <a:r>
              <a:rPr lang="nb-NO" b="1">
                <a:solidFill>
                  <a:schemeClr val="accent3"/>
                </a:solidFill>
                <a:ea typeface="Verdana" panose="020B0604030504040204" pitchFamily="34" charset="0"/>
                <a:cs typeface="Verdana" panose="020B0604030504040204" pitchFamily="34" charset="0"/>
              </a:rPr>
              <a:t>nøkkelpersoner </a:t>
            </a:r>
            <a:r>
              <a:rPr lang="nb-NO">
                <a:solidFill>
                  <a:schemeClr val="tx1"/>
                </a:solidFill>
                <a:ea typeface="Verdana" panose="020B0604030504040204" pitchFamily="34" charset="0"/>
                <a:cs typeface="Verdana" panose="020B0604030504040204" pitchFamily="34" charset="0"/>
              </a:rPr>
              <a:t>i organisasjonen</a:t>
            </a:r>
            <a:r>
              <a:rPr lang="nb-NO" b="1">
                <a:solidFill>
                  <a:schemeClr val="accent3"/>
                </a:solidFill>
                <a:ea typeface="Verdana" panose="020B0604030504040204" pitchFamily="34" charset="0"/>
                <a:cs typeface="Verdana" panose="020B0604030504040204" pitchFamily="34" charset="0"/>
              </a:rPr>
              <a:t> </a:t>
            </a:r>
            <a:r>
              <a:rPr lang="nb-NO">
                <a:solidFill>
                  <a:srgbClr val="000000"/>
                </a:solidFill>
                <a:ea typeface="Verdana" panose="020B0604030504040204" pitchFamily="34" charset="0"/>
                <a:cs typeface="Verdana" panose="020B0604030504040204" pitchFamily="34" charset="0"/>
              </a:rPr>
              <a:t>som vi bør knytte til prosjektet?</a:t>
            </a:r>
          </a:p>
        </p:txBody>
      </p:sp>
      <p:sp>
        <p:nvSpPr>
          <p:cNvPr id="7" name="Text Placeholder 6">
            <a:extLst>
              <a:ext uri="{FF2B5EF4-FFF2-40B4-BE49-F238E27FC236}">
                <a16:creationId xmlns:a16="http://schemas.microsoft.com/office/drawing/2014/main" id="{0409C367-EEC8-6148-86A0-5A778C5C6F92}"/>
              </a:ext>
            </a:extLst>
          </p:cNvPr>
          <p:cNvSpPr>
            <a:spLocks noGrp="1"/>
          </p:cNvSpPr>
          <p:nvPr>
            <p:ph type="body" sz="quarter" idx="17"/>
          </p:nvPr>
        </p:nvSpPr>
        <p:spPr/>
        <p:txBody>
          <a:bodyPr>
            <a:normAutofit/>
          </a:bodyPr>
          <a:lstStyle/>
          <a:p>
            <a:r>
              <a:rPr lang="nb-NO" sz="1400"/>
              <a:t>Nøkkelpersoner</a:t>
            </a:r>
          </a:p>
        </p:txBody>
      </p:sp>
      <p:sp>
        <p:nvSpPr>
          <p:cNvPr id="8" name="Text Placeholder 7">
            <a:extLst>
              <a:ext uri="{FF2B5EF4-FFF2-40B4-BE49-F238E27FC236}">
                <a16:creationId xmlns:a16="http://schemas.microsoft.com/office/drawing/2014/main" id="{1E6EBB55-CF4B-F449-9A20-994300F0D8FD}"/>
              </a:ext>
            </a:extLst>
          </p:cNvPr>
          <p:cNvSpPr>
            <a:spLocks noGrp="1"/>
          </p:cNvSpPr>
          <p:nvPr>
            <p:ph type="body" sz="quarter" idx="18"/>
          </p:nvPr>
        </p:nvSpPr>
        <p:spPr/>
        <p:txBody>
          <a:bodyPr>
            <a:normAutofit/>
          </a:bodyPr>
          <a:lstStyle/>
          <a:p>
            <a:r>
              <a:rPr lang="nb-NO" sz="1400"/>
              <a:t>Workshops</a:t>
            </a:r>
          </a:p>
        </p:txBody>
      </p:sp>
      <p:sp>
        <p:nvSpPr>
          <p:cNvPr id="9" name="Text Placeholder 8">
            <a:extLst>
              <a:ext uri="{FF2B5EF4-FFF2-40B4-BE49-F238E27FC236}">
                <a16:creationId xmlns:a16="http://schemas.microsoft.com/office/drawing/2014/main" id="{A5630C80-9F39-5144-85A3-40A5F36CFEA1}"/>
              </a:ext>
            </a:extLst>
          </p:cNvPr>
          <p:cNvSpPr>
            <a:spLocks noGrp="1"/>
          </p:cNvSpPr>
          <p:nvPr>
            <p:ph type="body" sz="quarter" idx="19"/>
          </p:nvPr>
        </p:nvSpPr>
        <p:spPr/>
        <p:txBody>
          <a:bodyPr>
            <a:normAutofit/>
          </a:bodyPr>
          <a:lstStyle/>
          <a:p>
            <a:r>
              <a:rPr lang="nb-NO" sz="1400"/>
              <a:t>Møtefrekvens</a:t>
            </a:r>
            <a:endParaRPr lang="nb-NO" sz="1600"/>
          </a:p>
        </p:txBody>
      </p:sp>
      <p:sp>
        <p:nvSpPr>
          <p:cNvPr id="10" name="Text Placeholder 9">
            <a:extLst>
              <a:ext uri="{FF2B5EF4-FFF2-40B4-BE49-F238E27FC236}">
                <a16:creationId xmlns:a16="http://schemas.microsoft.com/office/drawing/2014/main" id="{A472E49A-8C1C-4147-8B92-87F0B2665E91}"/>
              </a:ext>
            </a:extLst>
          </p:cNvPr>
          <p:cNvSpPr>
            <a:spLocks noGrp="1"/>
          </p:cNvSpPr>
          <p:nvPr>
            <p:ph type="body" sz="quarter" idx="20"/>
          </p:nvPr>
        </p:nvSpPr>
        <p:spPr/>
        <p:txBody>
          <a:bodyPr>
            <a:normAutofit/>
          </a:bodyPr>
          <a:lstStyle/>
          <a:p>
            <a:r>
              <a:rPr lang="nb-NO" sz="1400"/>
              <a:t>Avhengigheter</a:t>
            </a:r>
          </a:p>
        </p:txBody>
      </p:sp>
    </p:spTree>
    <p:extLst>
      <p:ext uri="{BB962C8B-B14F-4D97-AF65-F5344CB8AC3E}">
        <p14:creationId xmlns:p14="http://schemas.microsoft.com/office/powerpoint/2010/main" val="1670944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p:txBody>
          <a:bodyPr/>
          <a:lstStyle/>
          <a:p>
            <a:r>
              <a:rPr lang="nb-NO"/>
              <a:t>KARTLEGGING AV DE VIKTIGSTE KPI’ER </a:t>
            </a:r>
            <a:r>
              <a:rPr lang="nb-NO">
                <a:solidFill>
                  <a:schemeClr val="accent3"/>
                </a:solidFill>
              </a:rPr>
              <a:t>{</a:t>
            </a:r>
            <a:r>
              <a:rPr lang="nb-NO" err="1">
                <a:solidFill>
                  <a:schemeClr val="accent3"/>
                </a:solidFill>
              </a:rPr>
              <a:t>name</a:t>
            </a:r>
            <a:r>
              <a:rPr lang="nb-NO">
                <a:solidFill>
                  <a:schemeClr val="accent3"/>
                </a:solidFill>
              </a:rPr>
              <a:t>} </a:t>
            </a:r>
            <a:r>
              <a:rPr lang="nb-NO"/>
              <a:t>NAVIGERER &amp; PRIORITERER ETTER</a:t>
            </a:r>
          </a:p>
        </p:txBody>
      </p:sp>
    </p:spTree>
    <p:extLst>
      <p:ext uri="{BB962C8B-B14F-4D97-AF65-F5344CB8AC3E}">
        <p14:creationId xmlns:p14="http://schemas.microsoft.com/office/powerpoint/2010/main" val="2358050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4DFE-6C1B-234D-818E-3B707737A40E}"/>
              </a:ext>
            </a:extLst>
          </p:cNvPr>
          <p:cNvSpPr>
            <a:spLocks noGrp="1"/>
          </p:cNvSpPr>
          <p:nvPr>
            <p:ph type="title"/>
          </p:nvPr>
        </p:nvSpPr>
        <p:spPr/>
        <p:txBody>
          <a:bodyPr/>
          <a:lstStyle/>
          <a:p>
            <a:r>
              <a:rPr lang="nb-NO"/>
              <a:t>Agenda</a:t>
            </a:r>
          </a:p>
        </p:txBody>
      </p:sp>
      <p:graphicFrame>
        <p:nvGraphicFramePr>
          <p:cNvPr id="4" name="Table 4">
            <a:extLst>
              <a:ext uri="{FF2B5EF4-FFF2-40B4-BE49-F238E27FC236}">
                <a16:creationId xmlns:a16="http://schemas.microsoft.com/office/drawing/2014/main" id="{4BF889A1-938E-234F-B4E8-5E05AFAE382F}"/>
              </a:ext>
            </a:extLst>
          </p:cNvPr>
          <p:cNvGraphicFramePr>
            <a:graphicFrameLocks noGrp="1"/>
          </p:cNvGraphicFramePr>
          <p:nvPr>
            <p:ph idx="1"/>
            <p:extLst>
              <p:ext uri="{D42A27DB-BD31-4B8C-83A1-F6EECF244321}">
                <p14:modId xmlns:p14="http://schemas.microsoft.com/office/powerpoint/2010/main" val="3855432538"/>
              </p:ext>
            </p:extLst>
          </p:nvPr>
        </p:nvGraphicFramePr>
        <p:xfrm>
          <a:off x="961748" y="1612253"/>
          <a:ext cx="10392052" cy="4860000"/>
        </p:xfrm>
        <a:graphic>
          <a:graphicData uri="http://schemas.openxmlformats.org/drawingml/2006/table">
            <a:tbl>
              <a:tblPr bandRow="1">
                <a:effectLst/>
                <a:tableStyleId>{8A107856-5554-42FB-B03E-39F5DBC370BA}</a:tableStyleId>
              </a:tblPr>
              <a:tblGrid>
                <a:gridCol w="1701553">
                  <a:extLst>
                    <a:ext uri="{9D8B030D-6E8A-4147-A177-3AD203B41FA5}">
                      <a16:colId xmlns:a16="http://schemas.microsoft.com/office/drawing/2014/main" val="3228770511"/>
                    </a:ext>
                  </a:extLst>
                </a:gridCol>
                <a:gridCol w="8690499">
                  <a:extLst>
                    <a:ext uri="{9D8B030D-6E8A-4147-A177-3AD203B41FA5}">
                      <a16:colId xmlns:a16="http://schemas.microsoft.com/office/drawing/2014/main" val="2089800143"/>
                    </a:ext>
                  </a:extLst>
                </a:gridCol>
              </a:tblGrid>
              <a:tr h="540000">
                <a:tc>
                  <a:txBody>
                    <a:bodyPr/>
                    <a:lstStyle/>
                    <a:p>
                      <a:pPr algn="ctr"/>
                      <a:r>
                        <a:rPr lang="nb-NO" sz="1600" b="0" dirty="0">
                          <a:solidFill>
                            <a:schemeClr val="accent3"/>
                          </a:solidFill>
                        </a:rPr>
                        <a:t>09:00 – 09:15</a:t>
                      </a:r>
                    </a:p>
                  </a:txBody>
                  <a:tcPr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nb-NO" sz="1600" b="0" dirty="0"/>
                        <a:t>Velkommen og introduksjon</a:t>
                      </a:r>
                    </a:p>
                  </a:txBody>
                  <a:tcPr anchor="ctr">
                    <a:lnL w="12700" cmpd="sng">
                      <a:noFill/>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603856"/>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b="0">
                          <a:solidFill>
                            <a:schemeClr val="accent3"/>
                          </a:solidFill>
                        </a:rPr>
                        <a:t>09:15 – 09:45</a:t>
                      </a:r>
                    </a:p>
                  </a:txBody>
                  <a:tcPr anchor="ctr">
                    <a:lnL w="12700" cap="flat" cmpd="sng" algn="ctr">
                      <a:noFill/>
                      <a:prstDash val="sysDot"/>
                      <a:round/>
                      <a:headEnd type="none" w="med" len="med"/>
                      <a:tailEnd type="none" w="med" len="med"/>
                    </a:lnL>
                    <a:lnR w="12700" cmpd="sng">
                      <a:noFill/>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nb-NO" sz="1600" b="0"/>
                        <a:t>Presentere formål, omfang og plan for prosjektet</a:t>
                      </a:r>
                    </a:p>
                  </a:txBody>
                  <a:tcPr anchor="ctr">
                    <a:lnL w="12700" cmpd="sng">
                      <a:noFill/>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0890279"/>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b="0">
                          <a:solidFill>
                            <a:schemeClr val="accent3"/>
                          </a:solidFill>
                        </a:rPr>
                        <a:t>09:45 – 10:15</a:t>
                      </a:r>
                    </a:p>
                  </a:txBody>
                  <a:tcPr anchor="ctr">
                    <a:lnL w="12700" cmpd="sng">
                      <a:noFill/>
                    </a:lnL>
                    <a:lnR w="12700" cmpd="sng">
                      <a:noFill/>
                    </a:lnR>
                    <a:lnT w="12700" cap="flat" cmpd="sng" algn="ctr">
                      <a:no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lvl="0" algn="l">
                        <a:lnSpc>
                          <a:spcPct val="100000"/>
                        </a:lnSpc>
                        <a:spcBef>
                          <a:spcPts val="0"/>
                        </a:spcBef>
                        <a:spcAft>
                          <a:spcPts val="0"/>
                        </a:spcAft>
                        <a:buNone/>
                      </a:pPr>
                      <a:r>
                        <a:rPr lang="nb-NO" sz="1600" b="0" i="0" u="none" strike="noStrike" noProof="0">
                          <a:latin typeface="Arial"/>
                        </a:rPr>
                        <a:t>Definere suksesskriterier for prosjektet</a:t>
                      </a:r>
                      <a:endParaRPr lang="en-US"/>
                    </a:p>
                  </a:txBody>
                  <a:tcPr anchor="ctr">
                    <a:lnL w="12700" cmpd="sng">
                      <a:noFill/>
                    </a:lnL>
                    <a:lnR w="12700" cmpd="sng">
                      <a:noFill/>
                    </a:lnR>
                    <a:lnT w="12700" cap="flat" cmpd="sng" algn="ctr">
                      <a:no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1752498"/>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b="0">
                          <a:solidFill>
                            <a:schemeClr val="accent3"/>
                          </a:solidFill>
                        </a:rPr>
                        <a:t>09:45 – 10:15</a:t>
                      </a:r>
                    </a:p>
                  </a:txBody>
                  <a:tcPr anchor="ctr">
                    <a:lnL w="12700" cmpd="sng">
                      <a:noFill/>
                    </a:lnL>
                    <a:lnR w="12700" cmpd="sng">
                      <a:noFill/>
                    </a:lnR>
                    <a:lnT w="12700" cap="flat" cmpd="sng" algn="ctr">
                      <a:noFill/>
                      <a:prstDash val="sysDot"/>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lvl="0">
                        <a:buNone/>
                      </a:pPr>
                      <a:r>
                        <a:rPr lang="nb-NO" sz="1600" b="0" i="0" u="none" strike="noStrike" noProof="0">
                          <a:latin typeface="Arial"/>
                        </a:rPr>
                        <a:t>Sette prosjektorganisasjon og møtestrukturer</a:t>
                      </a:r>
                      <a:endParaRPr lang="en-US"/>
                    </a:p>
                  </a:txBody>
                  <a:tcPr anchor="ctr">
                    <a:lnL w="12700" cmpd="sng">
                      <a:noFill/>
                    </a:lnL>
                    <a:lnR w="12700" cmpd="sng">
                      <a:noFill/>
                    </a:lnR>
                    <a:lnT w="12700" cap="flat" cmpd="sng" algn="ctr">
                      <a:noFill/>
                      <a:prstDash val="sysDot"/>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433239"/>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b="0">
                          <a:solidFill>
                            <a:schemeClr val="accent3"/>
                          </a:solidFill>
                        </a:rPr>
                        <a:t>10:15 – 10:50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buNone/>
                      </a:pPr>
                      <a:r>
                        <a:rPr lang="nb-NO" sz="1600" b="0" i="0" u="none" strike="noStrike" noProof="0">
                          <a:latin typeface="Arial"/>
                        </a:rPr>
                        <a:t>Kartlegge 4-5 viktigste </a:t>
                      </a:r>
                      <a:r>
                        <a:rPr lang="nb-NO" sz="1600" b="0" i="0" u="none" strike="noStrike" noProof="0" err="1">
                          <a:latin typeface="Arial"/>
                        </a:rPr>
                        <a:t>KPIer</a:t>
                      </a:r>
                      <a:r>
                        <a:rPr lang="nb-NO" sz="1600" b="0" i="0" u="none" strike="noStrike" noProof="0">
                          <a:latin typeface="Arial"/>
                        </a:rPr>
                        <a:t> som organisasjonen navigerer og prioriterer etter</a:t>
                      </a:r>
                      <a:endParaRPr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9524201"/>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600" b="0">
                          <a:solidFill>
                            <a:schemeClr val="accent3"/>
                          </a:solidFill>
                        </a:rPr>
                        <a:t>10:50 – 11:00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b-NO" sz="1600" b="0"/>
                        <a:t>Oppsummering og veien videre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1911035"/>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sz="1600" b="1">
                        <a:solidFill>
                          <a:schemeClr val="accent3"/>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16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4304417"/>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sz="1600" b="1">
                        <a:solidFill>
                          <a:schemeClr val="accent3"/>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160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3105638"/>
                  </a:ext>
                </a:extLst>
              </a:tr>
              <a:tr h="54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sz="1600" b="1">
                        <a:solidFill>
                          <a:schemeClr val="accent3"/>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b-NO" sz="16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2263888"/>
                  </a:ext>
                </a:extLst>
              </a:tr>
            </a:tbl>
          </a:graphicData>
        </a:graphic>
      </p:graphicFrame>
    </p:spTree>
    <p:extLst>
      <p:ext uri="{BB962C8B-B14F-4D97-AF65-F5344CB8AC3E}">
        <p14:creationId xmlns:p14="http://schemas.microsoft.com/office/powerpoint/2010/main" val="1203316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tatue in front of a castle&#10;&#10;Description automatically generated with medium confidence">
            <a:extLst>
              <a:ext uri="{FF2B5EF4-FFF2-40B4-BE49-F238E27FC236}">
                <a16:creationId xmlns:a16="http://schemas.microsoft.com/office/drawing/2014/main" id="{CE604A30-E555-664C-816E-57E31E216F80}"/>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l="-42" t="20462" r="42" b="34542"/>
          <a:stretch/>
        </p:blipFill>
        <p:spPr>
          <a:xfrm flipH="1">
            <a:off x="0" y="0"/>
            <a:ext cx="12192000" cy="6858000"/>
          </a:xfrm>
        </p:spPr>
      </p:pic>
      <p:sp>
        <p:nvSpPr>
          <p:cNvPr id="2" name="Text Placeholder 1">
            <a:extLst>
              <a:ext uri="{FF2B5EF4-FFF2-40B4-BE49-F238E27FC236}">
                <a16:creationId xmlns:a16="http://schemas.microsoft.com/office/drawing/2014/main" id="{295C1FCA-E4D0-F845-BF80-EC40E169C798}"/>
              </a:ext>
            </a:extLst>
          </p:cNvPr>
          <p:cNvSpPr>
            <a:spLocks noGrp="1"/>
          </p:cNvSpPr>
          <p:nvPr>
            <p:ph type="body" sz="quarter" idx="12"/>
          </p:nvPr>
        </p:nvSpPr>
        <p:spPr>
          <a:xfrm>
            <a:off x="5781185" y="2115897"/>
            <a:ext cx="5353179" cy="2386013"/>
          </a:xfrm>
        </p:spPr>
        <p:txBody>
          <a:bodyPr/>
          <a:lstStyle/>
          <a:p>
            <a:r>
              <a:rPr lang="nb-NO" sz="4000" b="0" err="1">
                <a:solidFill>
                  <a:schemeClr val="bg1"/>
                </a:solidFill>
              </a:rPr>
              <a:t>However</a:t>
            </a:r>
            <a:r>
              <a:rPr lang="nb-NO" sz="4000" b="0">
                <a:solidFill>
                  <a:schemeClr val="bg1"/>
                </a:solidFill>
              </a:rPr>
              <a:t> </a:t>
            </a:r>
            <a:r>
              <a:rPr lang="nb-NO" sz="4000" b="0" err="1">
                <a:solidFill>
                  <a:schemeClr val="bg1"/>
                </a:solidFill>
              </a:rPr>
              <a:t>beautiful</a:t>
            </a:r>
            <a:r>
              <a:rPr lang="nb-NO" sz="4000" b="0">
                <a:solidFill>
                  <a:schemeClr val="bg1"/>
                </a:solidFill>
              </a:rPr>
              <a:t> </a:t>
            </a:r>
            <a:r>
              <a:rPr lang="nb-NO" sz="4000" b="0" err="1">
                <a:solidFill>
                  <a:schemeClr val="bg1"/>
                </a:solidFill>
              </a:rPr>
              <a:t>the</a:t>
            </a:r>
            <a:r>
              <a:rPr lang="nb-NO" sz="4000" b="0">
                <a:solidFill>
                  <a:schemeClr val="bg1"/>
                </a:solidFill>
              </a:rPr>
              <a:t> </a:t>
            </a:r>
            <a:r>
              <a:rPr lang="nb-NO" sz="4000" err="1">
                <a:solidFill>
                  <a:schemeClr val="bg1"/>
                </a:solidFill>
              </a:rPr>
              <a:t>strategy</a:t>
            </a:r>
            <a:r>
              <a:rPr lang="nb-NO" sz="4000">
                <a:solidFill>
                  <a:schemeClr val="bg1"/>
                </a:solidFill>
              </a:rPr>
              <a:t>, </a:t>
            </a:r>
            <a:r>
              <a:rPr lang="nb-NO" sz="4000" b="0" err="1">
                <a:solidFill>
                  <a:schemeClr val="bg1"/>
                </a:solidFill>
              </a:rPr>
              <a:t>you</a:t>
            </a:r>
            <a:r>
              <a:rPr lang="nb-NO" sz="4000" b="0">
                <a:solidFill>
                  <a:schemeClr val="bg1"/>
                </a:solidFill>
              </a:rPr>
              <a:t> </a:t>
            </a:r>
            <a:r>
              <a:rPr lang="nb-NO" sz="4000" b="0" err="1">
                <a:solidFill>
                  <a:schemeClr val="bg1"/>
                </a:solidFill>
              </a:rPr>
              <a:t>should</a:t>
            </a:r>
            <a:r>
              <a:rPr lang="nb-NO" sz="4000" b="0">
                <a:solidFill>
                  <a:schemeClr val="bg1"/>
                </a:solidFill>
              </a:rPr>
              <a:t> </a:t>
            </a:r>
            <a:r>
              <a:rPr lang="nb-NO" sz="4000" b="0" err="1">
                <a:solidFill>
                  <a:schemeClr val="bg1"/>
                </a:solidFill>
              </a:rPr>
              <a:t>occationally</a:t>
            </a:r>
            <a:r>
              <a:rPr lang="nb-NO" sz="4000" b="0">
                <a:solidFill>
                  <a:schemeClr val="bg1"/>
                </a:solidFill>
              </a:rPr>
              <a:t> </a:t>
            </a:r>
            <a:r>
              <a:rPr lang="nb-NO" sz="4000" b="0" err="1">
                <a:solidFill>
                  <a:schemeClr val="bg1"/>
                </a:solidFill>
              </a:rPr>
              <a:t>look</a:t>
            </a:r>
            <a:r>
              <a:rPr lang="nb-NO" sz="4000" b="0">
                <a:solidFill>
                  <a:schemeClr val="bg1"/>
                </a:solidFill>
              </a:rPr>
              <a:t> at </a:t>
            </a:r>
            <a:r>
              <a:rPr lang="nb-NO" sz="4000" b="0" err="1">
                <a:solidFill>
                  <a:schemeClr val="bg1"/>
                </a:solidFill>
              </a:rPr>
              <a:t>the</a:t>
            </a:r>
            <a:r>
              <a:rPr lang="nb-NO" sz="4000" b="0">
                <a:solidFill>
                  <a:schemeClr val="bg1"/>
                </a:solidFill>
              </a:rPr>
              <a:t> </a:t>
            </a:r>
            <a:r>
              <a:rPr lang="nb-NO" sz="4000" err="1">
                <a:solidFill>
                  <a:schemeClr val="bg1"/>
                </a:solidFill>
              </a:rPr>
              <a:t>results</a:t>
            </a:r>
            <a:r>
              <a:rPr lang="nb-NO" sz="4000" b="0">
                <a:solidFill>
                  <a:schemeClr val="bg1"/>
                </a:solidFill>
              </a:rPr>
              <a:t>…</a:t>
            </a:r>
          </a:p>
          <a:p>
            <a:endParaRPr lang="nb-NO"/>
          </a:p>
        </p:txBody>
      </p:sp>
      <p:sp>
        <p:nvSpPr>
          <p:cNvPr id="3" name="Text Placeholder 2">
            <a:extLst>
              <a:ext uri="{FF2B5EF4-FFF2-40B4-BE49-F238E27FC236}">
                <a16:creationId xmlns:a16="http://schemas.microsoft.com/office/drawing/2014/main" id="{39819D9C-DC82-C640-B126-64DCA6BF631F}"/>
              </a:ext>
            </a:extLst>
          </p:cNvPr>
          <p:cNvSpPr>
            <a:spLocks noGrp="1"/>
          </p:cNvSpPr>
          <p:nvPr>
            <p:ph type="body" sz="quarter" idx="13"/>
          </p:nvPr>
        </p:nvSpPr>
        <p:spPr/>
        <p:txBody>
          <a:bodyPr/>
          <a:lstStyle/>
          <a:p>
            <a:r>
              <a:rPr lang="nb-NO">
                <a:solidFill>
                  <a:schemeClr val="bg1"/>
                </a:solidFill>
              </a:rPr>
              <a:t>Winston Churchill</a:t>
            </a:r>
          </a:p>
        </p:txBody>
      </p:sp>
      <p:pic>
        <p:nvPicPr>
          <p:cNvPr id="11" name="Graphic 10" descr="Open quotation mark outline">
            <a:extLst>
              <a:ext uri="{FF2B5EF4-FFF2-40B4-BE49-F238E27FC236}">
                <a16:creationId xmlns:a16="http://schemas.microsoft.com/office/drawing/2014/main" id="{246F259C-2CF1-8E43-ABD9-5054D7B29B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5049" y="749339"/>
            <a:ext cx="1606751" cy="1606751"/>
          </a:xfrm>
          <a:prstGeom prst="rect">
            <a:avLst/>
          </a:prstGeom>
        </p:spPr>
      </p:pic>
    </p:spTree>
    <p:extLst>
      <p:ext uri="{BB962C8B-B14F-4D97-AF65-F5344CB8AC3E}">
        <p14:creationId xmlns:p14="http://schemas.microsoft.com/office/powerpoint/2010/main" val="3417577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8094-9C5C-CB42-B5F5-094B7917B50B}"/>
              </a:ext>
            </a:extLst>
          </p:cNvPr>
          <p:cNvSpPr>
            <a:spLocks noGrp="1"/>
          </p:cNvSpPr>
          <p:nvPr>
            <p:ph type="title"/>
          </p:nvPr>
        </p:nvSpPr>
        <p:spPr/>
        <p:txBody>
          <a:bodyPr/>
          <a:lstStyle/>
          <a:p>
            <a:r>
              <a:rPr lang="nb-NO"/>
              <a:t>Hvilken CRM strategi følger </a:t>
            </a:r>
            <a:br>
              <a:rPr lang="nb-NO"/>
            </a:br>
            <a:r>
              <a:rPr lang="nb-NO" dirty="0">
                <a:solidFill>
                  <a:srgbClr val="EF7545"/>
                </a:solidFill>
              </a:rPr>
              <a:t>{</a:t>
            </a:r>
            <a:r>
              <a:rPr lang="nb-NO" dirty="0" err="1">
                <a:solidFill>
                  <a:srgbClr val="EF7545"/>
                </a:solidFill>
              </a:rPr>
              <a:t>name</a:t>
            </a:r>
            <a:r>
              <a:rPr lang="nb-NO" dirty="0">
                <a:solidFill>
                  <a:srgbClr val="EF7545"/>
                </a:solidFill>
              </a:rPr>
              <a:t>}</a:t>
            </a:r>
            <a:r>
              <a:rPr lang="nb-NO"/>
              <a:t>?</a:t>
            </a:r>
            <a:br>
              <a:rPr lang="nb-NO"/>
            </a:br>
            <a:endParaRPr lang="nb-NO"/>
          </a:p>
        </p:txBody>
      </p:sp>
    </p:spTree>
    <p:extLst>
      <p:ext uri="{BB962C8B-B14F-4D97-AF65-F5344CB8AC3E}">
        <p14:creationId xmlns:p14="http://schemas.microsoft.com/office/powerpoint/2010/main" val="3658351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29201FBA-2F02-415C-941D-32E223444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2D574313-ABE3-AD42-A375-F742988F1EFA}"/>
              </a:ext>
            </a:extLst>
          </p:cNvPr>
          <p:cNvSpPr>
            <a:spLocks noGrp="1"/>
          </p:cNvSpPr>
          <p:nvPr>
            <p:ph type="title"/>
          </p:nvPr>
        </p:nvSpPr>
        <p:spPr>
          <a:xfrm>
            <a:off x="831849" y="402353"/>
            <a:ext cx="10972223" cy="1859795"/>
          </a:xfrm>
        </p:spPr>
        <p:txBody>
          <a:bodyPr>
            <a:normAutofit/>
          </a:bodyPr>
          <a:lstStyle/>
          <a:p>
            <a:r>
              <a:rPr lang="nb-NO" sz="4200" dirty="0"/>
              <a:t>Hvor planlegger dere å skape vekst?</a:t>
            </a:r>
          </a:p>
        </p:txBody>
      </p:sp>
      <p:cxnSp>
        <p:nvCxnSpPr>
          <p:cNvPr id="15" name="Straight Arrow Connector 14">
            <a:extLst>
              <a:ext uri="{FF2B5EF4-FFF2-40B4-BE49-F238E27FC236}">
                <a16:creationId xmlns:a16="http://schemas.microsoft.com/office/drawing/2014/main" id="{86D50C93-363B-EA49-AC44-249A480C9619}"/>
              </a:ext>
            </a:extLst>
          </p:cNvPr>
          <p:cNvCxnSpPr/>
          <p:nvPr/>
        </p:nvCxnSpPr>
        <p:spPr>
          <a:xfrm>
            <a:off x="1586753" y="5432612"/>
            <a:ext cx="9018494"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B9E850-DF27-554B-908F-E8AE1B5B2EA7}"/>
              </a:ext>
            </a:extLst>
          </p:cNvPr>
          <p:cNvCxnSpPr>
            <a:cxnSpLocks/>
          </p:cNvCxnSpPr>
          <p:nvPr/>
        </p:nvCxnSpPr>
        <p:spPr>
          <a:xfrm flipV="1">
            <a:off x="1586753" y="2262148"/>
            <a:ext cx="0" cy="31704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3">
            <a:extLst>
              <a:ext uri="{FF2B5EF4-FFF2-40B4-BE49-F238E27FC236}">
                <a16:creationId xmlns:a16="http://schemas.microsoft.com/office/drawing/2014/main" id="{05919749-E529-5945-8E70-0E877966590C}"/>
              </a:ext>
            </a:extLst>
          </p:cNvPr>
          <p:cNvSpPr/>
          <p:nvPr/>
        </p:nvSpPr>
        <p:spPr>
          <a:xfrm>
            <a:off x="3721266" y="3244419"/>
            <a:ext cx="5183891" cy="14992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a:ln>
                  <a:noFill/>
                </a:ln>
                <a:solidFill>
                  <a:prstClr val="white"/>
                </a:solidFill>
                <a:effectLst/>
                <a:uLnTx/>
                <a:uFillTx/>
                <a:latin typeface="Proxima Nova Rg"/>
                <a:ea typeface="+mn-ea"/>
                <a:cs typeface="+mn-cs"/>
              </a:rPr>
              <a:t>Kundeportefølje</a:t>
            </a:r>
            <a:endParaRPr kumimoji="0" lang="nb-NO" sz="2000" b="0" i="0" u="none" strike="noStrike" kern="1200" cap="none" spc="0" normalizeH="0" baseline="0" noProof="0">
              <a:ln>
                <a:noFill/>
              </a:ln>
              <a:solidFill>
                <a:prstClr val="white"/>
              </a:solidFill>
              <a:effectLst/>
              <a:uLnTx/>
              <a:uFillTx/>
              <a:latin typeface="Proxima Nova Rg"/>
              <a:ea typeface="+mn-ea"/>
              <a:cs typeface="+mn-cs"/>
            </a:endParaRPr>
          </a:p>
        </p:txBody>
      </p:sp>
      <p:cxnSp>
        <p:nvCxnSpPr>
          <p:cNvPr id="19" name="Straight Arrow Connector 18">
            <a:extLst>
              <a:ext uri="{FF2B5EF4-FFF2-40B4-BE49-F238E27FC236}">
                <a16:creationId xmlns:a16="http://schemas.microsoft.com/office/drawing/2014/main" id="{4676205E-C748-BB4E-8A98-91325904479E}"/>
              </a:ext>
            </a:extLst>
          </p:cNvPr>
          <p:cNvCxnSpPr>
            <a:cxnSpLocks/>
            <a:stCxn id="25" idx="3"/>
          </p:cNvCxnSpPr>
          <p:nvPr/>
        </p:nvCxnSpPr>
        <p:spPr>
          <a:xfrm>
            <a:off x="2817283" y="3964405"/>
            <a:ext cx="841762" cy="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D5C29E7-B57C-1C4E-833D-27A9DFFE0F46}"/>
              </a:ext>
            </a:extLst>
          </p:cNvPr>
          <p:cNvCxnSpPr>
            <a:cxnSpLocks/>
          </p:cNvCxnSpPr>
          <p:nvPr/>
        </p:nvCxnSpPr>
        <p:spPr>
          <a:xfrm flipV="1">
            <a:off x="6313212" y="2567894"/>
            <a:ext cx="7417" cy="64090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C672C-8228-9F4A-8778-D08F9F4BB4EA}"/>
              </a:ext>
            </a:extLst>
          </p:cNvPr>
          <p:cNvCxnSpPr>
            <a:cxnSpLocks/>
          </p:cNvCxnSpPr>
          <p:nvPr/>
        </p:nvCxnSpPr>
        <p:spPr>
          <a:xfrm flipH="1">
            <a:off x="6313216" y="4797632"/>
            <a:ext cx="4457" cy="601264"/>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DADA00-6016-9548-A63C-6B5914E5BAF3}"/>
              </a:ext>
            </a:extLst>
          </p:cNvPr>
          <p:cNvSpPr txBox="1"/>
          <p:nvPr/>
        </p:nvSpPr>
        <p:spPr>
          <a:xfrm>
            <a:off x="844550" y="1593899"/>
            <a:ext cx="1474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Kundens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verdi</a:t>
            </a:r>
          </a:p>
        </p:txBody>
      </p:sp>
      <p:sp>
        <p:nvSpPr>
          <p:cNvPr id="24" name="TextBox 23">
            <a:extLst>
              <a:ext uri="{FF2B5EF4-FFF2-40B4-BE49-F238E27FC236}">
                <a16:creationId xmlns:a16="http://schemas.microsoft.com/office/drawing/2014/main" id="{E4E233A9-3C47-FD46-913A-A9A87C1CD588}"/>
              </a:ext>
            </a:extLst>
          </p:cNvPr>
          <p:cNvSpPr txBox="1"/>
          <p:nvPr/>
        </p:nvSpPr>
        <p:spPr>
          <a:xfrm>
            <a:off x="10507021" y="5140224"/>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Relasjonens levetid</a:t>
            </a:r>
          </a:p>
        </p:txBody>
      </p:sp>
      <p:sp>
        <p:nvSpPr>
          <p:cNvPr id="25" name="TextBox 24">
            <a:extLst>
              <a:ext uri="{FF2B5EF4-FFF2-40B4-BE49-F238E27FC236}">
                <a16:creationId xmlns:a16="http://schemas.microsoft.com/office/drawing/2014/main" id="{DF9D6E19-EE14-3642-B043-F71147913013}"/>
              </a:ext>
            </a:extLst>
          </p:cNvPr>
          <p:cNvSpPr txBox="1"/>
          <p:nvPr/>
        </p:nvSpPr>
        <p:spPr>
          <a:xfrm>
            <a:off x="1550902" y="3672017"/>
            <a:ext cx="1266381"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Vinne nye kunder</a:t>
            </a:r>
          </a:p>
        </p:txBody>
      </p:sp>
      <p:sp>
        <p:nvSpPr>
          <p:cNvPr id="26" name="TextBox 25">
            <a:extLst>
              <a:ext uri="{FF2B5EF4-FFF2-40B4-BE49-F238E27FC236}">
                <a16:creationId xmlns:a16="http://schemas.microsoft.com/office/drawing/2014/main" id="{36D85CC7-B2A7-6446-ACDD-6A6924661D13}"/>
              </a:ext>
            </a:extLst>
          </p:cNvPr>
          <p:cNvSpPr txBox="1"/>
          <p:nvPr/>
        </p:nvSpPr>
        <p:spPr>
          <a:xfrm>
            <a:off x="9715244" y="3701660"/>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Redusere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kundefrafall</a:t>
            </a:r>
          </a:p>
        </p:txBody>
      </p:sp>
      <p:sp>
        <p:nvSpPr>
          <p:cNvPr id="27" name="TextBox 26">
            <a:extLst>
              <a:ext uri="{FF2B5EF4-FFF2-40B4-BE49-F238E27FC236}">
                <a16:creationId xmlns:a16="http://schemas.microsoft.com/office/drawing/2014/main" id="{66006CF2-4BED-E243-A7AC-FEF54A2C0F44}"/>
              </a:ext>
            </a:extLst>
          </p:cNvPr>
          <p:cNvSpPr txBox="1"/>
          <p:nvPr/>
        </p:nvSpPr>
        <p:spPr>
          <a:xfrm>
            <a:off x="5050469" y="1983599"/>
            <a:ext cx="25943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Selge mer til </a:t>
            </a:r>
            <a:br>
              <a:rPr kumimoji="0" lang="nb-NO" sz="1600"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br>
            <a:r>
              <a:rPr kumimoji="0" lang="nb-NO" sz="1600"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eksisterende kunder</a:t>
            </a:r>
          </a:p>
        </p:txBody>
      </p:sp>
      <p:sp>
        <p:nvSpPr>
          <p:cNvPr id="28" name="TextBox 27">
            <a:extLst>
              <a:ext uri="{FF2B5EF4-FFF2-40B4-BE49-F238E27FC236}">
                <a16:creationId xmlns:a16="http://schemas.microsoft.com/office/drawing/2014/main" id="{2A1BF1F7-4018-9642-8744-119AA9F09653}"/>
              </a:ext>
            </a:extLst>
          </p:cNvPr>
          <p:cNvSpPr txBox="1"/>
          <p:nvPr/>
        </p:nvSpPr>
        <p:spPr>
          <a:xfrm>
            <a:off x="4869989" y="5518505"/>
            <a:ext cx="28864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Avvikle </a:t>
            </a:r>
            <a:br>
              <a:rPr kumimoji="0" lang="nb-NO" sz="1600"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br>
            <a:r>
              <a:rPr kumimoji="0" lang="nb-NO" sz="1600"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ulønnsomme kunder</a:t>
            </a:r>
          </a:p>
        </p:txBody>
      </p:sp>
      <p:sp>
        <p:nvSpPr>
          <p:cNvPr id="29" name="TextBox 28">
            <a:extLst>
              <a:ext uri="{FF2B5EF4-FFF2-40B4-BE49-F238E27FC236}">
                <a16:creationId xmlns:a16="http://schemas.microsoft.com/office/drawing/2014/main" id="{34C8813F-03DB-AB4A-8DCD-06250613869C}"/>
              </a:ext>
            </a:extLst>
          </p:cNvPr>
          <p:cNvSpPr txBox="1"/>
          <p:nvPr/>
        </p:nvSpPr>
        <p:spPr>
          <a:xfrm>
            <a:off x="246229" y="6316456"/>
            <a:ext cx="683265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u="none" strike="noStrike" kern="1200" cap="none" spc="0" normalizeH="0" baseline="0" noProof="0">
                <a:ln>
                  <a:noFill/>
                </a:ln>
                <a:solidFill>
                  <a:srgbClr val="2B2929"/>
                </a:solidFill>
                <a:effectLst/>
                <a:uLnTx/>
                <a:uFillTx/>
                <a:latin typeface="Arial" panose="020B0604020202020204" pitchFamily="34" charset="0"/>
                <a:cs typeface="Arial" panose="020B0604020202020204" pitchFamily="34" charset="0"/>
              </a:rPr>
              <a:t>Sitat: </a:t>
            </a:r>
            <a:r>
              <a:rPr lang="nb-NO" sz="1100" i="1">
                <a:solidFill>
                  <a:schemeClr val="tx1">
                    <a:lumMod val="75000"/>
                  </a:schemeClr>
                </a:solidFill>
              </a:rPr>
              <a:t>CRM handler om å maksimere selskapets verdi ved å systematisk utvikle kundeporteføljen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u="none" strike="noStrike" kern="1200" cap="none" spc="0" normalizeH="0" baseline="0" noProof="0">
                <a:ln>
                  <a:noFill/>
                </a:ln>
                <a:solidFill>
                  <a:srgbClr val="2B2929"/>
                </a:solidFill>
                <a:effectLst/>
                <a:uLnTx/>
                <a:uFillTx/>
                <a:latin typeface="Arial" panose="020B0604020202020204" pitchFamily="34" charset="0"/>
                <a:cs typeface="Arial" panose="020B0604020202020204" pitchFamily="34" charset="0"/>
              </a:rPr>
              <a:t>Kilde: </a:t>
            </a:r>
            <a:r>
              <a:rPr kumimoji="0" lang="nb-NO" sz="1100" b="0" i="1" u="none" strike="noStrike" kern="1200" cap="none" spc="0" normalizeH="0" baseline="0" noProof="0" err="1">
                <a:ln>
                  <a:noFill/>
                </a:ln>
                <a:solidFill>
                  <a:srgbClr val="2B2929"/>
                </a:solidFill>
                <a:effectLst/>
                <a:uLnTx/>
                <a:uFillTx/>
                <a:latin typeface="Arial" panose="020B0604020202020204" pitchFamily="34" charset="0"/>
                <a:cs typeface="Arial" panose="020B0604020202020204" pitchFamily="34" charset="0"/>
              </a:rPr>
              <a:t>MarkUp</a:t>
            </a:r>
            <a:r>
              <a:rPr kumimoji="0" lang="nb-NO" sz="1100" b="0" i="1" u="none" strike="noStrike" kern="1200" cap="none" spc="0" normalizeH="0" baseline="0" noProof="0">
                <a:ln>
                  <a:noFill/>
                </a:ln>
                <a:solidFill>
                  <a:srgbClr val="2B2929"/>
                </a:solidFill>
                <a:effectLst/>
                <a:uLnTx/>
                <a:uFillTx/>
                <a:latin typeface="Arial" panose="020B0604020202020204" pitchFamily="34" charset="0"/>
                <a:cs typeface="Arial" panose="020B0604020202020204" pitchFamily="34" charset="0"/>
              </a:rPr>
              <a:t> Consulting
</a:t>
            </a:r>
          </a:p>
        </p:txBody>
      </p:sp>
      <p:cxnSp>
        <p:nvCxnSpPr>
          <p:cNvPr id="30" name="Straight Arrow Connector 29">
            <a:extLst>
              <a:ext uri="{FF2B5EF4-FFF2-40B4-BE49-F238E27FC236}">
                <a16:creationId xmlns:a16="http://schemas.microsoft.com/office/drawing/2014/main" id="{37C81703-32BE-4C99-994F-876A554BBC8E}"/>
              </a:ext>
            </a:extLst>
          </p:cNvPr>
          <p:cNvCxnSpPr>
            <a:cxnSpLocks/>
          </p:cNvCxnSpPr>
          <p:nvPr/>
        </p:nvCxnSpPr>
        <p:spPr>
          <a:xfrm flipH="1" flipV="1">
            <a:off x="8972369" y="3994047"/>
            <a:ext cx="836771" cy="1"/>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96DD3FE-0621-164B-AC60-E92C90FBA409}"/>
              </a:ext>
            </a:extLst>
          </p:cNvPr>
          <p:cNvSpPr/>
          <p:nvPr/>
        </p:nvSpPr>
        <p:spPr>
          <a:xfrm>
            <a:off x="5091789" y="1772672"/>
            <a:ext cx="2511700" cy="91440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7801D7C9-D45F-1F4F-A835-F3BCFED5CA56}"/>
              </a:ext>
            </a:extLst>
          </p:cNvPr>
          <p:cNvSpPr/>
          <p:nvPr/>
        </p:nvSpPr>
        <p:spPr>
          <a:xfrm>
            <a:off x="9167053" y="3487924"/>
            <a:ext cx="2511700" cy="91440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82114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5120665-57DF-C14D-B170-F3F27ABD7986}"/>
              </a:ext>
            </a:extLst>
          </p:cNvPr>
          <p:cNvSpPr>
            <a:spLocks noGrp="1"/>
          </p:cNvSpPr>
          <p:nvPr>
            <p:ph type="body" sz="quarter" idx="14"/>
          </p:nvPr>
        </p:nvSpPr>
        <p:spPr>
          <a:xfrm>
            <a:off x="1081780" y="3797083"/>
            <a:ext cx="1574012" cy="1658319"/>
          </a:xfrm>
        </p:spPr>
        <p:txBody>
          <a:bodyPr>
            <a:normAutofit/>
          </a:bodyPr>
          <a:lstStyle/>
          <a:p>
            <a:pPr lvl="0">
              <a:lnSpc>
                <a:spcPct val="100000"/>
              </a:lnSpc>
              <a:spcBef>
                <a:spcPts val="0"/>
              </a:spcBef>
              <a:defRPr/>
            </a:pPr>
            <a:r>
              <a:rPr lang="nb-NO" sz="1000">
                <a:solidFill>
                  <a:prstClr val="white"/>
                </a:solidFill>
                <a:latin typeface="Proxima Nova Rg"/>
              </a:rPr>
              <a:t>Kundekategorier</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Kundeprofil</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Aktiviteter gjennomført</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Glemte kunder</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NPS score</a:t>
            </a:r>
            <a:endParaRPr lang="en-NO" sz="1000"/>
          </a:p>
        </p:txBody>
      </p:sp>
      <p:sp>
        <p:nvSpPr>
          <p:cNvPr id="15" name="Text Placeholder 14">
            <a:extLst>
              <a:ext uri="{FF2B5EF4-FFF2-40B4-BE49-F238E27FC236}">
                <a16:creationId xmlns:a16="http://schemas.microsoft.com/office/drawing/2014/main" id="{3406BC65-7B3C-E148-A923-D96EC859CE7B}"/>
              </a:ext>
            </a:extLst>
          </p:cNvPr>
          <p:cNvSpPr>
            <a:spLocks noGrp="1"/>
          </p:cNvSpPr>
          <p:nvPr>
            <p:ph type="body" sz="quarter" idx="17"/>
          </p:nvPr>
        </p:nvSpPr>
        <p:spPr>
          <a:xfrm>
            <a:off x="960699" y="2775078"/>
            <a:ext cx="1782501" cy="861646"/>
          </a:xfrm>
        </p:spPr>
        <p:txBody>
          <a:bodyPr rIns="0"/>
          <a:lstStyle/>
          <a:p>
            <a:r>
              <a:rPr lang="nb-NO"/>
              <a:t>Kundeprogram</a:t>
            </a:r>
            <a:endParaRPr lang="en-NO"/>
          </a:p>
        </p:txBody>
      </p:sp>
      <p:sp>
        <p:nvSpPr>
          <p:cNvPr id="16" name="Text Placeholder 15">
            <a:extLst>
              <a:ext uri="{FF2B5EF4-FFF2-40B4-BE49-F238E27FC236}">
                <a16:creationId xmlns:a16="http://schemas.microsoft.com/office/drawing/2014/main" id="{20C4A4FB-E8C4-BE46-B034-06CA7C8B04D2}"/>
              </a:ext>
            </a:extLst>
          </p:cNvPr>
          <p:cNvSpPr>
            <a:spLocks noGrp="1"/>
          </p:cNvSpPr>
          <p:nvPr>
            <p:ph type="body" sz="quarter" idx="18"/>
          </p:nvPr>
        </p:nvSpPr>
        <p:spPr>
          <a:xfrm>
            <a:off x="3071792" y="3797083"/>
            <a:ext cx="1743276" cy="1658319"/>
          </a:xfrm>
        </p:spPr>
        <p:txBody>
          <a:bodyPr>
            <a:noAutofit/>
          </a:bodyPr>
          <a:lstStyle/>
          <a:p>
            <a:pPr lvl="0">
              <a:lnSpc>
                <a:spcPct val="100000"/>
              </a:lnSpc>
              <a:spcBef>
                <a:spcPts val="0"/>
              </a:spcBef>
              <a:defRPr/>
            </a:pPr>
            <a:r>
              <a:rPr lang="nb-NO" sz="1000">
                <a:solidFill>
                  <a:prstClr val="white"/>
                </a:solidFill>
                <a:latin typeface="Proxima Nova Rg"/>
              </a:rPr>
              <a:t>Forbedre områder innen og mellom: </a:t>
            </a:r>
            <a:r>
              <a:rPr lang="nb-NO" sz="1000" err="1">
                <a:solidFill>
                  <a:prstClr val="white"/>
                </a:solidFill>
                <a:latin typeface="Proxima Nova Rg"/>
              </a:rPr>
              <a:t>Marketing</a:t>
            </a:r>
            <a:r>
              <a:rPr lang="nb-NO" sz="1000">
                <a:solidFill>
                  <a:prstClr val="white"/>
                </a:solidFill>
                <a:latin typeface="Proxima Nova Rg"/>
              </a:rPr>
              <a:t>, Salg, Service</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Automasjon: Kampanjer, Samtykkehåndtering, Selvbetjening</a:t>
            </a:r>
          </a:p>
          <a:p>
            <a:pPr lvl="0">
              <a:lnSpc>
                <a:spcPct val="100000"/>
              </a:lnSpc>
              <a:spcBef>
                <a:spcPts val="0"/>
              </a:spcBef>
              <a:defRPr/>
            </a:pP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Utvidelse: Chat, Forms, Scripts, </a:t>
            </a:r>
            <a:endParaRPr lang="en-US" sz="1000">
              <a:solidFill>
                <a:prstClr val="white"/>
              </a:solidFill>
              <a:latin typeface="Proxima Nova Rg"/>
            </a:endParaRPr>
          </a:p>
          <a:p>
            <a:endParaRPr lang="en-GB" sz="1000"/>
          </a:p>
        </p:txBody>
      </p:sp>
      <p:sp>
        <p:nvSpPr>
          <p:cNvPr id="17" name="Text Placeholder 16">
            <a:extLst>
              <a:ext uri="{FF2B5EF4-FFF2-40B4-BE49-F238E27FC236}">
                <a16:creationId xmlns:a16="http://schemas.microsoft.com/office/drawing/2014/main" id="{A59999A3-C2B4-C848-94B0-B926709E59CB}"/>
              </a:ext>
            </a:extLst>
          </p:cNvPr>
          <p:cNvSpPr>
            <a:spLocks noGrp="1"/>
          </p:cNvSpPr>
          <p:nvPr>
            <p:ph type="body" sz="quarter" idx="19"/>
          </p:nvPr>
        </p:nvSpPr>
        <p:spPr>
          <a:xfrm>
            <a:off x="3071792" y="2775078"/>
            <a:ext cx="1658644" cy="861646"/>
          </a:xfrm>
        </p:spPr>
        <p:txBody>
          <a:bodyPr/>
          <a:lstStyle/>
          <a:p>
            <a:r>
              <a:rPr lang="nb-NO"/>
              <a:t>Kundereisen</a:t>
            </a:r>
            <a:endParaRPr lang="en-NO"/>
          </a:p>
        </p:txBody>
      </p:sp>
      <p:sp>
        <p:nvSpPr>
          <p:cNvPr id="18" name="Text Placeholder 17">
            <a:extLst>
              <a:ext uri="{FF2B5EF4-FFF2-40B4-BE49-F238E27FC236}">
                <a16:creationId xmlns:a16="http://schemas.microsoft.com/office/drawing/2014/main" id="{3E5EDC62-B57B-7D4A-854F-F80DCC9759DD}"/>
              </a:ext>
            </a:extLst>
          </p:cNvPr>
          <p:cNvSpPr>
            <a:spLocks noGrp="1"/>
          </p:cNvSpPr>
          <p:nvPr>
            <p:ph type="body" sz="quarter" idx="20"/>
          </p:nvPr>
        </p:nvSpPr>
        <p:spPr>
          <a:xfrm>
            <a:off x="5231068" y="3797083"/>
            <a:ext cx="1574012" cy="1658319"/>
          </a:xfrm>
        </p:spPr>
        <p:txBody>
          <a:bodyPr>
            <a:normAutofit fontScale="92500" lnSpcReduction="10000"/>
          </a:bodyPr>
          <a:lstStyle/>
          <a:p>
            <a:pPr lvl="0" algn="ctr">
              <a:lnSpc>
                <a:spcPct val="100000"/>
              </a:lnSpc>
              <a:spcBef>
                <a:spcPts val="0"/>
              </a:spcBef>
              <a:defRPr/>
            </a:pPr>
            <a:r>
              <a:rPr lang="nb-NO" sz="1100" dirty="0">
                <a:solidFill>
                  <a:prstClr val="white"/>
                </a:solidFill>
                <a:latin typeface="Proxima Nova Rg"/>
              </a:rPr>
              <a:t>Mails sendt</a:t>
            </a:r>
            <a:br>
              <a:rPr lang="nb-NO" sz="1100" dirty="0">
                <a:solidFill>
                  <a:prstClr val="white"/>
                </a:solidFill>
                <a:latin typeface="Proxima Nova Rg"/>
              </a:rPr>
            </a:br>
            <a:endParaRPr lang="nb-NO" sz="1100" dirty="0">
              <a:solidFill>
                <a:prstClr val="white"/>
              </a:solidFill>
              <a:latin typeface="Proxima Nova Rg"/>
            </a:endParaRPr>
          </a:p>
          <a:p>
            <a:pPr lvl="0" algn="ctr">
              <a:lnSpc>
                <a:spcPct val="100000"/>
              </a:lnSpc>
              <a:spcBef>
                <a:spcPts val="0"/>
              </a:spcBef>
              <a:defRPr/>
            </a:pPr>
            <a:r>
              <a:rPr lang="nb-NO" sz="1100" dirty="0" err="1">
                <a:solidFill>
                  <a:prstClr val="white"/>
                </a:solidFill>
                <a:latin typeface="Proxima Nova Rg"/>
              </a:rPr>
              <a:t>Åpningsrate</a:t>
            </a:r>
            <a:endParaRPr lang="nb-NO" sz="1100" dirty="0">
              <a:solidFill>
                <a:prstClr val="white"/>
              </a:solidFill>
              <a:latin typeface="Proxima Nova Rg"/>
            </a:endParaRPr>
          </a:p>
          <a:p>
            <a:pPr lvl="0" algn="ctr">
              <a:lnSpc>
                <a:spcPct val="100000"/>
              </a:lnSpc>
              <a:spcBef>
                <a:spcPts val="0"/>
              </a:spcBef>
              <a:defRPr/>
            </a:pPr>
            <a:endParaRPr lang="nb-NO" sz="1100" dirty="0">
              <a:solidFill>
                <a:prstClr val="white"/>
              </a:solidFill>
              <a:latin typeface="Proxima Nova Rg"/>
            </a:endParaRPr>
          </a:p>
          <a:p>
            <a:pPr lvl="0" algn="ctr">
              <a:lnSpc>
                <a:spcPct val="100000"/>
              </a:lnSpc>
              <a:spcBef>
                <a:spcPts val="0"/>
              </a:spcBef>
              <a:defRPr/>
            </a:pPr>
            <a:r>
              <a:rPr lang="nb-NO" sz="1100" dirty="0">
                <a:solidFill>
                  <a:prstClr val="white"/>
                </a:solidFill>
                <a:latin typeface="Proxima Nova Rg"/>
              </a:rPr>
              <a:t>Klikkfrekvens (CTR)</a:t>
            </a:r>
          </a:p>
          <a:p>
            <a:pPr lvl="0" algn="ctr">
              <a:lnSpc>
                <a:spcPct val="100000"/>
              </a:lnSpc>
              <a:spcBef>
                <a:spcPts val="0"/>
              </a:spcBef>
              <a:defRPr/>
            </a:pPr>
            <a:endParaRPr lang="nb-NO" sz="1100" dirty="0">
              <a:solidFill>
                <a:prstClr val="white"/>
              </a:solidFill>
              <a:latin typeface="Proxima Nova Rg"/>
            </a:endParaRPr>
          </a:p>
          <a:p>
            <a:pPr lvl="0" algn="ctr">
              <a:lnSpc>
                <a:spcPct val="100000"/>
              </a:lnSpc>
              <a:spcBef>
                <a:spcPts val="0"/>
              </a:spcBef>
              <a:defRPr/>
            </a:pPr>
            <a:r>
              <a:rPr lang="nb-NO" sz="1100" dirty="0">
                <a:solidFill>
                  <a:prstClr val="white"/>
                </a:solidFill>
                <a:latin typeface="Proxima Nova Rg"/>
              </a:rPr>
              <a:t>Bounce</a:t>
            </a:r>
            <a:br>
              <a:rPr lang="nb-NO" sz="1100" dirty="0">
                <a:solidFill>
                  <a:prstClr val="white"/>
                </a:solidFill>
                <a:latin typeface="Proxima Nova Rg"/>
              </a:rPr>
            </a:br>
            <a:endParaRPr lang="nb-NO" sz="1100" dirty="0">
              <a:solidFill>
                <a:prstClr val="white"/>
              </a:solidFill>
              <a:latin typeface="Proxima Nova Rg"/>
            </a:endParaRPr>
          </a:p>
          <a:p>
            <a:pPr lvl="0" algn="ctr">
              <a:lnSpc>
                <a:spcPct val="100000"/>
              </a:lnSpc>
              <a:spcBef>
                <a:spcPts val="0"/>
              </a:spcBef>
              <a:defRPr/>
            </a:pPr>
            <a:r>
              <a:rPr lang="nb-NO" sz="1100" dirty="0">
                <a:solidFill>
                  <a:prstClr val="white"/>
                </a:solidFill>
                <a:latin typeface="Proxima Nova Rg"/>
              </a:rPr>
              <a:t># Innkommende leads</a:t>
            </a:r>
            <a:br>
              <a:rPr lang="nb-NO" sz="1100" dirty="0">
                <a:solidFill>
                  <a:prstClr val="white"/>
                </a:solidFill>
                <a:latin typeface="Proxima Nova Rg"/>
              </a:rPr>
            </a:br>
            <a:endParaRPr lang="nb-NO" sz="1100" dirty="0">
              <a:solidFill>
                <a:prstClr val="white"/>
              </a:solidFill>
              <a:latin typeface="Proxima Nova Rg"/>
            </a:endParaRPr>
          </a:p>
          <a:p>
            <a:pPr lvl="0" algn="ctr">
              <a:lnSpc>
                <a:spcPct val="100000"/>
              </a:lnSpc>
              <a:spcBef>
                <a:spcPts val="0"/>
              </a:spcBef>
              <a:defRPr/>
            </a:pPr>
            <a:r>
              <a:rPr lang="nb-NO" sz="1100" dirty="0">
                <a:solidFill>
                  <a:prstClr val="white"/>
                </a:solidFill>
                <a:latin typeface="Proxima Nova Rg"/>
              </a:rPr>
              <a:t>Konvertering til salg ($)</a:t>
            </a:r>
          </a:p>
          <a:p>
            <a:endParaRPr lang="en-GB" sz="1100" dirty="0"/>
          </a:p>
          <a:p>
            <a:endParaRPr lang="en-NO" sz="1100" dirty="0"/>
          </a:p>
        </p:txBody>
      </p:sp>
      <p:sp>
        <p:nvSpPr>
          <p:cNvPr id="19" name="Text Placeholder 18">
            <a:extLst>
              <a:ext uri="{FF2B5EF4-FFF2-40B4-BE49-F238E27FC236}">
                <a16:creationId xmlns:a16="http://schemas.microsoft.com/office/drawing/2014/main" id="{258CF366-3913-1D42-A381-802B498ECCCF}"/>
              </a:ext>
            </a:extLst>
          </p:cNvPr>
          <p:cNvSpPr>
            <a:spLocks noGrp="1"/>
          </p:cNvSpPr>
          <p:nvPr>
            <p:ph type="body" sz="quarter" idx="21"/>
          </p:nvPr>
        </p:nvSpPr>
        <p:spPr/>
        <p:txBody>
          <a:bodyPr/>
          <a:lstStyle/>
          <a:p>
            <a:r>
              <a:rPr lang="en-NO"/>
              <a:t>Marketing </a:t>
            </a:r>
            <a:r>
              <a:rPr lang="nb-NO"/>
              <a:t>Nøkkeltall</a:t>
            </a:r>
            <a:endParaRPr lang="en-NO"/>
          </a:p>
        </p:txBody>
      </p:sp>
      <p:sp>
        <p:nvSpPr>
          <p:cNvPr id="2" name="Title 1">
            <a:extLst>
              <a:ext uri="{FF2B5EF4-FFF2-40B4-BE49-F238E27FC236}">
                <a16:creationId xmlns:a16="http://schemas.microsoft.com/office/drawing/2014/main" id="{B8076B6E-4BA7-9746-B23D-8B6402EE7E9E}"/>
              </a:ext>
            </a:extLst>
          </p:cNvPr>
          <p:cNvSpPr>
            <a:spLocks noGrp="1"/>
          </p:cNvSpPr>
          <p:nvPr>
            <p:ph type="title"/>
          </p:nvPr>
        </p:nvSpPr>
        <p:spPr/>
        <p:txBody>
          <a:bodyPr>
            <a:noAutofit/>
          </a:bodyPr>
          <a:lstStyle/>
          <a:p>
            <a:r>
              <a:rPr lang="nb-NO" sz="3200" dirty="0"/>
              <a:t>Eksempler på </a:t>
            </a:r>
            <a:r>
              <a:rPr lang="nb-NO" sz="3200" dirty="0" err="1"/>
              <a:t>KPIer</a:t>
            </a:r>
            <a:endParaRPr lang="en-NO" sz="3200" dirty="0"/>
          </a:p>
        </p:txBody>
      </p:sp>
      <p:sp>
        <p:nvSpPr>
          <p:cNvPr id="20" name="Text Placeholder 19">
            <a:extLst>
              <a:ext uri="{FF2B5EF4-FFF2-40B4-BE49-F238E27FC236}">
                <a16:creationId xmlns:a16="http://schemas.microsoft.com/office/drawing/2014/main" id="{A3990DD9-365C-424F-912B-833D3F44AF87}"/>
              </a:ext>
            </a:extLst>
          </p:cNvPr>
          <p:cNvSpPr>
            <a:spLocks noGrp="1"/>
          </p:cNvSpPr>
          <p:nvPr>
            <p:ph type="body" sz="quarter" idx="22"/>
          </p:nvPr>
        </p:nvSpPr>
        <p:spPr>
          <a:xfrm>
            <a:off x="7305712" y="3797083"/>
            <a:ext cx="1574012" cy="1658319"/>
          </a:xfrm>
        </p:spPr>
        <p:txBody>
          <a:bodyPr>
            <a:noAutofit/>
          </a:bodyPr>
          <a:lstStyle/>
          <a:p>
            <a:pPr lvl="0">
              <a:lnSpc>
                <a:spcPct val="100000"/>
              </a:lnSpc>
              <a:spcBef>
                <a:spcPts val="0"/>
              </a:spcBef>
              <a:defRPr/>
            </a:pPr>
            <a:r>
              <a:rPr lang="nb-NO" sz="1000">
                <a:solidFill>
                  <a:prstClr val="white"/>
                </a:solidFill>
                <a:latin typeface="Proxima Nova Rg"/>
              </a:rPr>
              <a:t>Gjennomsnittsalg</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Tilbud sendt</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Tilbud tapt/vunnet</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Konkurrentanalyse</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Pipeline Management</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 Aktiviteter</a:t>
            </a:r>
          </a:p>
          <a:p>
            <a:endParaRPr lang="en-GB" sz="1000"/>
          </a:p>
          <a:p>
            <a:endParaRPr lang="en-NO" sz="1000"/>
          </a:p>
        </p:txBody>
      </p:sp>
      <p:sp>
        <p:nvSpPr>
          <p:cNvPr id="21" name="Text Placeholder 20">
            <a:extLst>
              <a:ext uri="{FF2B5EF4-FFF2-40B4-BE49-F238E27FC236}">
                <a16:creationId xmlns:a16="http://schemas.microsoft.com/office/drawing/2014/main" id="{9C37F100-20D0-2145-9FD8-CBE1E915B4F6}"/>
              </a:ext>
            </a:extLst>
          </p:cNvPr>
          <p:cNvSpPr>
            <a:spLocks noGrp="1"/>
          </p:cNvSpPr>
          <p:nvPr>
            <p:ph type="body" sz="quarter" idx="23"/>
          </p:nvPr>
        </p:nvSpPr>
        <p:spPr/>
        <p:txBody>
          <a:bodyPr/>
          <a:lstStyle/>
          <a:p>
            <a:r>
              <a:rPr lang="en-NO"/>
              <a:t>Sal</a:t>
            </a:r>
            <a:r>
              <a:rPr lang="nb-NO"/>
              <a:t>g</a:t>
            </a:r>
            <a:r>
              <a:rPr lang="en-NO"/>
              <a:t> </a:t>
            </a:r>
            <a:r>
              <a:rPr lang="nb-NO"/>
              <a:t>Nøkkeltall</a:t>
            </a:r>
            <a:endParaRPr lang="en-NO"/>
          </a:p>
        </p:txBody>
      </p:sp>
      <p:sp>
        <p:nvSpPr>
          <p:cNvPr id="22" name="Text Placeholder 21">
            <a:extLst>
              <a:ext uri="{FF2B5EF4-FFF2-40B4-BE49-F238E27FC236}">
                <a16:creationId xmlns:a16="http://schemas.microsoft.com/office/drawing/2014/main" id="{E6259FE1-2FF3-4C4B-BDBB-6044E64ECE7F}"/>
              </a:ext>
            </a:extLst>
          </p:cNvPr>
          <p:cNvSpPr>
            <a:spLocks noGrp="1"/>
          </p:cNvSpPr>
          <p:nvPr>
            <p:ph type="body" sz="quarter" idx="24"/>
          </p:nvPr>
        </p:nvSpPr>
        <p:spPr>
          <a:xfrm>
            <a:off x="9380356" y="3797083"/>
            <a:ext cx="1574012" cy="1658319"/>
          </a:xfrm>
        </p:spPr>
        <p:txBody>
          <a:bodyPr>
            <a:noAutofit/>
          </a:bodyPr>
          <a:lstStyle/>
          <a:p>
            <a:pPr lvl="0">
              <a:lnSpc>
                <a:spcPct val="100000"/>
              </a:lnSpc>
              <a:spcBef>
                <a:spcPts val="0"/>
              </a:spcBef>
              <a:defRPr/>
            </a:pPr>
            <a:r>
              <a:rPr lang="nb-NO" sz="1000">
                <a:solidFill>
                  <a:prstClr val="white"/>
                </a:solidFill>
                <a:latin typeface="Proxima Nova Rg"/>
              </a:rPr>
              <a:t># Innkommende saker</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 Saker løst</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 Saker pr. kategori / saksbehandler</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a:solidFill>
                  <a:prstClr val="white"/>
                </a:solidFill>
                <a:latin typeface="Proxima Nova Rg"/>
              </a:rPr>
              <a:t>Svartid</a:t>
            </a:r>
            <a:br>
              <a:rPr lang="nb-NO" sz="1000">
                <a:solidFill>
                  <a:prstClr val="white"/>
                </a:solidFill>
                <a:latin typeface="Proxima Nova Rg"/>
              </a:rPr>
            </a:br>
            <a:endParaRPr lang="nb-NO" sz="1000">
              <a:solidFill>
                <a:prstClr val="white"/>
              </a:solidFill>
              <a:latin typeface="Proxima Nova Rg"/>
            </a:endParaRPr>
          </a:p>
          <a:p>
            <a:pPr lvl="0">
              <a:lnSpc>
                <a:spcPct val="100000"/>
              </a:lnSpc>
              <a:spcBef>
                <a:spcPts val="0"/>
              </a:spcBef>
              <a:defRPr/>
            </a:pPr>
            <a:r>
              <a:rPr lang="nb-NO" sz="1000" err="1">
                <a:solidFill>
                  <a:prstClr val="white"/>
                </a:solidFill>
                <a:latin typeface="Proxima Nova Rg"/>
              </a:rPr>
              <a:t>FAQ’s</a:t>
            </a:r>
            <a:r>
              <a:rPr lang="nb-NO" sz="1000">
                <a:solidFill>
                  <a:prstClr val="white"/>
                </a:solidFill>
                <a:latin typeface="Proxima Nova Rg"/>
              </a:rPr>
              <a:t> brukt</a:t>
            </a:r>
          </a:p>
          <a:p>
            <a:endParaRPr lang="en-GB" sz="1000"/>
          </a:p>
          <a:p>
            <a:endParaRPr lang="en-NO" sz="1000"/>
          </a:p>
        </p:txBody>
      </p:sp>
      <p:sp>
        <p:nvSpPr>
          <p:cNvPr id="23" name="Text Placeholder 22">
            <a:extLst>
              <a:ext uri="{FF2B5EF4-FFF2-40B4-BE49-F238E27FC236}">
                <a16:creationId xmlns:a16="http://schemas.microsoft.com/office/drawing/2014/main" id="{514DA509-6525-B84F-8282-FC86EBE7017A}"/>
              </a:ext>
            </a:extLst>
          </p:cNvPr>
          <p:cNvSpPr>
            <a:spLocks noGrp="1"/>
          </p:cNvSpPr>
          <p:nvPr>
            <p:ph type="body" sz="quarter" idx="25"/>
          </p:nvPr>
        </p:nvSpPr>
        <p:spPr/>
        <p:txBody>
          <a:bodyPr/>
          <a:lstStyle/>
          <a:p>
            <a:r>
              <a:rPr lang="en-NO"/>
              <a:t>Service </a:t>
            </a:r>
            <a:r>
              <a:rPr lang="nb-NO"/>
              <a:t>Nøkkeltall</a:t>
            </a:r>
            <a:endParaRPr lang="en-NO"/>
          </a:p>
        </p:txBody>
      </p:sp>
      <p:sp>
        <p:nvSpPr>
          <p:cNvPr id="4" name="Text Placeholder 3">
            <a:extLst>
              <a:ext uri="{FF2B5EF4-FFF2-40B4-BE49-F238E27FC236}">
                <a16:creationId xmlns:a16="http://schemas.microsoft.com/office/drawing/2014/main" id="{463AF896-6CB9-ED4F-9FA0-96377B5E8957}"/>
              </a:ext>
            </a:extLst>
          </p:cNvPr>
          <p:cNvSpPr>
            <a:spLocks noGrp="1"/>
          </p:cNvSpPr>
          <p:nvPr>
            <p:ph type="body" idx="10"/>
          </p:nvPr>
        </p:nvSpPr>
        <p:spPr/>
        <p:txBody>
          <a:bodyPr/>
          <a:lstStyle/>
          <a:p>
            <a:endParaRPr lang="nb-NO" dirty="0"/>
          </a:p>
        </p:txBody>
      </p:sp>
      <p:sp>
        <p:nvSpPr>
          <p:cNvPr id="24" name="TextBox 23">
            <a:extLst>
              <a:ext uri="{FF2B5EF4-FFF2-40B4-BE49-F238E27FC236}">
                <a16:creationId xmlns:a16="http://schemas.microsoft.com/office/drawing/2014/main" id="{A7FA4125-3FE9-D74A-BE17-3F90301372E5}"/>
              </a:ext>
            </a:extLst>
          </p:cNvPr>
          <p:cNvSpPr txBox="1"/>
          <p:nvPr/>
        </p:nvSpPr>
        <p:spPr>
          <a:xfrm rot="20479769">
            <a:off x="8771118" y="-39867"/>
            <a:ext cx="4384964" cy="1323440"/>
          </a:xfrm>
          <a:prstGeom prst="rect">
            <a:avLst/>
          </a:prstGeom>
          <a:solidFill>
            <a:schemeClr val="accent3"/>
          </a:solidFill>
        </p:spPr>
        <p:txBody>
          <a:bodyPr wrap="square" rtlCol="0">
            <a:noAutofit/>
          </a:bodyPr>
          <a:lstStyle/>
          <a:p>
            <a:r>
              <a:rPr lang="nb-NO" b="1" dirty="0">
                <a:solidFill>
                  <a:schemeClr val="bg1"/>
                </a:solidFill>
              </a:rPr>
              <a:t>Overordnede eks</a:t>
            </a:r>
          </a:p>
        </p:txBody>
      </p:sp>
    </p:spTree>
    <p:extLst>
      <p:ext uri="{BB962C8B-B14F-4D97-AF65-F5344CB8AC3E}">
        <p14:creationId xmlns:p14="http://schemas.microsoft.com/office/powerpoint/2010/main" val="1510912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C4B0A6-A543-E348-89B5-A496236D1AB4}"/>
              </a:ext>
            </a:extLst>
          </p:cNvPr>
          <p:cNvSpPr>
            <a:spLocks noGrp="1"/>
          </p:cNvSpPr>
          <p:nvPr>
            <p:ph type="body" sz="quarter" idx="14"/>
          </p:nvPr>
        </p:nvSpPr>
        <p:spPr/>
        <p:txBody>
          <a:bodyPr>
            <a:normAutofit/>
          </a:bodyPr>
          <a:lstStyle/>
          <a:p>
            <a:pPr algn="ctr"/>
            <a:r>
              <a:rPr lang="nb-NO" sz="1400" b="1"/>
              <a:t>SPECIFIC</a:t>
            </a:r>
          </a:p>
          <a:p>
            <a:pPr algn="ctr"/>
            <a:r>
              <a:rPr lang="nb-NO" sz="1200"/>
              <a:t>Vær spesifikk om hva dere forventer å oppnå.</a:t>
            </a:r>
          </a:p>
        </p:txBody>
      </p:sp>
      <p:sp>
        <p:nvSpPr>
          <p:cNvPr id="3" name="Text Placeholder 2">
            <a:extLst>
              <a:ext uri="{FF2B5EF4-FFF2-40B4-BE49-F238E27FC236}">
                <a16:creationId xmlns:a16="http://schemas.microsoft.com/office/drawing/2014/main" id="{AC383C1B-5707-6B41-B729-FFA1FD1E7752}"/>
              </a:ext>
            </a:extLst>
          </p:cNvPr>
          <p:cNvSpPr>
            <a:spLocks noGrp="1"/>
          </p:cNvSpPr>
          <p:nvPr>
            <p:ph type="body" sz="quarter" idx="17"/>
          </p:nvPr>
        </p:nvSpPr>
        <p:spPr/>
        <p:txBody>
          <a:bodyPr>
            <a:normAutofit/>
          </a:bodyPr>
          <a:lstStyle/>
          <a:p>
            <a:pPr algn="ctr"/>
            <a:r>
              <a:rPr lang="nb-NO" sz="4800"/>
              <a:t>S</a:t>
            </a:r>
          </a:p>
        </p:txBody>
      </p:sp>
      <p:sp>
        <p:nvSpPr>
          <p:cNvPr id="4" name="Text Placeholder 3">
            <a:extLst>
              <a:ext uri="{FF2B5EF4-FFF2-40B4-BE49-F238E27FC236}">
                <a16:creationId xmlns:a16="http://schemas.microsoft.com/office/drawing/2014/main" id="{A35B304F-5B42-F24E-9C6E-1659DA1A86E0}"/>
              </a:ext>
            </a:extLst>
          </p:cNvPr>
          <p:cNvSpPr>
            <a:spLocks noGrp="1"/>
          </p:cNvSpPr>
          <p:nvPr>
            <p:ph type="body" sz="quarter" idx="18"/>
          </p:nvPr>
        </p:nvSpPr>
        <p:spPr/>
        <p:txBody>
          <a:bodyPr>
            <a:normAutofit/>
          </a:bodyPr>
          <a:lstStyle/>
          <a:p>
            <a:pPr algn="ctr"/>
            <a:r>
              <a:rPr lang="nb-NO" sz="1400" b="1"/>
              <a:t>MEASURABLE</a:t>
            </a:r>
          </a:p>
          <a:p>
            <a:pPr algn="ctr"/>
            <a:r>
              <a:rPr lang="nb-NO" sz="1200"/>
              <a:t>Bruk målbare verdier for å gjøre det enklere å synliggjøre resultatet.</a:t>
            </a:r>
          </a:p>
        </p:txBody>
      </p:sp>
      <p:sp>
        <p:nvSpPr>
          <p:cNvPr id="5" name="Text Placeholder 4">
            <a:extLst>
              <a:ext uri="{FF2B5EF4-FFF2-40B4-BE49-F238E27FC236}">
                <a16:creationId xmlns:a16="http://schemas.microsoft.com/office/drawing/2014/main" id="{1156A58A-1EF1-804F-860F-F4D101A241A2}"/>
              </a:ext>
            </a:extLst>
          </p:cNvPr>
          <p:cNvSpPr>
            <a:spLocks noGrp="1"/>
          </p:cNvSpPr>
          <p:nvPr>
            <p:ph type="body" sz="quarter" idx="19"/>
          </p:nvPr>
        </p:nvSpPr>
        <p:spPr/>
        <p:txBody>
          <a:bodyPr vert="horz" lIns="91440" tIns="45720" rIns="91440" bIns="45720" rtlCol="0" anchor="b">
            <a:normAutofit/>
          </a:bodyPr>
          <a:lstStyle/>
          <a:p>
            <a:pPr algn="ctr"/>
            <a:r>
              <a:rPr lang="nb-NO" sz="4800"/>
              <a:t>M</a:t>
            </a:r>
          </a:p>
        </p:txBody>
      </p:sp>
      <p:sp>
        <p:nvSpPr>
          <p:cNvPr id="6" name="Text Placeholder 5">
            <a:extLst>
              <a:ext uri="{FF2B5EF4-FFF2-40B4-BE49-F238E27FC236}">
                <a16:creationId xmlns:a16="http://schemas.microsoft.com/office/drawing/2014/main" id="{FB73FECF-29B7-0E46-9732-FD0FED188AF0}"/>
              </a:ext>
            </a:extLst>
          </p:cNvPr>
          <p:cNvSpPr>
            <a:spLocks noGrp="1"/>
          </p:cNvSpPr>
          <p:nvPr>
            <p:ph type="body" sz="quarter" idx="20"/>
          </p:nvPr>
        </p:nvSpPr>
        <p:spPr/>
        <p:txBody>
          <a:bodyPr>
            <a:normAutofit/>
          </a:bodyPr>
          <a:lstStyle/>
          <a:p>
            <a:pPr algn="ctr"/>
            <a:r>
              <a:rPr lang="nb-NO" sz="1400" b="1"/>
              <a:t>ACCEPTED</a:t>
            </a:r>
          </a:p>
          <a:p>
            <a:pPr algn="ctr"/>
            <a:r>
              <a:rPr lang="nb-NO" sz="1200"/>
              <a:t>Sørg for at </a:t>
            </a:r>
            <a:r>
              <a:rPr lang="nb-NO" sz="1200" err="1"/>
              <a:t>KPIene</a:t>
            </a:r>
            <a:r>
              <a:rPr lang="nb-NO" sz="1200"/>
              <a:t> er akseptert av alle involverte.</a:t>
            </a:r>
            <a:endParaRPr lang="nb-NO" sz="1200" b="1"/>
          </a:p>
        </p:txBody>
      </p:sp>
      <p:sp>
        <p:nvSpPr>
          <p:cNvPr id="7" name="Text Placeholder 6">
            <a:extLst>
              <a:ext uri="{FF2B5EF4-FFF2-40B4-BE49-F238E27FC236}">
                <a16:creationId xmlns:a16="http://schemas.microsoft.com/office/drawing/2014/main" id="{668B3DE0-132C-7440-8872-CA4056FD165F}"/>
              </a:ext>
            </a:extLst>
          </p:cNvPr>
          <p:cNvSpPr>
            <a:spLocks noGrp="1"/>
          </p:cNvSpPr>
          <p:nvPr>
            <p:ph type="body" sz="quarter" idx="21"/>
          </p:nvPr>
        </p:nvSpPr>
        <p:spPr/>
        <p:txBody>
          <a:bodyPr vert="horz" lIns="91440" tIns="45720" rIns="91440" bIns="45720" rtlCol="0" anchor="b">
            <a:normAutofit/>
          </a:bodyPr>
          <a:lstStyle/>
          <a:p>
            <a:pPr algn="ctr"/>
            <a:r>
              <a:rPr lang="nb-NO" sz="4800"/>
              <a:t>A</a:t>
            </a:r>
          </a:p>
        </p:txBody>
      </p:sp>
      <p:sp>
        <p:nvSpPr>
          <p:cNvPr id="8" name="Title 7">
            <a:extLst>
              <a:ext uri="{FF2B5EF4-FFF2-40B4-BE49-F238E27FC236}">
                <a16:creationId xmlns:a16="http://schemas.microsoft.com/office/drawing/2014/main" id="{3BC2EB21-A474-AD4D-AB8D-4F7EDA02D48F}"/>
              </a:ext>
            </a:extLst>
          </p:cNvPr>
          <p:cNvSpPr>
            <a:spLocks noGrp="1"/>
          </p:cNvSpPr>
          <p:nvPr>
            <p:ph type="title"/>
          </p:nvPr>
        </p:nvSpPr>
        <p:spPr/>
        <p:txBody>
          <a:bodyPr/>
          <a:lstStyle/>
          <a:p>
            <a:r>
              <a:rPr lang="nb-NO"/>
              <a:t>KPI kriterier</a:t>
            </a:r>
          </a:p>
        </p:txBody>
      </p:sp>
      <p:sp>
        <p:nvSpPr>
          <p:cNvPr id="9" name="Text Placeholder 8">
            <a:extLst>
              <a:ext uri="{FF2B5EF4-FFF2-40B4-BE49-F238E27FC236}">
                <a16:creationId xmlns:a16="http://schemas.microsoft.com/office/drawing/2014/main" id="{C9B61C82-A26B-3D41-84FF-9850387FD6A2}"/>
              </a:ext>
            </a:extLst>
          </p:cNvPr>
          <p:cNvSpPr>
            <a:spLocks noGrp="1"/>
          </p:cNvSpPr>
          <p:nvPr>
            <p:ph type="body" sz="quarter" idx="22"/>
          </p:nvPr>
        </p:nvSpPr>
        <p:spPr/>
        <p:txBody>
          <a:bodyPr>
            <a:normAutofit lnSpcReduction="10000"/>
          </a:bodyPr>
          <a:lstStyle/>
          <a:p>
            <a:pPr algn="ctr"/>
            <a:r>
              <a:rPr lang="nb-NO" sz="1400" b="1"/>
              <a:t>REALISTIC</a:t>
            </a:r>
          </a:p>
          <a:p>
            <a:pPr algn="ctr"/>
            <a:r>
              <a:rPr lang="nb-NO" sz="1200"/>
              <a:t>Sørg for at målene er realistiske og praktiske mulig å gjennomføre, samtidig som det skal være noe å strekke seg etter.</a:t>
            </a:r>
            <a:endParaRPr lang="nb-NO" sz="1200" b="1"/>
          </a:p>
        </p:txBody>
      </p:sp>
      <p:sp>
        <p:nvSpPr>
          <p:cNvPr id="10" name="Text Placeholder 9">
            <a:extLst>
              <a:ext uri="{FF2B5EF4-FFF2-40B4-BE49-F238E27FC236}">
                <a16:creationId xmlns:a16="http://schemas.microsoft.com/office/drawing/2014/main" id="{D8DCE265-4B23-1D45-B4B3-9E69699DFB81}"/>
              </a:ext>
            </a:extLst>
          </p:cNvPr>
          <p:cNvSpPr>
            <a:spLocks noGrp="1"/>
          </p:cNvSpPr>
          <p:nvPr>
            <p:ph type="body" sz="quarter" idx="23"/>
          </p:nvPr>
        </p:nvSpPr>
        <p:spPr/>
        <p:txBody>
          <a:bodyPr vert="horz" lIns="91440" tIns="45720" rIns="91440" bIns="45720" rtlCol="0" anchor="b">
            <a:normAutofit/>
          </a:bodyPr>
          <a:lstStyle/>
          <a:p>
            <a:pPr algn="ctr"/>
            <a:r>
              <a:rPr lang="nb-NO" sz="4800"/>
              <a:t>R</a:t>
            </a:r>
          </a:p>
        </p:txBody>
      </p:sp>
      <p:sp>
        <p:nvSpPr>
          <p:cNvPr id="11" name="Text Placeholder 10">
            <a:extLst>
              <a:ext uri="{FF2B5EF4-FFF2-40B4-BE49-F238E27FC236}">
                <a16:creationId xmlns:a16="http://schemas.microsoft.com/office/drawing/2014/main" id="{C82E1A6F-3146-764A-B6B5-D93E63018EF7}"/>
              </a:ext>
            </a:extLst>
          </p:cNvPr>
          <p:cNvSpPr>
            <a:spLocks noGrp="1"/>
          </p:cNvSpPr>
          <p:nvPr>
            <p:ph type="body" sz="quarter" idx="24"/>
          </p:nvPr>
        </p:nvSpPr>
        <p:spPr/>
        <p:txBody>
          <a:bodyPr>
            <a:normAutofit/>
          </a:bodyPr>
          <a:lstStyle/>
          <a:p>
            <a:pPr algn="ctr"/>
            <a:r>
              <a:rPr lang="nb-NO" sz="1400" b="1"/>
              <a:t>TIME-BOUND</a:t>
            </a:r>
          </a:p>
          <a:p>
            <a:pPr algn="ctr"/>
            <a:r>
              <a:rPr lang="nb-NO" sz="1200">
                <a:solidFill>
                  <a:srgbClr val="FFFFFF"/>
                </a:solidFill>
              </a:rPr>
              <a:t>Angi en realistisk tidsramme for målet.</a:t>
            </a:r>
            <a:endParaRPr lang="nb-NO" sz="1400" b="1"/>
          </a:p>
        </p:txBody>
      </p:sp>
      <p:sp>
        <p:nvSpPr>
          <p:cNvPr id="12" name="Text Placeholder 11">
            <a:extLst>
              <a:ext uri="{FF2B5EF4-FFF2-40B4-BE49-F238E27FC236}">
                <a16:creationId xmlns:a16="http://schemas.microsoft.com/office/drawing/2014/main" id="{B84AE570-E1B6-3247-AF8D-D844309A5B28}"/>
              </a:ext>
            </a:extLst>
          </p:cNvPr>
          <p:cNvSpPr>
            <a:spLocks noGrp="1"/>
          </p:cNvSpPr>
          <p:nvPr>
            <p:ph type="body" sz="quarter" idx="25"/>
          </p:nvPr>
        </p:nvSpPr>
        <p:spPr/>
        <p:txBody>
          <a:bodyPr vert="horz" lIns="91440" tIns="45720" rIns="91440" bIns="45720" rtlCol="0" anchor="b">
            <a:normAutofit/>
          </a:bodyPr>
          <a:lstStyle/>
          <a:p>
            <a:pPr algn="ctr"/>
            <a:r>
              <a:rPr lang="nb-NO" sz="4800"/>
              <a:t>T</a:t>
            </a:r>
          </a:p>
        </p:txBody>
      </p:sp>
      <p:sp>
        <p:nvSpPr>
          <p:cNvPr id="13" name="Text Placeholder 12">
            <a:extLst>
              <a:ext uri="{FF2B5EF4-FFF2-40B4-BE49-F238E27FC236}">
                <a16:creationId xmlns:a16="http://schemas.microsoft.com/office/drawing/2014/main" id="{2C5CB237-941C-5C4E-89CD-2E3BB36E1DC4}"/>
              </a:ext>
            </a:extLst>
          </p:cNvPr>
          <p:cNvSpPr>
            <a:spLocks noGrp="1"/>
          </p:cNvSpPr>
          <p:nvPr>
            <p:ph type="body" idx="10"/>
          </p:nvPr>
        </p:nvSpPr>
        <p:spPr/>
        <p:txBody>
          <a:bodyPr/>
          <a:lstStyle/>
          <a:p>
            <a:r>
              <a:rPr lang="nb-NO"/>
              <a:t>Husk at en KPI skal være SMART</a:t>
            </a:r>
          </a:p>
        </p:txBody>
      </p:sp>
    </p:spTree>
    <p:extLst>
      <p:ext uri="{BB962C8B-B14F-4D97-AF65-F5344CB8AC3E}">
        <p14:creationId xmlns:p14="http://schemas.microsoft.com/office/powerpoint/2010/main" val="3332867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40884-2B48-864A-9AFE-A0D66147E81E}"/>
              </a:ext>
            </a:extLst>
          </p:cNvPr>
          <p:cNvSpPr>
            <a:spLocks noGrp="1"/>
          </p:cNvSpPr>
          <p:nvPr>
            <p:ph type="title"/>
          </p:nvPr>
        </p:nvSpPr>
        <p:spPr/>
        <p:txBody>
          <a:bodyPr>
            <a:normAutofit/>
          </a:bodyPr>
          <a:lstStyle/>
          <a:p>
            <a:r>
              <a:rPr lang="nb-NO" dirty="0"/>
              <a:t>KPI’er vi allerede har kartlagt med dere</a:t>
            </a:r>
          </a:p>
        </p:txBody>
      </p:sp>
      <p:sp>
        <p:nvSpPr>
          <p:cNvPr id="4" name="Text Placeholder 3">
            <a:extLst>
              <a:ext uri="{FF2B5EF4-FFF2-40B4-BE49-F238E27FC236}">
                <a16:creationId xmlns:a16="http://schemas.microsoft.com/office/drawing/2014/main" id="{97BBE5ED-6D6E-7845-A284-8053C9CAF4FE}"/>
              </a:ext>
            </a:extLst>
          </p:cNvPr>
          <p:cNvSpPr>
            <a:spLocks noGrp="1"/>
          </p:cNvSpPr>
          <p:nvPr>
            <p:ph sz="half" idx="1"/>
          </p:nvPr>
        </p:nvSpPr>
        <p:spPr/>
        <p:txBody>
          <a:bodyPr>
            <a:normAutofit/>
          </a:bodyPr>
          <a:lstStyle/>
          <a:p>
            <a:pPr marL="0" indent="0">
              <a:buNone/>
            </a:pPr>
            <a:r>
              <a:rPr lang="nb-NO" dirty="0"/>
              <a:t>Fyll inn KPI’er avdekket i SSM:</a:t>
            </a:r>
          </a:p>
          <a:p>
            <a:r>
              <a:rPr lang="nb-NO" dirty="0"/>
              <a:t>Øke omsetningen 5% innen 2022.</a:t>
            </a:r>
          </a:p>
          <a:p>
            <a:r>
              <a:rPr lang="nb-NO" dirty="0"/>
              <a:t>Øke resultatet</a:t>
            </a:r>
          </a:p>
          <a:p>
            <a:r>
              <a:rPr lang="nb-NO" dirty="0"/>
              <a:t>Øke kundetilfredshet</a:t>
            </a:r>
          </a:p>
        </p:txBody>
      </p:sp>
      <p:pic>
        <p:nvPicPr>
          <p:cNvPr id="7" name="Content Placeholder 6" descr="Logo&#10;&#10;Description automatically generated">
            <a:extLst>
              <a:ext uri="{FF2B5EF4-FFF2-40B4-BE49-F238E27FC236}">
                <a16:creationId xmlns:a16="http://schemas.microsoft.com/office/drawing/2014/main" id="{C34E5472-9491-4A0A-878D-B87AEB4A174C}"/>
              </a:ext>
            </a:extLst>
          </p:cNvPr>
          <p:cNvPicPr>
            <a:picLocks noGrp="1" noChangeAspect="1"/>
          </p:cNvPicPr>
          <p:nvPr>
            <p:ph sz="half" idx="2"/>
          </p:nvPr>
        </p:nvPicPr>
        <p:blipFill>
          <a:blip r:embed="rId2"/>
          <a:stretch>
            <a:fillRect/>
          </a:stretch>
        </p:blipFill>
        <p:spPr>
          <a:xfrm>
            <a:off x="6493668" y="1590675"/>
            <a:ext cx="4538663" cy="4538663"/>
          </a:xfrm>
        </p:spPr>
      </p:pic>
    </p:spTree>
    <p:extLst>
      <p:ext uri="{BB962C8B-B14F-4D97-AF65-F5344CB8AC3E}">
        <p14:creationId xmlns:p14="http://schemas.microsoft.com/office/powerpoint/2010/main" val="1342208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E502710-6392-9042-83DA-145FD412E350}"/>
              </a:ext>
            </a:extLst>
          </p:cNvPr>
          <p:cNvSpPr>
            <a:spLocks noGrp="1"/>
          </p:cNvSpPr>
          <p:nvPr>
            <p:ph type="title"/>
          </p:nvPr>
        </p:nvSpPr>
        <p:spPr/>
        <p:txBody>
          <a:bodyPr/>
          <a:lstStyle/>
          <a:p>
            <a:r>
              <a:rPr lang="nb-NO" sz="2600">
                <a:solidFill>
                  <a:schemeClr val="bg1"/>
                </a:solidFill>
              </a:rPr>
              <a:t>Hva definerer dere som de 4-5 viktigste KPI hos {</a:t>
            </a:r>
            <a:r>
              <a:rPr lang="nb-NO" sz="2600" err="1">
                <a:solidFill>
                  <a:schemeClr val="bg1"/>
                </a:solidFill>
              </a:rPr>
              <a:t>name</a:t>
            </a:r>
            <a:r>
              <a:rPr lang="nb-NO" sz="2600">
                <a:solidFill>
                  <a:schemeClr val="bg1"/>
                </a:solidFill>
              </a:rPr>
              <a:t>}?</a:t>
            </a:r>
            <a:endParaRPr lang="nb-NO" sz="2600"/>
          </a:p>
        </p:txBody>
      </p:sp>
      <p:sp>
        <p:nvSpPr>
          <p:cNvPr id="10" name="Title 3">
            <a:extLst>
              <a:ext uri="{FF2B5EF4-FFF2-40B4-BE49-F238E27FC236}">
                <a16:creationId xmlns:a16="http://schemas.microsoft.com/office/drawing/2014/main" id="{3CBDF034-D111-0E40-98E5-F5F28A2DE893}"/>
              </a:ext>
            </a:extLst>
          </p:cNvPr>
          <p:cNvSpPr txBox="1">
            <a:spLocks/>
          </p:cNvSpPr>
          <p:nvPr/>
        </p:nvSpPr>
        <p:spPr>
          <a:xfrm>
            <a:off x="519953" y="793645"/>
            <a:ext cx="10515600" cy="851941"/>
          </a:xfrm>
          <a:prstGeom prst="rect">
            <a:avLst/>
          </a:prstGeom>
        </p:spPr>
        <p:txBody>
          <a:bodyP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3600">
                <a:solidFill>
                  <a:schemeClr val="bg1"/>
                </a:solidFill>
                <a:latin typeface="+mj-lt"/>
              </a:rPr>
              <a:t>Gruppeøvelse</a:t>
            </a:r>
          </a:p>
        </p:txBody>
      </p:sp>
      <p:sp>
        <p:nvSpPr>
          <p:cNvPr id="5" name="TextBox 2">
            <a:extLst>
              <a:ext uri="{FF2B5EF4-FFF2-40B4-BE49-F238E27FC236}">
                <a16:creationId xmlns:a16="http://schemas.microsoft.com/office/drawing/2014/main" id="{57798A89-CB90-CE41-B606-773CA0B3C5C3}"/>
              </a:ext>
            </a:extLst>
          </p:cNvPr>
          <p:cNvSpPr txBox="1"/>
          <p:nvPr/>
        </p:nvSpPr>
        <p:spPr>
          <a:xfrm>
            <a:off x="8928100" y="488845"/>
            <a:ext cx="2908300" cy="3785652"/>
          </a:xfrm>
          <a:prstGeom prst="rect">
            <a:avLst/>
          </a:prstGeom>
          <a:noFill/>
        </p:spPr>
        <p:txBody>
          <a:bodyPr wrap="square" rtlCol="0">
            <a:spAutoFit/>
          </a:bodyPr>
          <a:lstStyle/>
          <a:p>
            <a:pPr>
              <a:spcAft>
                <a:spcPts val="0"/>
              </a:spcAft>
            </a:pPr>
            <a:r>
              <a:rPr lang="nb-NO" sz="1600" b="1" dirty="0">
                <a:solidFill>
                  <a:schemeClr val="accent1"/>
                </a:solidFill>
                <a:cs typeface="Times New Roman" panose="02020603050405020304" pitchFamily="18" charset="0"/>
              </a:rPr>
              <a:t>Diskuter følgende i gruppen</a:t>
            </a:r>
          </a:p>
          <a:p>
            <a:pPr>
              <a:spcAft>
                <a:spcPts val="0"/>
              </a:spcAft>
            </a:pPr>
            <a:endParaRPr lang="nb-NO" sz="1600" dirty="0">
              <a:solidFill>
                <a:schemeClr val="accent1"/>
              </a:solidFill>
              <a:cs typeface="Times New Roman" panose="02020603050405020304" pitchFamily="18" charset="0"/>
            </a:endParaRPr>
          </a:p>
          <a:p>
            <a:pPr>
              <a:spcAft>
                <a:spcPts val="0"/>
              </a:spcAft>
            </a:pPr>
            <a:endParaRPr lang="nb-NO" sz="1600" dirty="0">
              <a:solidFill>
                <a:schemeClr val="accent1"/>
              </a:solidFill>
              <a:cs typeface="Times New Roman" panose="02020603050405020304" pitchFamily="18" charset="0"/>
            </a:endParaRPr>
          </a:p>
          <a:p>
            <a:r>
              <a:rPr lang="nb-NO" sz="1600" b="1" dirty="0">
                <a:solidFill>
                  <a:schemeClr val="accent1"/>
                </a:solidFill>
                <a:cs typeface="Times New Roman" panose="02020603050405020304" pitchFamily="18" charset="0"/>
              </a:rPr>
              <a:t>Gruppeøvelse (15 min): </a:t>
            </a:r>
            <a:r>
              <a:rPr lang="nb-NO" sz="1600" dirty="0">
                <a:solidFill>
                  <a:schemeClr val="accent1"/>
                </a:solidFill>
                <a:cs typeface="Times New Roman" panose="02020603050405020304" pitchFamily="18" charset="0"/>
              </a:rPr>
              <a:t>Grupper og prioriter de 4-5 viktigste KPI og sørge for at de støtter strategien.</a:t>
            </a:r>
          </a:p>
          <a:p>
            <a:endParaRPr lang="nb-NO" sz="1600" dirty="0">
              <a:solidFill>
                <a:schemeClr val="accent1"/>
              </a:solidFill>
              <a:cs typeface="Times New Roman" panose="02020603050405020304" pitchFamily="18" charset="0"/>
            </a:endParaRPr>
          </a:p>
          <a:p>
            <a:pPr>
              <a:spcAft>
                <a:spcPts val="0"/>
              </a:spcAft>
            </a:pPr>
            <a:endParaRPr lang="nb-NO" sz="1600" dirty="0">
              <a:solidFill>
                <a:schemeClr val="accent1"/>
              </a:solidFill>
              <a:cs typeface="Times New Roman" panose="02020603050405020304" pitchFamily="18" charset="0"/>
            </a:endParaRPr>
          </a:p>
          <a:p>
            <a:pPr>
              <a:spcAft>
                <a:spcPts val="0"/>
              </a:spcAft>
            </a:pPr>
            <a:r>
              <a:rPr lang="nb-NO" sz="1600" b="1" dirty="0">
                <a:solidFill>
                  <a:schemeClr val="accent1"/>
                </a:solidFill>
                <a:cs typeface="Times New Roman" panose="02020603050405020304" pitchFamily="18" charset="0"/>
              </a:rPr>
              <a:t>Husk å kvalitetssikre KPI:</a:t>
            </a:r>
          </a:p>
          <a:p>
            <a:pPr marL="100013" indent="-100013">
              <a:buFont typeface="Arial" panose="020B0604020202020204" pitchFamily="34" charset="0"/>
              <a:buChar char="•"/>
            </a:pPr>
            <a:r>
              <a:rPr lang="nb-NO" sz="1600" dirty="0">
                <a:solidFill>
                  <a:schemeClr val="accent1"/>
                </a:solidFill>
                <a:cs typeface="Times New Roman" panose="02020603050405020304" pitchFamily="18" charset="0"/>
              </a:rPr>
              <a:t>Er det kontinuitet i dataene?</a:t>
            </a:r>
          </a:p>
          <a:p>
            <a:pPr marL="100013" indent="-100013">
              <a:buFont typeface="Arial" panose="020B0604020202020204" pitchFamily="34" charset="0"/>
              <a:buChar char="•"/>
            </a:pPr>
            <a:r>
              <a:rPr lang="nb-NO" sz="1600" dirty="0">
                <a:solidFill>
                  <a:schemeClr val="accent1"/>
                </a:solidFill>
                <a:cs typeface="Times New Roman" panose="02020603050405020304" pitchFamily="18" charset="0"/>
              </a:rPr>
              <a:t>Er det pålitelig data?</a:t>
            </a:r>
          </a:p>
          <a:p>
            <a:pPr marL="100013" indent="-100013">
              <a:buFont typeface="Arial" panose="020B0604020202020204" pitchFamily="34" charset="0"/>
              <a:buChar char="•"/>
            </a:pPr>
            <a:r>
              <a:rPr lang="nb-NO" sz="1600" dirty="0">
                <a:solidFill>
                  <a:schemeClr val="accent1"/>
                </a:solidFill>
                <a:cs typeface="Times New Roman" panose="02020603050405020304" pitchFamily="18" charset="0"/>
              </a:rPr>
              <a:t>Er det mulig å måle på data?</a:t>
            </a:r>
          </a:p>
          <a:p>
            <a:pPr marL="100013" indent="-100013">
              <a:buFont typeface="Arial" panose="020B0604020202020204" pitchFamily="34" charset="0"/>
              <a:buChar char="•"/>
            </a:pPr>
            <a:r>
              <a:rPr lang="nb-NO" sz="1600" dirty="0">
                <a:solidFill>
                  <a:schemeClr val="accent1"/>
                </a:solidFill>
                <a:cs typeface="Times New Roman" panose="02020603050405020304" pitchFamily="18" charset="0"/>
              </a:rPr>
              <a:t>Er det mulig å </a:t>
            </a:r>
            <a:r>
              <a:rPr lang="nb-NO" sz="1600" dirty="0" err="1">
                <a:solidFill>
                  <a:schemeClr val="accent1"/>
                </a:solidFill>
                <a:cs typeface="Times New Roman" panose="02020603050405020304" pitchFamily="18" charset="0"/>
              </a:rPr>
              <a:t>forecaste</a:t>
            </a:r>
            <a:r>
              <a:rPr lang="nb-NO" sz="1600" dirty="0">
                <a:solidFill>
                  <a:schemeClr val="accent1"/>
                </a:solidFill>
                <a:cs typeface="Times New Roman" panose="02020603050405020304" pitchFamily="18" charset="0"/>
              </a:rPr>
              <a:t> på data?</a:t>
            </a:r>
          </a:p>
        </p:txBody>
      </p:sp>
    </p:spTree>
    <p:extLst>
      <p:ext uri="{BB962C8B-B14F-4D97-AF65-F5344CB8AC3E}">
        <p14:creationId xmlns:p14="http://schemas.microsoft.com/office/powerpoint/2010/main" val="3928883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7E502710-6392-9042-83DA-145FD412E350}"/>
              </a:ext>
            </a:extLst>
          </p:cNvPr>
          <p:cNvSpPr>
            <a:spLocks noGrp="1"/>
          </p:cNvSpPr>
          <p:nvPr>
            <p:ph type="title"/>
          </p:nvPr>
        </p:nvSpPr>
        <p:spPr/>
        <p:txBody>
          <a:bodyPr/>
          <a:lstStyle/>
          <a:p>
            <a:r>
              <a:rPr lang="nb-NO" sz="2600">
                <a:solidFill>
                  <a:schemeClr val="bg1"/>
                </a:solidFill>
              </a:rPr>
              <a:t>Hva definerer dere som de 4-5 viktigste KPI hos {</a:t>
            </a:r>
            <a:r>
              <a:rPr lang="nb-NO" sz="2600" err="1">
                <a:solidFill>
                  <a:schemeClr val="bg1"/>
                </a:solidFill>
              </a:rPr>
              <a:t>name</a:t>
            </a:r>
            <a:r>
              <a:rPr lang="nb-NO" sz="2600">
                <a:solidFill>
                  <a:schemeClr val="bg1"/>
                </a:solidFill>
              </a:rPr>
              <a:t>}?</a:t>
            </a:r>
            <a:endParaRPr lang="nb-NO" sz="2600"/>
          </a:p>
        </p:txBody>
      </p:sp>
      <p:sp>
        <p:nvSpPr>
          <p:cNvPr id="10" name="Title 3">
            <a:extLst>
              <a:ext uri="{FF2B5EF4-FFF2-40B4-BE49-F238E27FC236}">
                <a16:creationId xmlns:a16="http://schemas.microsoft.com/office/drawing/2014/main" id="{3CBDF034-D111-0E40-98E5-F5F28A2DE893}"/>
              </a:ext>
            </a:extLst>
          </p:cNvPr>
          <p:cNvSpPr txBox="1">
            <a:spLocks/>
          </p:cNvSpPr>
          <p:nvPr/>
        </p:nvSpPr>
        <p:spPr>
          <a:xfrm>
            <a:off x="519953" y="793645"/>
            <a:ext cx="10515600" cy="851941"/>
          </a:xfrm>
          <a:prstGeom prst="rect">
            <a:avLst/>
          </a:prstGeom>
        </p:spPr>
        <p:txBody>
          <a:bodyP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3600">
                <a:solidFill>
                  <a:schemeClr val="bg1"/>
                </a:solidFill>
                <a:latin typeface="+mj-lt"/>
              </a:rPr>
              <a:t>Gruppeøvelse</a:t>
            </a:r>
          </a:p>
        </p:txBody>
      </p:sp>
      <p:sp>
        <p:nvSpPr>
          <p:cNvPr id="5" name="TextBox 2">
            <a:extLst>
              <a:ext uri="{FF2B5EF4-FFF2-40B4-BE49-F238E27FC236}">
                <a16:creationId xmlns:a16="http://schemas.microsoft.com/office/drawing/2014/main" id="{57798A89-CB90-CE41-B606-773CA0B3C5C3}"/>
              </a:ext>
            </a:extLst>
          </p:cNvPr>
          <p:cNvSpPr txBox="1"/>
          <p:nvPr/>
        </p:nvSpPr>
        <p:spPr>
          <a:xfrm>
            <a:off x="8928100" y="488845"/>
            <a:ext cx="2908300" cy="4770537"/>
          </a:xfrm>
          <a:prstGeom prst="rect">
            <a:avLst/>
          </a:prstGeom>
          <a:noFill/>
        </p:spPr>
        <p:txBody>
          <a:bodyPr wrap="square" rtlCol="0">
            <a:spAutoFit/>
          </a:bodyPr>
          <a:lstStyle/>
          <a:p>
            <a:pPr>
              <a:spcAft>
                <a:spcPts val="0"/>
              </a:spcAft>
            </a:pPr>
            <a:r>
              <a:rPr lang="nb-NO" sz="1600" b="1">
                <a:solidFill>
                  <a:schemeClr val="accent1"/>
                </a:solidFill>
                <a:latin typeface="+mj-lt"/>
                <a:cs typeface="Times New Roman" panose="02020603050405020304" pitchFamily="18" charset="0"/>
              </a:rPr>
              <a:t>Diskuter følgende i gruppen</a:t>
            </a:r>
          </a:p>
          <a:p>
            <a:pPr>
              <a:spcAft>
                <a:spcPts val="0"/>
              </a:spcAft>
            </a:pPr>
            <a:endParaRPr lang="nb-NO" sz="1600">
              <a:solidFill>
                <a:schemeClr val="accent1"/>
              </a:solidFill>
              <a:latin typeface="+mj-lt"/>
              <a:cs typeface="Times New Roman" panose="02020603050405020304" pitchFamily="18" charset="0"/>
            </a:endParaRPr>
          </a:p>
          <a:p>
            <a:pPr>
              <a:spcAft>
                <a:spcPts val="0"/>
              </a:spcAft>
            </a:pPr>
            <a:endParaRPr lang="nb-NO" sz="1600">
              <a:solidFill>
                <a:schemeClr val="accent1"/>
              </a:solidFill>
              <a:latin typeface="+mj-lt"/>
              <a:cs typeface="Times New Roman" panose="02020603050405020304" pitchFamily="18" charset="0"/>
            </a:endParaRPr>
          </a:p>
          <a:p>
            <a:pPr>
              <a:spcAft>
                <a:spcPts val="0"/>
              </a:spcAft>
            </a:pPr>
            <a:r>
              <a:rPr lang="nb-NO" sz="1600" b="1">
                <a:solidFill>
                  <a:schemeClr val="accent1"/>
                </a:solidFill>
                <a:latin typeface="+mj-lt"/>
                <a:cs typeface="Times New Roman" panose="02020603050405020304" pitchFamily="18" charset="0"/>
              </a:rPr>
              <a:t>Individuelt (10 min):</a:t>
            </a:r>
            <a:br>
              <a:rPr lang="nb-NO" sz="1600" b="1">
                <a:solidFill>
                  <a:schemeClr val="accent1"/>
                </a:solidFill>
                <a:latin typeface="+mj-lt"/>
                <a:cs typeface="Times New Roman" panose="02020603050405020304" pitchFamily="18" charset="0"/>
              </a:rPr>
            </a:br>
            <a:r>
              <a:rPr lang="nb-NO" sz="1600">
                <a:solidFill>
                  <a:schemeClr val="accent1"/>
                </a:solidFill>
                <a:latin typeface="+mj-lt"/>
                <a:cs typeface="Times New Roman" panose="02020603050405020304" pitchFamily="18" charset="0"/>
              </a:rPr>
              <a:t>List opp hva du mener er de 4-5 viktigste KPI til {</a:t>
            </a:r>
            <a:r>
              <a:rPr lang="nb-NO" sz="1600" err="1">
                <a:solidFill>
                  <a:schemeClr val="accent1"/>
                </a:solidFill>
                <a:latin typeface="+mj-lt"/>
                <a:cs typeface="Times New Roman" panose="02020603050405020304" pitchFamily="18" charset="0"/>
              </a:rPr>
              <a:t>name</a:t>
            </a:r>
            <a:r>
              <a:rPr lang="nb-NO" sz="1600">
                <a:solidFill>
                  <a:schemeClr val="accent1"/>
                </a:solidFill>
                <a:latin typeface="+mj-lt"/>
                <a:cs typeface="Times New Roman" panose="02020603050405020304" pitchFamily="18" charset="0"/>
              </a:rPr>
              <a:t>}.</a:t>
            </a:r>
          </a:p>
          <a:p>
            <a:pPr marL="100013" indent="-100013">
              <a:spcAft>
                <a:spcPts val="0"/>
              </a:spcAft>
              <a:buFont typeface="Arial" panose="020B0604020202020204" pitchFamily="34" charset="0"/>
              <a:buChar char="•"/>
            </a:pPr>
            <a:endParaRPr lang="nb-NO" sz="1600">
              <a:solidFill>
                <a:schemeClr val="accent1"/>
              </a:solidFill>
              <a:latin typeface="+mj-lt"/>
              <a:cs typeface="Times New Roman" panose="02020603050405020304" pitchFamily="18" charset="0"/>
            </a:endParaRPr>
          </a:p>
          <a:p>
            <a:pPr>
              <a:spcAft>
                <a:spcPts val="0"/>
              </a:spcAft>
            </a:pPr>
            <a:r>
              <a:rPr lang="nb-NO" sz="1600" b="1">
                <a:solidFill>
                  <a:schemeClr val="accent1"/>
                </a:solidFill>
                <a:latin typeface="+mj-lt"/>
                <a:cs typeface="Times New Roman" panose="02020603050405020304" pitchFamily="18" charset="0"/>
              </a:rPr>
              <a:t>Gruppeøvelse (15 min): </a:t>
            </a:r>
            <a:r>
              <a:rPr lang="nb-NO" sz="1600">
                <a:solidFill>
                  <a:schemeClr val="accent1"/>
                </a:solidFill>
                <a:latin typeface="+mj-lt"/>
                <a:cs typeface="Times New Roman" panose="02020603050405020304" pitchFamily="18" charset="0"/>
              </a:rPr>
              <a:t>Grupper og p</a:t>
            </a:r>
            <a:r>
              <a:rPr lang="nb-NO" sz="1600">
                <a:solidFill>
                  <a:schemeClr val="accent1"/>
                </a:solidFill>
                <a:cs typeface="Times New Roman" panose="02020603050405020304" pitchFamily="18" charset="0"/>
              </a:rPr>
              <a:t>rioriter de 4-5 viktigste KPI og sørge for at de støtter strategien.</a:t>
            </a:r>
          </a:p>
          <a:p>
            <a:pPr>
              <a:spcAft>
                <a:spcPts val="0"/>
              </a:spcAft>
            </a:pPr>
            <a:endParaRPr lang="nb-NO" sz="1600">
              <a:solidFill>
                <a:schemeClr val="accent1"/>
              </a:solidFill>
              <a:latin typeface="+mj-lt"/>
              <a:cs typeface="Times New Roman" panose="02020603050405020304" pitchFamily="18" charset="0"/>
            </a:endParaRPr>
          </a:p>
          <a:p>
            <a:pPr>
              <a:spcAft>
                <a:spcPts val="0"/>
              </a:spcAft>
            </a:pPr>
            <a:endParaRPr lang="nb-NO" sz="1600">
              <a:solidFill>
                <a:schemeClr val="accent1"/>
              </a:solidFill>
              <a:latin typeface="+mj-lt"/>
              <a:cs typeface="Times New Roman" panose="02020603050405020304" pitchFamily="18" charset="0"/>
            </a:endParaRPr>
          </a:p>
          <a:p>
            <a:pPr>
              <a:spcAft>
                <a:spcPts val="0"/>
              </a:spcAft>
            </a:pPr>
            <a:r>
              <a:rPr lang="nb-NO" sz="1600" b="1">
                <a:solidFill>
                  <a:schemeClr val="accent1"/>
                </a:solidFill>
                <a:latin typeface="+mj-lt"/>
                <a:cs typeface="Times New Roman" panose="02020603050405020304" pitchFamily="18" charset="0"/>
              </a:rPr>
              <a:t>Husk å kvalitetssikre KPI:</a:t>
            </a:r>
          </a:p>
          <a:p>
            <a:pPr marL="100013" indent="-100013">
              <a:buFont typeface="Arial" panose="020B0604020202020204" pitchFamily="34" charset="0"/>
              <a:buChar char="•"/>
            </a:pPr>
            <a:r>
              <a:rPr lang="nb-NO" sz="1600">
                <a:solidFill>
                  <a:schemeClr val="accent1"/>
                </a:solidFill>
                <a:latin typeface="+mj-lt"/>
                <a:cs typeface="Times New Roman" panose="02020603050405020304" pitchFamily="18" charset="0"/>
              </a:rPr>
              <a:t>Er det kontinuitet i dataene?</a:t>
            </a:r>
          </a:p>
          <a:p>
            <a:pPr marL="100013" indent="-100013">
              <a:buFont typeface="Arial" panose="020B0604020202020204" pitchFamily="34" charset="0"/>
              <a:buChar char="•"/>
            </a:pPr>
            <a:r>
              <a:rPr lang="nb-NO" sz="1600">
                <a:solidFill>
                  <a:schemeClr val="accent1"/>
                </a:solidFill>
                <a:latin typeface="+mj-lt"/>
                <a:cs typeface="Times New Roman" panose="02020603050405020304" pitchFamily="18" charset="0"/>
              </a:rPr>
              <a:t>Er det pålitelig data?</a:t>
            </a:r>
          </a:p>
          <a:p>
            <a:pPr marL="100013" indent="-100013">
              <a:buFont typeface="Arial" panose="020B0604020202020204" pitchFamily="34" charset="0"/>
              <a:buChar char="•"/>
            </a:pPr>
            <a:r>
              <a:rPr lang="nb-NO" sz="1600">
                <a:solidFill>
                  <a:schemeClr val="accent1"/>
                </a:solidFill>
                <a:latin typeface="+mj-lt"/>
                <a:cs typeface="Times New Roman" panose="02020603050405020304" pitchFamily="18" charset="0"/>
              </a:rPr>
              <a:t>Er det mulig å måle på data?</a:t>
            </a:r>
          </a:p>
          <a:p>
            <a:pPr marL="100013" indent="-100013">
              <a:buFont typeface="Arial" panose="020B0604020202020204" pitchFamily="34" charset="0"/>
              <a:buChar char="•"/>
            </a:pPr>
            <a:r>
              <a:rPr lang="nb-NO" sz="1600">
                <a:solidFill>
                  <a:schemeClr val="accent1"/>
                </a:solidFill>
                <a:latin typeface="+mj-lt"/>
                <a:cs typeface="Times New Roman" panose="02020603050405020304" pitchFamily="18" charset="0"/>
              </a:rPr>
              <a:t>Er det mulig å </a:t>
            </a:r>
            <a:r>
              <a:rPr lang="nb-NO" sz="1600" err="1">
                <a:solidFill>
                  <a:schemeClr val="accent1"/>
                </a:solidFill>
                <a:latin typeface="+mj-lt"/>
                <a:cs typeface="Times New Roman" panose="02020603050405020304" pitchFamily="18" charset="0"/>
              </a:rPr>
              <a:t>forecaste</a:t>
            </a:r>
            <a:r>
              <a:rPr lang="nb-NO" sz="1600">
                <a:solidFill>
                  <a:schemeClr val="accent1"/>
                </a:solidFill>
                <a:latin typeface="+mj-lt"/>
                <a:cs typeface="Times New Roman" panose="02020603050405020304" pitchFamily="18" charset="0"/>
              </a:rPr>
              <a:t> på data?</a:t>
            </a:r>
          </a:p>
        </p:txBody>
      </p:sp>
    </p:spTree>
    <p:extLst>
      <p:ext uri="{BB962C8B-B14F-4D97-AF65-F5344CB8AC3E}">
        <p14:creationId xmlns:p14="http://schemas.microsoft.com/office/powerpoint/2010/main" val="3583091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E1C406-EB42-8248-9A39-943CB63B839B}"/>
              </a:ext>
            </a:extLst>
          </p:cNvPr>
          <p:cNvGrpSpPr/>
          <p:nvPr/>
        </p:nvGrpSpPr>
        <p:grpSpPr>
          <a:xfrm>
            <a:off x="2878124" y="4616716"/>
            <a:ext cx="8381805" cy="231196"/>
            <a:chOff x="2878124" y="4616716"/>
            <a:chExt cx="8381805" cy="231196"/>
          </a:xfrm>
        </p:grpSpPr>
        <p:sp>
          <p:nvSpPr>
            <p:cNvPr id="62" name="Højrepil 16">
              <a:extLst>
                <a:ext uri="{FF2B5EF4-FFF2-40B4-BE49-F238E27FC236}">
                  <a16:creationId xmlns:a16="http://schemas.microsoft.com/office/drawing/2014/main" id="{05F11473-218A-FE42-80B3-0A04CAFED928}"/>
                </a:ext>
              </a:extLst>
            </p:cNvPr>
            <p:cNvSpPr/>
            <p:nvPr/>
          </p:nvSpPr>
          <p:spPr>
            <a:xfrm>
              <a:off x="3755947" y="4652838"/>
              <a:ext cx="7503982" cy="15188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63" name="Rektangel 63">
              <a:extLst>
                <a:ext uri="{FF2B5EF4-FFF2-40B4-BE49-F238E27FC236}">
                  <a16:creationId xmlns:a16="http://schemas.microsoft.com/office/drawing/2014/main" id="{FE01FD14-C063-7A43-B993-4C63FC35D183}"/>
                </a:ext>
              </a:extLst>
            </p:cNvPr>
            <p:cNvSpPr/>
            <p:nvPr/>
          </p:nvSpPr>
          <p:spPr>
            <a:xfrm>
              <a:off x="2878124" y="4616716"/>
              <a:ext cx="1056658" cy="231196"/>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b="1">
                  <a:solidFill>
                    <a:schemeClr val="tx1"/>
                  </a:solidFill>
                </a:rPr>
                <a:t>AVDELING</a:t>
              </a:r>
              <a:endParaRPr lang="nb-NO" sz="800" b="1">
                <a:solidFill>
                  <a:schemeClr val="tx1"/>
                </a:solidFill>
              </a:endParaRPr>
            </a:p>
          </p:txBody>
        </p:sp>
      </p:grpSp>
      <p:grpSp>
        <p:nvGrpSpPr>
          <p:cNvPr id="2" name="Group 1">
            <a:extLst>
              <a:ext uri="{FF2B5EF4-FFF2-40B4-BE49-F238E27FC236}">
                <a16:creationId xmlns:a16="http://schemas.microsoft.com/office/drawing/2014/main" id="{FF27DD90-9F6B-5C41-BACD-EA28198D8143}"/>
              </a:ext>
            </a:extLst>
          </p:cNvPr>
          <p:cNvGrpSpPr/>
          <p:nvPr/>
        </p:nvGrpSpPr>
        <p:grpSpPr>
          <a:xfrm>
            <a:off x="2891870" y="5135420"/>
            <a:ext cx="8381805" cy="231196"/>
            <a:chOff x="2891870" y="5135420"/>
            <a:chExt cx="8381805" cy="231196"/>
          </a:xfrm>
        </p:grpSpPr>
        <p:sp>
          <p:nvSpPr>
            <p:cNvPr id="70" name="Højrepil 16">
              <a:extLst>
                <a:ext uri="{FF2B5EF4-FFF2-40B4-BE49-F238E27FC236}">
                  <a16:creationId xmlns:a16="http://schemas.microsoft.com/office/drawing/2014/main" id="{B3F4C2B5-1081-B946-8B68-7927C217C252}"/>
                </a:ext>
              </a:extLst>
            </p:cNvPr>
            <p:cNvSpPr/>
            <p:nvPr/>
          </p:nvSpPr>
          <p:spPr>
            <a:xfrm>
              <a:off x="3769693" y="5171542"/>
              <a:ext cx="7503982" cy="15188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71" name="Rektangel 63">
              <a:extLst>
                <a:ext uri="{FF2B5EF4-FFF2-40B4-BE49-F238E27FC236}">
                  <a16:creationId xmlns:a16="http://schemas.microsoft.com/office/drawing/2014/main" id="{2EB2E946-BC72-D842-9F74-D15522B87145}"/>
                </a:ext>
              </a:extLst>
            </p:cNvPr>
            <p:cNvSpPr/>
            <p:nvPr/>
          </p:nvSpPr>
          <p:spPr>
            <a:xfrm>
              <a:off x="2891870" y="5135420"/>
              <a:ext cx="1056658" cy="231196"/>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b="1">
                  <a:solidFill>
                    <a:schemeClr val="tx1"/>
                  </a:solidFill>
                </a:rPr>
                <a:t>AVDELING</a:t>
              </a:r>
              <a:endParaRPr lang="nb-NO" sz="800" b="1">
                <a:solidFill>
                  <a:schemeClr val="tx1"/>
                </a:solidFill>
              </a:endParaRPr>
            </a:p>
          </p:txBody>
        </p:sp>
      </p:grpSp>
      <p:sp>
        <p:nvSpPr>
          <p:cNvPr id="64" name="Rektangel 36">
            <a:extLst>
              <a:ext uri="{FF2B5EF4-FFF2-40B4-BE49-F238E27FC236}">
                <a16:creationId xmlns:a16="http://schemas.microsoft.com/office/drawing/2014/main" id="{7256636E-6728-E740-9E6E-EFAAEBFAFC9F}"/>
              </a:ext>
            </a:extLst>
          </p:cNvPr>
          <p:cNvSpPr/>
          <p:nvPr/>
        </p:nvSpPr>
        <p:spPr>
          <a:xfrm>
            <a:off x="7146928" y="2306430"/>
            <a:ext cx="1471637" cy="3293456"/>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22" name="Rektangel 36">
            <a:extLst>
              <a:ext uri="{FF2B5EF4-FFF2-40B4-BE49-F238E27FC236}">
                <a16:creationId xmlns:a16="http://schemas.microsoft.com/office/drawing/2014/main" id="{5434348C-EF94-5A4D-B299-727F2CDCB45A}"/>
              </a:ext>
            </a:extLst>
          </p:cNvPr>
          <p:cNvSpPr/>
          <p:nvPr/>
        </p:nvSpPr>
        <p:spPr>
          <a:xfrm>
            <a:off x="8732835" y="2306426"/>
            <a:ext cx="2617000" cy="3293460"/>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21" name="Rektangel 35">
            <a:extLst>
              <a:ext uri="{FF2B5EF4-FFF2-40B4-BE49-F238E27FC236}">
                <a16:creationId xmlns:a16="http://schemas.microsoft.com/office/drawing/2014/main" id="{3A353E3B-06E0-044E-A70D-75E75A4D5693}"/>
              </a:ext>
            </a:extLst>
          </p:cNvPr>
          <p:cNvSpPr/>
          <p:nvPr/>
        </p:nvSpPr>
        <p:spPr>
          <a:xfrm>
            <a:off x="2769662" y="2306426"/>
            <a:ext cx="4257303" cy="3293460"/>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10" name="Pentagon 9">
            <a:extLst>
              <a:ext uri="{FF2B5EF4-FFF2-40B4-BE49-F238E27FC236}">
                <a16:creationId xmlns:a16="http://schemas.microsoft.com/office/drawing/2014/main" id="{9AB053A3-0D6F-FC4F-9074-7776716E9707}"/>
              </a:ext>
            </a:extLst>
          </p:cNvPr>
          <p:cNvSpPr/>
          <p:nvPr/>
        </p:nvSpPr>
        <p:spPr>
          <a:xfrm>
            <a:off x="834235" y="1507316"/>
            <a:ext cx="1935427" cy="419100"/>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b="1">
                <a:solidFill>
                  <a:schemeClr val="tx1"/>
                </a:solidFill>
              </a:rPr>
              <a:t>INITIATE</a:t>
            </a:r>
          </a:p>
        </p:txBody>
      </p:sp>
      <p:sp>
        <p:nvSpPr>
          <p:cNvPr id="11" name="Vinkel 19">
            <a:extLst>
              <a:ext uri="{FF2B5EF4-FFF2-40B4-BE49-F238E27FC236}">
                <a16:creationId xmlns:a16="http://schemas.microsoft.com/office/drawing/2014/main" id="{5B33451A-57F1-8249-B507-A4844AC40C45}"/>
              </a:ext>
            </a:extLst>
          </p:cNvPr>
          <p:cNvSpPr/>
          <p:nvPr/>
        </p:nvSpPr>
        <p:spPr>
          <a:xfrm>
            <a:off x="2649699" y="1507315"/>
            <a:ext cx="4497230" cy="419097"/>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b="1">
                <a:solidFill>
                  <a:schemeClr val="tx1"/>
                </a:solidFill>
              </a:rPr>
              <a:t>DESIGN</a:t>
            </a:r>
          </a:p>
        </p:txBody>
      </p:sp>
      <p:sp>
        <p:nvSpPr>
          <p:cNvPr id="12" name="Vinkel 20">
            <a:extLst>
              <a:ext uri="{FF2B5EF4-FFF2-40B4-BE49-F238E27FC236}">
                <a16:creationId xmlns:a16="http://schemas.microsoft.com/office/drawing/2014/main" id="{37E8F9DC-D9ED-0F4A-8340-B5DA6F39791C}"/>
              </a:ext>
            </a:extLst>
          </p:cNvPr>
          <p:cNvSpPr/>
          <p:nvPr/>
        </p:nvSpPr>
        <p:spPr>
          <a:xfrm>
            <a:off x="7026964" y="1507315"/>
            <a:ext cx="1705871" cy="419097"/>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b="1">
                <a:solidFill>
                  <a:schemeClr val="tx1"/>
                </a:solidFill>
              </a:rPr>
              <a:t>IMPLEMENT</a:t>
            </a:r>
          </a:p>
        </p:txBody>
      </p:sp>
      <p:sp>
        <p:nvSpPr>
          <p:cNvPr id="13" name="Vinkel 26">
            <a:extLst>
              <a:ext uri="{FF2B5EF4-FFF2-40B4-BE49-F238E27FC236}">
                <a16:creationId xmlns:a16="http://schemas.microsoft.com/office/drawing/2014/main" id="{FDF21220-4952-1C4C-9783-2DE32A514A50}"/>
              </a:ext>
            </a:extLst>
          </p:cNvPr>
          <p:cNvSpPr/>
          <p:nvPr/>
        </p:nvSpPr>
        <p:spPr>
          <a:xfrm>
            <a:off x="8618566" y="1507315"/>
            <a:ext cx="2731270" cy="419097"/>
          </a:xfrm>
          <a:prstGeom prst="chevr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000" b="1">
                <a:solidFill>
                  <a:schemeClr val="tx1"/>
                </a:solidFill>
              </a:rPr>
              <a:t>ONBOARDING</a:t>
            </a:r>
          </a:p>
        </p:txBody>
      </p:sp>
      <p:sp>
        <p:nvSpPr>
          <p:cNvPr id="14" name="Tekstfelt 27">
            <a:extLst>
              <a:ext uri="{FF2B5EF4-FFF2-40B4-BE49-F238E27FC236}">
                <a16:creationId xmlns:a16="http://schemas.microsoft.com/office/drawing/2014/main" id="{D5666E1F-4473-784C-9DAD-B0FA207A15E5}"/>
              </a:ext>
            </a:extLst>
          </p:cNvPr>
          <p:cNvSpPr txBox="1"/>
          <p:nvPr/>
        </p:nvSpPr>
        <p:spPr>
          <a:xfrm>
            <a:off x="829467" y="1996526"/>
            <a:ext cx="1815462" cy="230832"/>
          </a:xfrm>
          <a:prstGeom prst="rect">
            <a:avLst/>
          </a:prstGeom>
          <a:noFill/>
        </p:spPr>
        <p:txBody>
          <a:bodyPr wrap="square" rtlCol="0">
            <a:spAutoFit/>
          </a:bodyPr>
          <a:lstStyle/>
          <a:p>
            <a:pPr algn="ctr"/>
            <a:r>
              <a:rPr lang="nb-NO" sz="900" b="1"/>
              <a:t>U XX-XX</a:t>
            </a:r>
          </a:p>
        </p:txBody>
      </p:sp>
      <p:sp>
        <p:nvSpPr>
          <p:cNvPr id="15" name="Tekstfelt 28">
            <a:extLst>
              <a:ext uri="{FF2B5EF4-FFF2-40B4-BE49-F238E27FC236}">
                <a16:creationId xmlns:a16="http://schemas.microsoft.com/office/drawing/2014/main" id="{6B211A9D-49AE-CD4C-9517-DEBF33364666}"/>
              </a:ext>
            </a:extLst>
          </p:cNvPr>
          <p:cNvSpPr txBox="1"/>
          <p:nvPr/>
        </p:nvSpPr>
        <p:spPr>
          <a:xfrm>
            <a:off x="2769661" y="1996360"/>
            <a:ext cx="4257303" cy="230832"/>
          </a:xfrm>
          <a:prstGeom prst="rect">
            <a:avLst/>
          </a:prstGeom>
          <a:noFill/>
        </p:spPr>
        <p:txBody>
          <a:bodyPr wrap="square" rtlCol="0">
            <a:spAutoFit/>
          </a:bodyPr>
          <a:lstStyle/>
          <a:p>
            <a:pPr algn="ctr"/>
            <a:r>
              <a:rPr lang="nb-NO" sz="900" b="1"/>
              <a:t>U XX-XX</a:t>
            </a:r>
          </a:p>
        </p:txBody>
      </p:sp>
      <p:sp>
        <p:nvSpPr>
          <p:cNvPr id="16" name="Tekstfelt 30">
            <a:extLst>
              <a:ext uri="{FF2B5EF4-FFF2-40B4-BE49-F238E27FC236}">
                <a16:creationId xmlns:a16="http://schemas.microsoft.com/office/drawing/2014/main" id="{558DE961-BB9A-A449-B907-46A7500590C9}"/>
              </a:ext>
            </a:extLst>
          </p:cNvPr>
          <p:cNvSpPr txBox="1"/>
          <p:nvPr/>
        </p:nvSpPr>
        <p:spPr>
          <a:xfrm>
            <a:off x="7146928" y="1989750"/>
            <a:ext cx="1471637" cy="230832"/>
          </a:xfrm>
          <a:prstGeom prst="rect">
            <a:avLst/>
          </a:prstGeom>
          <a:noFill/>
        </p:spPr>
        <p:txBody>
          <a:bodyPr wrap="square" rtlCol="0">
            <a:spAutoFit/>
          </a:bodyPr>
          <a:lstStyle/>
          <a:p>
            <a:pPr algn="ctr"/>
            <a:r>
              <a:rPr lang="nb-NO" sz="900" b="1"/>
              <a:t>U XX-XX</a:t>
            </a:r>
          </a:p>
        </p:txBody>
      </p:sp>
      <p:sp>
        <p:nvSpPr>
          <p:cNvPr id="17" name="Tekstfelt 31">
            <a:extLst>
              <a:ext uri="{FF2B5EF4-FFF2-40B4-BE49-F238E27FC236}">
                <a16:creationId xmlns:a16="http://schemas.microsoft.com/office/drawing/2014/main" id="{054BAE7E-EBE7-DC40-99AE-85AE843FE8A4}"/>
              </a:ext>
            </a:extLst>
          </p:cNvPr>
          <p:cNvSpPr txBox="1"/>
          <p:nvPr/>
        </p:nvSpPr>
        <p:spPr>
          <a:xfrm>
            <a:off x="8732835" y="1989193"/>
            <a:ext cx="2616997" cy="230832"/>
          </a:xfrm>
          <a:prstGeom prst="rect">
            <a:avLst/>
          </a:prstGeom>
          <a:noFill/>
        </p:spPr>
        <p:txBody>
          <a:bodyPr wrap="square" rtlCol="0">
            <a:spAutoFit/>
          </a:bodyPr>
          <a:lstStyle/>
          <a:p>
            <a:pPr algn="ctr"/>
            <a:r>
              <a:rPr lang="nb-NO" sz="900" b="1"/>
              <a:t>U XX-XX</a:t>
            </a:r>
          </a:p>
        </p:txBody>
      </p:sp>
      <p:cxnSp>
        <p:nvCxnSpPr>
          <p:cNvPr id="18" name="Lige forbindelse 32">
            <a:extLst>
              <a:ext uri="{FF2B5EF4-FFF2-40B4-BE49-F238E27FC236}">
                <a16:creationId xmlns:a16="http://schemas.microsoft.com/office/drawing/2014/main" id="{546D0C69-5645-6D4F-93C5-1072A9AA3C5A}"/>
              </a:ext>
            </a:extLst>
          </p:cNvPr>
          <p:cNvCxnSpPr>
            <a:cxnSpLocks/>
          </p:cNvCxnSpPr>
          <p:nvPr/>
        </p:nvCxnSpPr>
        <p:spPr>
          <a:xfrm flipH="1">
            <a:off x="846935" y="1971126"/>
            <a:ext cx="10515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Lige forbindelse 33">
            <a:extLst>
              <a:ext uri="{FF2B5EF4-FFF2-40B4-BE49-F238E27FC236}">
                <a16:creationId xmlns:a16="http://schemas.microsoft.com/office/drawing/2014/main" id="{317D3DD6-7960-004B-9480-E59940688021}"/>
              </a:ext>
            </a:extLst>
          </p:cNvPr>
          <p:cNvCxnSpPr>
            <a:cxnSpLocks/>
          </p:cNvCxnSpPr>
          <p:nvPr/>
        </p:nvCxnSpPr>
        <p:spPr>
          <a:xfrm flipH="1">
            <a:off x="834235" y="2225126"/>
            <a:ext cx="10515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Rektangel 34">
            <a:extLst>
              <a:ext uri="{FF2B5EF4-FFF2-40B4-BE49-F238E27FC236}">
                <a16:creationId xmlns:a16="http://schemas.microsoft.com/office/drawing/2014/main" id="{04BC902F-347A-ED40-831E-7708BC56B389}"/>
              </a:ext>
            </a:extLst>
          </p:cNvPr>
          <p:cNvSpPr/>
          <p:nvPr/>
        </p:nvSpPr>
        <p:spPr>
          <a:xfrm>
            <a:off x="834236" y="2306439"/>
            <a:ext cx="1815462" cy="3293460"/>
          </a:xfrm>
          <a:prstGeom prst="rec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36" name="Tekstfelt 49">
            <a:extLst>
              <a:ext uri="{FF2B5EF4-FFF2-40B4-BE49-F238E27FC236}">
                <a16:creationId xmlns:a16="http://schemas.microsoft.com/office/drawing/2014/main" id="{D3C72531-EF32-1246-AA48-F28918DE24DC}"/>
              </a:ext>
            </a:extLst>
          </p:cNvPr>
          <p:cNvSpPr txBox="1"/>
          <p:nvPr/>
        </p:nvSpPr>
        <p:spPr>
          <a:xfrm>
            <a:off x="2769661" y="2354704"/>
            <a:ext cx="4257303" cy="215444"/>
          </a:xfrm>
          <a:prstGeom prst="rect">
            <a:avLst/>
          </a:prstGeom>
          <a:noFill/>
        </p:spPr>
        <p:txBody>
          <a:bodyPr wrap="square" rtlCol="0">
            <a:spAutoFit/>
          </a:bodyPr>
          <a:lstStyle/>
          <a:p>
            <a:pPr algn="ctr"/>
            <a:r>
              <a:rPr lang="nb-NO" sz="800" b="1"/>
              <a:t>CO-CREATIVE WORKSHOPS FOR SPESIFISERING AV DESIGN</a:t>
            </a:r>
          </a:p>
        </p:txBody>
      </p:sp>
      <p:sp>
        <p:nvSpPr>
          <p:cNvPr id="37" name="Pentagon 36">
            <a:extLst>
              <a:ext uri="{FF2B5EF4-FFF2-40B4-BE49-F238E27FC236}">
                <a16:creationId xmlns:a16="http://schemas.microsoft.com/office/drawing/2014/main" id="{4D385C64-F9E2-3A4E-ABE1-0CA557EBCD49}"/>
              </a:ext>
            </a:extLst>
          </p:cNvPr>
          <p:cNvSpPr/>
          <p:nvPr/>
        </p:nvSpPr>
        <p:spPr>
          <a:xfrm>
            <a:off x="834235" y="5671570"/>
            <a:ext cx="10515600" cy="2135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solidFill>
                  <a:schemeClr val="bg1"/>
                </a:solidFill>
              </a:rPr>
              <a:t>KJERNETEAM</a:t>
            </a:r>
          </a:p>
        </p:txBody>
      </p:sp>
      <p:sp>
        <p:nvSpPr>
          <p:cNvPr id="38" name="Pentagon 37">
            <a:extLst>
              <a:ext uri="{FF2B5EF4-FFF2-40B4-BE49-F238E27FC236}">
                <a16:creationId xmlns:a16="http://schemas.microsoft.com/office/drawing/2014/main" id="{C52FEEFA-52F1-1147-A811-33896E8B08F4}"/>
              </a:ext>
            </a:extLst>
          </p:cNvPr>
          <p:cNvSpPr/>
          <p:nvPr/>
        </p:nvSpPr>
        <p:spPr>
          <a:xfrm>
            <a:off x="834235" y="5956788"/>
            <a:ext cx="10515600" cy="18689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solidFill>
                  <a:schemeClr val="bg1"/>
                </a:solidFill>
              </a:rPr>
              <a:t>STYRINGSGRUPPEMØTE (HVER MND)</a:t>
            </a:r>
          </a:p>
        </p:txBody>
      </p:sp>
      <p:sp>
        <p:nvSpPr>
          <p:cNvPr id="39" name="Trekant 52">
            <a:extLst>
              <a:ext uri="{FF2B5EF4-FFF2-40B4-BE49-F238E27FC236}">
                <a16:creationId xmlns:a16="http://schemas.microsoft.com/office/drawing/2014/main" id="{48B8A08F-FFFC-C040-BF0D-DD7BD375ECB2}"/>
              </a:ext>
            </a:extLst>
          </p:cNvPr>
          <p:cNvSpPr/>
          <p:nvPr/>
        </p:nvSpPr>
        <p:spPr>
          <a:xfrm>
            <a:off x="1193117" y="5995492"/>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Trekant 53">
            <a:extLst>
              <a:ext uri="{FF2B5EF4-FFF2-40B4-BE49-F238E27FC236}">
                <a16:creationId xmlns:a16="http://schemas.microsoft.com/office/drawing/2014/main" id="{20A039D4-42BE-E84C-9617-D02B83D412AD}"/>
              </a:ext>
            </a:extLst>
          </p:cNvPr>
          <p:cNvSpPr/>
          <p:nvPr/>
        </p:nvSpPr>
        <p:spPr>
          <a:xfrm>
            <a:off x="2415520" y="5992784"/>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1" name="Trekant 54">
            <a:extLst>
              <a:ext uri="{FF2B5EF4-FFF2-40B4-BE49-F238E27FC236}">
                <a16:creationId xmlns:a16="http://schemas.microsoft.com/office/drawing/2014/main" id="{827A65D7-DF54-3F41-8772-CD19F72E0EDC}"/>
              </a:ext>
            </a:extLst>
          </p:cNvPr>
          <p:cNvSpPr/>
          <p:nvPr/>
        </p:nvSpPr>
        <p:spPr>
          <a:xfrm>
            <a:off x="3634801" y="5990067"/>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Trekant 56">
            <a:extLst>
              <a:ext uri="{FF2B5EF4-FFF2-40B4-BE49-F238E27FC236}">
                <a16:creationId xmlns:a16="http://schemas.microsoft.com/office/drawing/2014/main" id="{D64F5FC7-A77F-8740-8F88-230E9B3294C5}"/>
              </a:ext>
            </a:extLst>
          </p:cNvPr>
          <p:cNvSpPr/>
          <p:nvPr/>
        </p:nvSpPr>
        <p:spPr>
          <a:xfrm>
            <a:off x="8442787" y="5990067"/>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4" name="Trekant 57">
            <a:extLst>
              <a:ext uri="{FF2B5EF4-FFF2-40B4-BE49-F238E27FC236}">
                <a16:creationId xmlns:a16="http://schemas.microsoft.com/office/drawing/2014/main" id="{89553682-F568-904C-A175-022D8872516B}"/>
              </a:ext>
            </a:extLst>
          </p:cNvPr>
          <p:cNvSpPr/>
          <p:nvPr/>
        </p:nvSpPr>
        <p:spPr>
          <a:xfrm>
            <a:off x="9665190" y="5990204"/>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rekant 58">
            <a:extLst>
              <a:ext uri="{FF2B5EF4-FFF2-40B4-BE49-F238E27FC236}">
                <a16:creationId xmlns:a16="http://schemas.microsoft.com/office/drawing/2014/main" id="{C9640D86-7C3A-7746-928E-D8C81701153D}"/>
              </a:ext>
            </a:extLst>
          </p:cNvPr>
          <p:cNvSpPr/>
          <p:nvPr/>
        </p:nvSpPr>
        <p:spPr>
          <a:xfrm>
            <a:off x="10884471" y="5990067"/>
            <a:ext cx="131269" cy="11316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 name="Group 8">
            <a:extLst>
              <a:ext uri="{FF2B5EF4-FFF2-40B4-BE49-F238E27FC236}">
                <a16:creationId xmlns:a16="http://schemas.microsoft.com/office/drawing/2014/main" id="{F4B0D580-93A8-4C48-BF95-CAF50D91C21E}"/>
              </a:ext>
            </a:extLst>
          </p:cNvPr>
          <p:cNvGrpSpPr/>
          <p:nvPr/>
        </p:nvGrpSpPr>
        <p:grpSpPr>
          <a:xfrm>
            <a:off x="2878124" y="3080034"/>
            <a:ext cx="8381805" cy="231196"/>
            <a:chOff x="2878124" y="3080034"/>
            <a:chExt cx="8381805" cy="231196"/>
          </a:xfrm>
        </p:grpSpPr>
        <p:sp>
          <p:nvSpPr>
            <p:cNvPr id="5" name="Højrepil 10">
              <a:extLst>
                <a:ext uri="{FF2B5EF4-FFF2-40B4-BE49-F238E27FC236}">
                  <a16:creationId xmlns:a16="http://schemas.microsoft.com/office/drawing/2014/main" id="{CEA41ED1-BB71-EA47-B14D-34189281EBC0}"/>
                </a:ext>
              </a:extLst>
            </p:cNvPr>
            <p:cNvSpPr/>
            <p:nvPr/>
          </p:nvSpPr>
          <p:spPr>
            <a:xfrm>
              <a:off x="3755947" y="3119962"/>
              <a:ext cx="7503982" cy="15095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47" name="Rektangel 61">
              <a:extLst>
                <a:ext uri="{FF2B5EF4-FFF2-40B4-BE49-F238E27FC236}">
                  <a16:creationId xmlns:a16="http://schemas.microsoft.com/office/drawing/2014/main" id="{614B2E3E-0C93-5845-8C39-FE3384E99E56}"/>
                </a:ext>
              </a:extLst>
            </p:cNvPr>
            <p:cNvSpPr/>
            <p:nvPr/>
          </p:nvSpPr>
          <p:spPr>
            <a:xfrm>
              <a:off x="2878124" y="3080034"/>
              <a:ext cx="1056658" cy="231196"/>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b="1">
                  <a:solidFill>
                    <a:schemeClr val="tx1"/>
                  </a:solidFill>
                </a:rPr>
                <a:t>AVDELING</a:t>
              </a:r>
              <a:endParaRPr lang="nb-NO" sz="800" b="1">
                <a:solidFill>
                  <a:schemeClr val="tx1"/>
                </a:solidFill>
              </a:endParaRPr>
            </a:p>
          </p:txBody>
        </p:sp>
      </p:grpSp>
      <p:grpSp>
        <p:nvGrpSpPr>
          <p:cNvPr id="6" name="Group 5">
            <a:extLst>
              <a:ext uri="{FF2B5EF4-FFF2-40B4-BE49-F238E27FC236}">
                <a16:creationId xmlns:a16="http://schemas.microsoft.com/office/drawing/2014/main" id="{0C44429C-0B16-6A42-93B0-0E6962FEA52E}"/>
              </a:ext>
            </a:extLst>
          </p:cNvPr>
          <p:cNvGrpSpPr/>
          <p:nvPr/>
        </p:nvGrpSpPr>
        <p:grpSpPr>
          <a:xfrm>
            <a:off x="2878124" y="3604743"/>
            <a:ext cx="8381805" cy="231196"/>
            <a:chOff x="2878124" y="3604743"/>
            <a:chExt cx="8381805" cy="231196"/>
          </a:xfrm>
        </p:grpSpPr>
        <p:sp>
          <p:nvSpPr>
            <p:cNvPr id="7" name="Højrepil 11">
              <a:extLst>
                <a:ext uri="{FF2B5EF4-FFF2-40B4-BE49-F238E27FC236}">
                  <a16:creationId xmlns:a16="http://schemas.microsoft.com/office/drawing/2014/main" id="{06DF34CF-23C9-6641-8D9B-D4E324B413C9}"/>
                </a:ext>
              </a:extLst>
            </p:cNvPr>
            <p:cNvSpPr/>
            <p:nvPr/>
          </p:nvSpPr>
          <p:spPr>
            <a:xfrm>
              <a:off x="3755947" y="3646525"/>
              <a:ext cx="7503982" cy="14344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48" name="Rektangel 62">
              <a:extLst>
                <a:ext uri="{FF2B5EF4-FFF2-40B4-BE49-F238E27FC236}">
                  <a16:creationId xmlns:a16="http://schemas.microsoft.com/office/drawing/2014/main" id="{8C0883EB-57A9-E746-8818-F925D9A4D3A6}"/>
                </a:ext>
              </a:extLst>
            </p:cNvPr>
            <p:cNvSpPr/>
            <p:nvPr/>
          </p:nvSpPr>
          <p:spPr>
            <a:xfrm>
              <a:off x="2878124" y="3604743"/>
              <a:ext cx="1056658" cy="231196"/>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b="1">
                  <a:solidFill>
                    <a:schemeClr val="tx1"/>
                  </a:solidFill>
                </a:rPr>
                <a:t>AVDELING</a:t>
              </a:r>
            </a:p>
          </p:txBody>
        </p:sp>
      </p:grpSp>
      <p:grpSp>
        <p:nvGrpSpPr>
          <p:cNvPr id="4" name="Group 3">
            <a:extLst>
              <a:ext uri="{FF2B5EF4-FFF2-40B4-BE49-F238E27FC236}">
                <a16:creationId xmlns:a16="http://schemas.microsoft.com/office/drawing/2014/main" id="{EE53A8CB-F293-0148-9789-1C49C5733922}"/>
              </a:ext>
            </a:extLst>
          </p:cNvPr>
          <p:cNvGrpSpPr/>
          <p:nvPr/>
        </p:nvGrpSpPr>
        <p:grpSpPr>
          <a:xfrm>
            <a:off x="2878124" y="4129452"/>
            <a:ext cx="8381805" cy="231196"/>
            <a:chOff x="2878124" y="4129452"/>
            <a:chExt cx="8381805" cy="231196"/>
          </a:xfrm>
        </p:grpSpPr>
        <p:sp>
          <p:nvSpPr>
            <p:cNvPr id="8" name="Højrepil 16">
              <a:extLst>
                <a:ext uri="{FF2B5EF4-FFF2-40B4-BE49-F238E27FC236}">
                  <a16:creationId xmlns:a16="http://schemas.microsoft.com/office/drawing/2014/main" id="{52721489-EBFC-244A-9305-29EA42B3D571}"/>
                </a:ext>
              </a:extLst>
            </p:cNvPr>
            <p:cNvSpPr/>
            <p:nvPr/>
          </p:nvSpPr>
          <p:spPr>
            <a:xfrm>
              <a:off x="3755947" y="4165574"/>
              <a:ext cx="7503982" cy="15188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800"/>
            </a:p>
          </p:txBody>
        </p:sp>
        <p:sp>
          <p:nvSpPr>
            <p:cNvPr id="49" name="Rektangel 63">
              <a:extLst>
                <a:ext uri="{FF2B5EF4-FFF2-40B4-BE49-F238E27FC236}">
                  <a16:creationId xmlns:a16="http://schemas.microsoft.com/office/drawing/2014/main" id="{1B164D1F-CE29-F94B-8E84-C45D7EE8D599}"/>
                </a:ext>
              </a:extLst>
            </p:cNvPr>
            <p:cNvSpPr/>
            <p:nvPr/>
          </p:nvSpPr>
          <p:spPr>
            <a:xfrm>
              <a:off x="2878124" y="4129452"/>
              <a:ext cx="1056658" cy="231196"/>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700" b="1">
                  <a:solidFill>
                    <a:schemeClr val="tx1"/>
                  </a:solidFill>
                </a:rPr>
                <a:t>AVDELING</a:t>
              </a:r>
              <a:endParaRPr lang="nb-NO" sz="800" b="1">
                <a:solidFill>
                  <a:schemeClr val="tx1"/>
                </a:solidFill>
              </a:endParaRPr>
            </a:p>
          </p:txBody>
        </p:sp>
      </p:grpSp>
      <p:sp>
        <p:nvSpPr>
          <p:cNvPr id="54" name="TextBox 53">
            <a:extLst>
              <a:ext uri="{FF2B5EF4-FFF2-40B4-BE49-F238E27FC236}">
                <a16:creationId xmlns:a16="http://schemas.microsoft.com/office/drawing/2014/main" id="{7E8A5E09-31B3-F446-AC12-8566116575BF}"/>
              </a:ext>
            </a:extLst>
          </p:cNvPr>
          <p:cNvSpPr txBox="1"/>
          <p:nvPr/>
        </p:nvSpPr>
        <p:spPr>
          <a:xfrm>
            <a:off x="930863" y="2773361"/>
            <a:ext cx="1620075" cy="722562"/>
          </a:xfrm>
          <a:prstGeom prst="roundRect">
            <a:avLst/>
          </a:prstGeom>
          <a:solidFill>
            <a:schemeClr val="bg1">
              <a:lumMod val="75000"/>
            </a:schemeClr>
          </a:solidFill>
          <a:ln w="12700">
            <a:noFill/>
          </a:ln>
        </p:spPr>
        <p:txBody>
          <a:bodyPr wrap="square" lIns="108000" tIns="108000" rIns="108000" bIns="108000" rtlCol="0" anchor="ctr">
            <a:noAutofit/>
          </a:bodyPr>
          <a:lstStyle/>
          <a:p>
            <a:pPr algn="ctr"/>
            <a:r>
              <a:rPr lang="nb-NO" sz="800" b="1" dirty="0">
                <a:solidFill>
                  <a:schemeClr val="bg1"/>
                </a:solidFill>
              </a:rPr>
              <a:t>VALUE WORKSHOP</a:t>
            </a:r>
            <a:endParaRPr lang="nb-NO" sz="1000" b="1" dirty="0">
              <a:solidFill>
                <a:schemeClr val="bg1"/>
              </a:solidFill>
            </a:endParaRPr>
          </a:p>
          <a:p>
            <a:pPr algn="ctr"/>
            <a:r>
              <a:rPr lang="nb-NO" sz="700" dirty="0"/>
              <a:t>Ledergruppe / Styringsgruppe</a:t>
            </a:r>
          </a:p>
        </p:txBody>
      </p:sp>
      <p:sp>
        <p:nvSpPr>
          <p:cNvPr id="55" name="TextBox 54">
            <a:extLst>
              <a:ext uri="{FF2B5EF4-FFF2-40B4-BE49-F238E27FC236}">
                <a16:creationId xmlns:a16="http://schemas.microsoft.com/office/drawing/2014/main" id="{4F2CCA2A-B579-DE41-9DE5-4B03A53BF641}"/>
              </a:ext>
            </a:extLst>
          </p:cNvPr>
          <p:cNvSpPr txBox="1"/>
          <p:nvPr/>
        </p:nvSpPr>
        <p:spPr>
          <a:xfrm>
            <a:off x="930863" y="3584007"/>
            <a:ext cx="1620074" cy="722562"/>
          </a:xfrm>
          <a:prstGeom prst="roundRect">
            <a:avLst/>
          </a:prstGeom>
          <a:solidFill>
            <a:schemeClr val="accent6"/>
          </a:solidFill>
          <a:ln w="12700">
            <a:noFill/>
          </a:ln>
        </p:spPr>
        <p:txBody>
          <a:bodyPr wrap="square" lIns="108000" tIns="108000" rIns="108000" bIns="108000" rtlCol="0">
            <a:noAutofit/>
          </a:bodyPr>
          <a:lstStyle/>
          <a:p>
            <a:pPr algn="ctr"/>
            <a:r>
              <a:rPr lang="nb-NO" sz="800" b="1">
                <a:solidFill>
                  <a:schemeClr val="bg1"/>
                </a:solidFill>
              </a:rPr>
              <a:t>KICK-OFF</a:t>
            </a:r>
            <a:endParaRPr lang="nb-NO" sz="1000" b="1"/>
          </a:p>
          <a:p>
            <a:pPr algn="ctr"/>
            <a:r>
              <a:rPr lang="nb-NO" sz="700" dirty="0"/>
              <a:t>Kjerneteam</a:t>
            </a:r>
            <a:endParaRPr lang="nb-NO" sz="700"/>
          </a:p>
        </p:txBody>
      </p:sp>
      <p:sp>
        <p:nvSpPr>
          <p:cNvPr id="66" name="Rectangle 65">
            <a:extLst>
              <a:ext uri="{FF2B5EF4-FFF2-40B4-BE49-F238E27FC236}">
                <a16:creationId xmlns:a16="http://schemas.microsoft.com/office/drawing/2014/main" id="{CBEF19B6-CC40-0743-A8CA-6C27130ABA7A}"/>
              </a:ext>
            </a:extLst>
          </p:cNvPr>
          <p:cNvSpPr/>
          <p:nvPr/>
        </p:nvSpPr>
        <p:spPr>
          <a:xfrm>
            <a:off x="7146928" y="2347925"/>
            <a:ext cx="1471637" cy="338554"/>
          </a:xfrm>
          <a:prstGeom prst="rect">
            <a:avLst/>
          </a:prstGeom>
        </p:spPr>
        <p:txBody>
          <a:bodyPr wrap="square">
            <a:spAutoFit/>
          </a:bodyPr>
          <a:lstStyle/>
          <a:p>
            <a:pPr algn="ctr"/>
            <a:r>
              <a:rPr lang="nb-NO" sz="800" b="1"/>
              <a:t>UTVIKLING OG IMPLEMENTERING</a:t>
            </a:r>
            <a:endParaRPr lang="nb-NO" sz="800"/>
          </a:p>
        </p:txBody>
      </p:sp>
      <p:sp>
        <p:nvSpPr>
          <p:cNvPr id="67" name="Rectangle 66">
            <a:extLst>
              <a:ext uri="{FF2B5EF4-FFF2-40B4-BE49-F238E27FC236}">
                <a16:creationId xmlns:a16="http://schemas.microsoft.com/office/drawing/2014/main" id="{BDDA7F4C-9E5C-684A-ABDC-1FB1CCEE94A5}"/>
              </a:ext>
            </a:extLst>
          </p:cNvPr>
          <p:cNvSpPr/>
          <p:nvPr/>
        </p:nvSpPr>
        <p:spPr>
          <a:xfrm>
            <a:off x="9153322" y="2347218"/>
            <a:ext cx="2196511" cy="215444"/>
          </a:xfrm>
          <a:prstGeom prst="rect">
            <a:avLst/>
          </a:prstGeom>
        </p:spPr>
        <p:txBody>
          <a:bodyPr wrap="square">
            <a:spAutoFit/>
          </a:bodyPr>
          <a:lstStyle/>
          <a:p>
            <a:pPr algn="ctr"/>
            <a:r>
              <a:rPr lang="nb-NO" sz="800" b="1"/>
              <a:t>ADOPSJON OG OPPLÆRING</a:t>
            </a:r>
            <a:endParaRPr lang="nb-NO" sz="800"/>
          </a:p>
        </p:txBody>
      </p:sp>
      <p:sp>
        <p:nvSpPr>
          <p:cNvPr id="68" name="Tekstfelt 49">
            <a:extLst>
              <a:ext uri="{FF2B5EF4-FFF2-40B4-BE49-F238E27FC236}">
                <a16:creationId xmlns:a16="http://schemas.microsoft.com/office/drawing/2014/main" id="{1D40E3F6-A0AD-F04F-BD9D-B181637A0B72}"/>
              </a:ext>
            </a:extLst>
          </p:cNvPr>
          <p:cNvSpPr txBox="1"/>
          <p:nvPr/>
        </p:nvSpPr>
        <p:spPr>
          <a:xfrm>
            <a:off x="875707" y="2354082"/>
            <a:ext cx="1712554" cy="338554"/>
          </a:xfrm>
          <a:prstGeom prst="rect">
            <a:avLst/>
          </a:prstGeom>
          <a:noFill/>
        </p:spPr>
        <p:txBody>
          <a:bodyPr wrap="square" rtlCol="0">
            <a:spAutoFit/>
          </a:bodyPr>
          <a:lstStyle/>
          <a:p>
            <a:pPr algn="ctr"/>
            <a:r>
              <a:rPr lang="nb-NO" sz="800" b="1"/>
              <a:t>KONKRETISERE OG MOBILISERE PROSJEKT</a:t>
            </a:r>
          </a:p>
        </p:txBody>
      </p:sp>
      <p:sp>
        <p:nvSpPr>
          <p:cNvPr id="61" name="TextBox 60">
            <a:extLst>
              <a:ext uri="{FF2B5EF4-FFF2-40B4-BE49-F238E27FC236}">
                <a16:creationId xmlns:a16="http://schemas.microsoft.com/office/drawing/2014/main" id="{0DF581DA-86DF-384C-BB72-80927CA79CBA}"/>
              </a:ext>
            </a:extLst>
          </p:cNvPr>
          <p:cNvSpPr txBox="1"/>
          <p:nvPr/>
        </p:nvSpPr>
        <p:spPr>
          <a:xfrm rot="5400000">
            <a:off x="4518624" y="3907000"/>
            <a:ext cx="2742560" cy="475881"/>
          </a:xfrm>
          <a:prstGeom prst="roundRect">
            <a:avLst/>
          </a:prstGeom>
          <a:solidFill>
            <a:schemeClr val="bg1">
              <a:lumMod val="75000"/>
            </a:schemeClr>
          </a:solidFill>
          <a:ln w="12700">
            <a:noFill/>
          </a:ln>
        </p:spPr>
        <p:txBody>
          <a:bodyPr wrap="square" lIns="108000" tIns="108000" rIns="108000" bIns="108000" rtlCol="0" anchor="ctr">
            <a:noAutofit/>
          </a:bodyPr>
          <a:lstStyle/>
          <a:p>
            <a:pPr algn="ctr"/>
            <a:r>
              <a:rPr lang="nb-NO" sz="800" b="1">
                <a:solidFill>
                  <a:schemeClr val="bg1"/>
                </a:solidFill>
              </a:rPr>
              <a:t>CONFIGURATION WORKSHOP</a:t>
            </a:r>
            <a:br>
              <a:rPr lang="nb-NO" sz="800" b="1">
                <a:solidFill>
                  <a:schemeClr val="bg1"/>
                </a:solidFill>
              </a:rPr>
            </a:br>
            <a:r>
              <a:rPr lang="nb-NO" sz="700" dirty="0"/>
              <a:t>Kjerneteam</a:t>
            </a:r>
            <a:endParaRPr lang="nb-NO" sz="800"/>
          </a:p>
        </p:txBody>
      </p:sp>
      <p:sp>
        <p:nvSpPr>
          <p:cNvPr id="57" name="TextBox 56">
            <a:extLst>
              <a:ext uri="{FF2B5EF4-FFF2-40B4-BE49-F238E27FC236}">
                <a16:creationId xmlns:a16="http://schemas.microsoft.com/office/drawing/2014/main" id="{889DD67A-3ABC-BC4E-85A4-114A578D2CB8}"/>
              </a:ext>
            </a:extLst>
          </p:cNvPr>
          <p:cNvSpPr txBox="1"/>
          <p:nvPr/>
        </p:nvSpPr>
        <p:spPr>
          <a:xfrm rot="5400000">
            <a:off x="3903779" y="3682189"/>
            <a:ext cx="2293532" cy="475880"/>
          </a:xfrm>
          <a:prstGeom prst="roundRect">
            <a:avLst/>
          </a:prstGeom>
          <a:solidFill>
            <a:schemeClr val="bg1">
              <a:lumMod val="75000"/>
            </a:schemeClr>
          </a:solidFill>
          <a:ln w="12700">
            <a:noFill/>
          </a:ln>
        </p:spPr>
        <p:txBody>
          <a:bodyPr wrap="square" lIns="108000" tIns="108000" rIns="108000" bIns="108000" rtlCol="0" anchor="ctr">
            <a:noAutofit/>
          </a:bodyPr>
          <a:lstStyle/>
          <a:p>
            <a:pPr algn="ctr"/>
            <a:r>
              <a:rPr lang="nb-NO" sz="800" b="1">
                <a:solidFill>
                  <a:schemeClr val="bg1"/>
                </a:solidFill>
              </a:rPr>
              <a:t>WORKFLOW WORKSHOP</a:t>
            </a:r>
          </a:p>
          <a:p>
            <a:pPr algn="ctr"/>
            <a:r>
              <a:rPr lang="nb-NO" sz="700" dirty="0"/>
              <a:t>Kjerneteam</a:t>
            </a:r>
            <a:endParaRPr lang="nb-NO" sz="900"/>
          </a:p>
        </p:txBody>
      </p:sp>
      <p:sp>
        <p:nvSpPr>
          <p:cNvPr id="69" name="TextBox 68">
            <a:extLst>
              <a:ext uri="{FF2B5EF4-FFF2-40B4-BE49-F238E27FC236}">
                <a16:creationId xmlns:a16="http://schemas.microsoft.com/office/drawing/2014/main" id="{DE9BCD24-3A71-2E4E-AFE7-74162BF74EE1}"/>
              </a:ext>
            </a:extLst>
          </p:cNvPr>
          <p:cNvSpPr txBox="1"/>
          <p:nvPr/>
        </p:nvSpPr>
        <p:spPr>
          <a:xfrm rot="5400000">
            <a:off x="5304695" y="3912507"/>
            <a:ext cx="2754175" cy="475881"/>
          </a:xfrm>
          <a:prstGeom prst="roundRect">
            <a:avLst/>
          </a:prstGeom>
          <a:solidFill>
            <a:schemeClr val="bg1">
              <a:lumMod val="75000"/>
            </a:schemeClr>
          </a:solidFill>
          <a:ln w="12700">
            <a:noFill/>
          </a:ln>
        </p:spPr>
        <p:txBody>
          <a:bodyPr wrap="square" lIns="108000" tIns="108000" rIns="108000" bIns="108000" rtlCol="0" anchor="ctr">
            <a:noAutofit/>
          </a:bodyPr>
          <a:lstStyle/>
          <a:p>
            <a:pPr algn="ctr"/>
            <a:r>
              <a:rPr lang="nb-NO" sz="800" b="1">
                <a:solidFill>
                  <a:schemeClr val="bg1"/>
                </a:solidFill>
              </a:rPr>
              <a:t>PROTOTYPEVISNING</a:t>
            </a:r>
            <a:br>
              <a:rPr lang="nb-NO" sz="800" b="1">
                <a:solidFill>
                  <a:schemeClr val="bg1"/>
                </a:solidFill>
              </a:rPr>
            </a:br>
            <a:r>
              <a:rPr lang="nb-NO" sz="700" dirty="0"/>
              <a:t>Kjerneteam</a:t>
            </a:r>
            <a:endParaRPr lang="nb-NO" sz="700"/>
          </a:p>
        </p:txBody>
      </p:sp>
      <p:sp>
        <p:nvSpPr>
          <p:cNvPr id="65" name="TextBox 64">
            <a:extLst>
              <a:ext uri="{FF2B5EF4-FFF2-40B4-BE49-F238E27FC236}">
                <a16:creationId xmlns:a16="http://schemas.microsoft.com/office/drawing/2014/main" id="{B87D70D8-C34D-3741-88FA-19443DD24AA0}"/>
              </a:ext>
            </a:extLst>
          </p:cNvPr>
          <p:cNvSpPr txBox="1"/>
          <p:nvPr/>
        </p:nvSpPr>
        <p:spPr>
          <a:xfrm rot="5400000">
            <a:off x="6547352" y="3553307"/>
            <a:ext cx="2684632" cy="1256942"/>
          </a:xfrm>
          <a:prstGeom prst="roundRect">
            <a:avLst/>
          </a:prstGeom>
          <a:solidFill>
            <a:schemeClr val="bg1">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DK"/>
            </a:defPPr>
            <a:lvl1pPr algn="ctr">
              <a:defRPr sz="7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nb-NO">
                <a:solidFill>
                  <a:schemeClr val="tx1"/>
                </a:solidFill>
              </a:rPr>
              <a:t>INTEGRATIONS</a:t>
            </a:r>
          </a:p>
          <a:p>
            <a:r>
              <a:rPr lang="nb-NO">
                <a:solidFill>
                  <a:schemeClr val="tx1"/>
                </a:solidFill>
              </a:rPr>
              <a:t>SCRIPTING</a:t>
            </a:r>
          </a:p>
          <a:p>
            <a:r>
              <a:rPr lang="nb-NO">
                <a:solidFill>
                  <a:schemeClr val="tx1"/>
                </a:solidFill>
              </a:rPr>
              <a:t>DATAIMPORT</a:t>
            </a:r>
          </a:p>
          <a:p>
            <a:r>
              <a:rPr lang="nb-NO">
                <a:solidFill>
                  <a:schemeClr val="tx1"/>
                </a:solidFill>
              </a:rPr>
              <a:t>ETC</a:t>
            </a:r>
          </a:p>
        </p:txBody>
      </p:sp>
      <p:sp>
        <p:nvSpPr>
          <p:cNvPr id="74" name="TextBox 73">
            <a:extLst>
              <a:ext uri="{FF2B5EF4-FFF2-40B4-BE49-F238E27FC236}">
                <a16:creationId xmlns:a16="http://schemas.microsoft.com/office/drawing/2014/main" id="{76B5E401-7E37-DE4B-98DD-8C277DE1BECD}"/>
              </a:ext>
            </a:extLst>
          </p:cNvPr>
          <p:cNvSpPr txBox="1"/>
          <p:nvPr/>
        </p:nvSpPr>
        <p:spPr>
          <a:xfrm rot="5400000">
            <a:off x="7690761" y="3906850"/>
            <a:ext cx="2742857" cy="475881"/>
          </a:xfrm>
          <a:prstGeom prst="roundRect">
            <a:avLst/>
          </a:prstGeom>
          <a:solidFill>
            <a:schemeClr val="bg1">
              <a:lumMod val="75000"/>
            </a:schemeClr>
          </a:solidFill>
          <a:ln w="12700">
            <a:noFill/>
          </a:ln>
        </p:spPr>
        <p:txBody>
          <a:bodyPr wrap="square" lIns="108000" tIns="108000" rIns="108000" bIns="108000" rtlCol="0" anchor="ctr">
            <a:noAutofit/>
          </a:bodyPr>
          <a:lstStyle/>
          <a:p>
            <a:pPr algn="ctr"/>
            <a:r>
              <a:rPr lang="nb-NO" sz="800" b="1" dirty="0">
                <a:solidFill>
                  <a:schemeClr val="bg1"/>
                </a:solidFill>
              </a:rPr>
              <a:t>ONBOARDING MEETING</a:t>
            </a:r>
            <a:br>
              <a:rPr lang="nb-NO" sz="800" b="1" dirty="0">
                <a:solidFill>
                  <a:schemeClr val="bg1"/>
                </a:solidFill>
              </a:rPr>
            </a:br>
            <a:r>
              <a:rPr lang="nb-NO" sz="700" dirty="0"/>
              <a:t>Kjerneteam</a:t>
            </a:r>
            <a:endParaRPr lang="nb-NO" sz="800" dirty="0"/>
          </a:p>
        </p:txBody>
      </p:sp>
      <p:sp>
        <p:nvSpPr>
          <p:cNvPr id="75" name="TextBox 74">
            <a:extLst>
              <a:ext uri="{FF2B5EF4-FFF2-40B4-BE49-F238E27FC236}">
                <a16:creationId xmlns:a16="http://schemas.microsoft.com/office/drawing/2014/main" id="{E399BD62-A29C-F94D-A784-6D2228E10CC3}"/>
              </a:ext>
            </a:extLst>
          </p:cNvPr>
          <p:cNvSpPr txBox="1"/>
          <p:nvPr/>
        </p:nvSpPr>
        <p:spPr>
          <a:xfrm rot="5400000">
            <a:off x="8288849" y="3914724"/>
            <a:ext cx="2742858" cy="475880"/>
          </a:xfrm>
          <a:prstGeom prst="roundRect">
            <a:avLst/>
          </a:prstGeom>
          <a:solidFill>
            <a:schemeClr val="bg1">
              <a:lumMod val="75000"/>
            </a:schemeClr>
          </a:solidFill>
          <a:ln w="12700">
            <a:noFill/>
          </a:ln>
        </p:spPr>
        <p:txBody>
          <a:bodyPr wrap="square" lIns="108000" tIns="108000" rIns="108000" bIns="108000" rtlCol="0" anchor="ctr">
            <a:noAutofit/>
          </a:bodyPr>
          <a:lstStyle/>
          <a:p>
            <a:pPr algn="ctr"/>
            <a:r>
              <a:rPr lang="nb-NO" sz="800" b="1">
                <a:solidFill>
                  <a:schemeClr val="bg1"/>
                </a:solidFill>
              </a:rPr>
              <a:t>TRAIN THE TRAINER</a:t>
            </a:r>
          </a:p>
          <a:p>
            <a:pPr algn="ctr"/>
            <a:r>
              <a:rPr lang="nb-NO" sz="700"/>
              <a:t>Blackbelts</a:t>
            </a:r>
            <a:endParaRPr lang="nb-NO" sz="800"/>
          </a:p>
        </p:txBody>
      </p:sp>
      <p:sp>
        <p:nvSpPr>
          <p:cNvPr id="77" name="TextBox 76">
            <a:extLst>
              <a:ext uri="{FF2B5EF4-FFF2-40B4-BE49-F238E27FC236}">
                <a16:creationId xmlns:a16="http://schemas.microsoft.com/office/drawing/2014/main" id="{7ED82DA0-797A-364F-BC80-BABE4CF5D54C}"/>
              </a:ext>
            </a:extLst>
          </p:cNvPr>
          <p:cNvSpPr txBox="1"/>
          <p:nvPr/>
        </p:nvSpPr>
        <p:spPr>
          <a:xfrm rot="5400000">
            <a:off x="8878998" y="3906850"/>
            <a:ext cx="2742859" cy="475880"/>
          </a:xfrm>
          <a:prstGeom prst="roundRect">
            <a:avLst/>
          </a:prstGeom>
          <a:solidFill>
            <a:schemeClr val="bg1">
              <a:lumMod val="75000"/>
            </a:schemeClr>
          </a:solidFill>
          <a:ln w="12700">
            <a:noFill/>
          </a:ln>
        </p:spPr>
        <p:txBody>
          <a:bodyPr wrap="square" lIns="108000" tIns="108000" rIns="108000" bIns="108000" rtlCol="0" anchor="ctr">
            <a:noAutofit/>
          </a:bodyPr>
          <a:lstStyle/>
          <a:p>
            <a:pPr algn="ctr"/>
            <a:r>
              <a:rPr lang="nb-NO" sz="800" b="1"/>
              <a:t>TRAINING PROGRAMS</a:t>
            </a:r>
            <a:br>
              <a:rPr lang="nb-NO" sz="800" b="1"/>
            </a:br>
            <a:r>
              <a:rPr lang="nb-NO" sz="700"/>
              <a:t>Brukere</a:t>
            </a:r>
            <a:endParaRPr lang="nb-NO" sz="800"/>
          </a:p>
        </p:txBody>
      </p:sp>
      <p:sp>
        <p:nvSpPr>
          <p:cNvPr id="78" name="Title 1">
            <a:extLst>
              <a:ext uri="{FF2B5EF4-FFF2-40B4-BE49-F238E27FC236}">
                <a16:creationId xmlns:a16="http://schemas.microsoft.com/office/drawing/2014/main" id="{7DF80794-3E8F-6247-B10E-86B868CCFD4E}"/>
              </a:ext>
            </a:extLst>
          </p:cNvPr>
          <p:cNvSpPr txBox="1">
            <a:spLocks/>
          </p:cNvSpPr>
          <p:nvPr/>
        </p:nvSpPr>
        <p:spPr>
          <a:xfrm>
            <a:off x="838200" y="602820"/>
            <a:ext cx="10515600" cy="851941"/>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3600" dirty="0">
                <a:latin typeface="+mn-lt"/>
              </a:rPr>
              <a:t>Neste steg...</a:t>
            </a:r>
          </a:p>
        </p:txBody>
      </p:sp>
      <p:sp>
        <p:nvSpPr>
          <p:cNvPr id="79" name="TextBox 78">
            <a:extLst>
              <a:ext uri="{FF2B5EF4-FFF2-40B4-BE49-F238E27FC236}">
                <a16:creationId xmlns:a16="http://schemas.microsoft.com/office/drawing/2014/main" id="{4C4B5A22-9A01-BE43-B855-D2861B8C194C}"/>
              </a:ext>
            </a:extLst>
          </p:cNvPr>
          <p:cNvSpPr txBox="1"/>
          <p:nvPr/>
        </p:nvSpPr>
        <p:spPr>
          <a:xfrm rot="5400000">
            <a:off x="9436556" y="3914724"/>
            <a:ext cx="2742859" cy="475880"/>
          </a:xfrm>
          <a:prstGeom prst="roundRect">
            <a:avLst/>
          </a:prstGeom>
          <a:solidFill>
            <a:schemeClr val="bg1">
              <a:lumMod val="75000"/>
            </a:schemeClr>
          </a:solidFill>
          <a:ln w="12700">
            <a:noFill/>
          </a:ln>
        </p:spPr>
        <p:txBody>
          <a:bodyPr wrap="square" lIns="108000" tIns="108000" rIns="108000" bIns="108000" rtlCol="0" anchor="ctr">
            <a:noAutofit/>
          </a:bodyPr>
          <a:lstStyle/>
          <a:p>
            <a:pPr algn="ctr"/>
            <a:r>
              <a:rPr lang="nb-NO" sz="800" b="1">
                <a:solidFill>
                  <a:schemeClr val="bg1"/>
                </a:solidFill>
              </a:rPr>
              <a:t>GO-LIVE</a:t>
            </a:r>
            <a:br>
              <a:rPr lang="nb-NO" sz="800" b="1">
                <a:solidFill>
                  <a:schemeClr val="bg1"/>
                </a:solidFill>
              </a:rPr>
            </a:br>
            <a:r>
              <a:rPr lang="nb-NO" sz="700"/>
              <a:t>Bistand og støtte den dagen løsningen settes i drift</a:t>
            </a:r>
            <a:endParaRPr lang="nb-NO" sz="800"/>
          </a:p>
        </p:txBody>
      </p:sp>
      <p:sp>
        <p:nvSpPr>
          <p:cNvPr id="56" name="Text Placeholder 3">
            <a:extLst>
              <a:ext uri="{FF2B5EF4-FFF2-40B4-BE49-F238E27FC236}">
                <a16:creationId xmlns:a16="http://schemas.microsoft.com/office/drawing/2014/main" id="{6BD9E9AF-8989-5049-8D0A-31B5F06367A9}"/>
              </a:ext>
            </a:extLst>
          </p:cNvPr>
          <p:cNvSpPr txBox="1">
            <a:spLocks/>
          </p:cNvSpPr>
          <p:nvPr/>
        </p:nvSpPr>
        <p:spPr>
          <a:xfrm>
            <a:off x="834235" y="1163412"/>
            <a:ext cx="10515600" cy="3244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5E5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2B2A2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2B2A2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B2A2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2B2A2A"/>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b-NO" sz="1600" dirty="0">
                <a:solidFill>
                  <a:schemeClr val="accent3"/>
                </a:solidFill>
              </a:rPr>
              <a:t>Hva skjer nå?</a:t>
            </a:r>
          </a:p>
        </p:txBody>
      </p:sp>
      <p:sp>
        <p:nvSpPr>
          <p:cNvPr id="58" name="TextBox 57">
            <a:extLst>
              <a:ext uri="{FF2B5EF4-FFF2-40B4-BE49-F238E27FC236}">
                <a16:creationId xmlns:a16="http://schemas.microsoft.com/office/drawing/2014/main" id="{FC8ACAF5-3B09-FC44-BA62-F17390513A57}"/>
              </a:ext>
            </a:extLst>
          </p:cNvPr>
          <p:cNvSpPr txBox="1"/>
          <p:nvPr/>
        </p:nvSpPr>
        <p:spPr>
          <a:xfrm rot="5400000">
            <a:off x="3111660" y="3683808"/>
            <a:ext cx="2290292" cy="475879"/>
          </a:xfrm>
          <a:prstGeom prst="roundRect">
            <a:avLst/>
          </a:prstGeom>
          <a:solidFill>
            <a:schemeClr val="bg1">
              <a:lumMod val="75000"/>
            </a:schemeClr>
          </a:solidFill>
          <a:ln w="12700">
            <a:noFill/>
          </a:ln>
        </p:spPr>
        <p:txBody>
          <a:bodyPr wrap="square" lIns="108000" tIns="108000" rIns="108000" bIns="108000" rtlCol="0" anchor="ctr">
            <a:noAutofit/>
          </a:bodyPr>
          <a:lstStyle/>
          <a:p>
            <a:pPr algn="ctr"/>
            <a:r>
              <a:rPr lang="nb-NO" sz="800" b="1">
                <a:solidFill>
                  <a:schemeClr val="bg1"/>
                </a:solidFill>
              </a:rPr>
              <a:t>KPI WORKSHOP</a:t>
            </a:r>
          </a:p>
          <a:p>
            <a:pPr algn="ctr"/>
            <a:r>
              <a:rPr lang="nb-NO" sz="700" dirty="0"/>
              <a:t>Kjerneteam</a:t>
            </a:r>
            <a:endParaRPr lang="nb-NO" sz="900"/>
          </a:p>
        </p:txBody>
      </p:sp>
      <p:sp>
        <p:nvSpPr>
          <p:cNvPr id="23" name="Rounded Rectangular Callout 22">
            <a:extLst>
              <a:ext uri="{FF2B5EF4-FFF2-40B4-BE49-F238E27FC236}">
                <a16:creationId xmlns:a16="http://schemas.microsoft.com/office/drawing/2014/main" id="{FF871E11-DB6E-D440-A615-80F2B4406387}"/>
              </a:ext>
            </a:extLst>
          </p:cNvPr>
          <p:cNvSpPr/>
          <p:nvPr/>
        </p:nvSpPr>
        <p:spPr>
          <a:xfrm>
            <a:off x="3457358" y="2179695"/>
            <a:ext cx="4723654" cy="2506969"/>
          </a:xfrm>
          <a:prstGeom prst="wedgeRoundRectCallout">
            <a:avLst>
              <a:gd name="adj1" fmla="val -68697"/>
              <a:gd name="adj2" fmla="val 22389"/>
              <a:gd name="adj3" fmla="val 16667"/>
            </a:avLst>
          </a:prstGeom>
          <a:solidFill>
            <a:schemeClr val="accent6"/>
          </a:solidFill>
          <a:ln>
            <a:noFill/>
          </a:ln>
          <a:effectLst>
            <a:outerShdw blurRad="917802" sx="102000" sy="102000" algn="ctr" rotWithShape="0">
              <a:prstClr val="black">
                <a:alpha val="19221"/>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spAutoFit/>
          </a:bodyPr>
          <a:lstStyle/>
          <a:p>
            <a:r>
              <a:rPr lang="nb-NO" sz="2000" b="1" dirty="0">
                <a:solidFill>
                  <a:schemeClr val="bg1"/>
                </a:solidFill>
              </a:rPr>
              <a:t>KICK-OFF</a:t>
            </a:r>
            <a:br>
              <a:rPr lang="nb-NO" sz="1400" dirty="0">
                <a:solidFill>
                  <a:schemeClr val="bg1"/>
                </a:solidFill>
              </a:rPr>
            </a:br>
            <a:r>
              <a:rPr lang="nb-NO" sz="1400" dirty="0" err="1">
                <a:solidFill>
                  <a:schemeClr val="bg1"/>
                </a:solidFill>
              </a:rPr>
              <a:t>X</a:t>
            </a:r>
            <a:r>
              <a:rPr lang="nb-NO" sz="1400" dirty="0">
                <a:solidFill>
                  <a:schemeClr val="bg1"/>
                </a:solidFill>
              </a:rPr>
              <a:t> timers workshop med kjerneteam</a:t>
            </a:r>
            <a:endParaRPr lang="nb-NO" sz="1100" dirty="0">
              <a:solidFill>
                <a:schemeClr val="bg1"/>
              </a:solidFill>
            </a:endParaRPr>
          </a:p>
          <a:p>
            <a:pPr marL="171450" indent="-171450">
              <a:buFont typeface="Arial" panose="020B0604020202020204" pitchFamily="34" charset="0"/>
              <a:buChar char="•"/>
            </a:pPr>
            <a:r>
              <a:rPr lang="nb-NO" sz="1100" dirty="0">
                <a:solidFill>
                  <a:schemeClr val="bg1"/>
                </a:solidFill>
              </a:rPr>
              <a:t>Skape felles forståelse av prosjektets omfang, leveranser og nøkkel KPI.</a:t>
            </a:r>
          </a:p>
          <a:p>
            <a:pPr marL="171450" indent="-171450">
              <a:buFont typeface="Arial" panose="020B0604020202020204" pitchFamily="34" charset="0"/>
              <a:buChar char="•"/>
            </a:pPr>
            <a:r>
              <a:rPr lang="nb-NO" sz="1100" dirty="0">
                <a:solidFill>
                  <a:schemeClr val="bg1"/>
                </a:solidFill>
              </a:rPr>
              <a:t>Definere organisering av prosjektet og mobilisere kjerneteam.</a:t>
            </a:r>
          </a:p>
          <a:p>
            <a:pPr marL="171450" indent="-171450">
              <a:buFont typeface="Arial" panose="020B0604020202020204" pitchFamily="34" charset="0"/>
              <a:buChar char="•"/>
            </a:pPr>
            <a:r>
              <a:rPr lang="nb-NO" sz="1100" dirty="0">
                <a:solidFill>
                  <a:schemeClr val="bg1"/>
                </a:solidFill>
              </a:rPr>
              <a:t>Forberede designfasen (Hva trenger vi fra de - hvem ønsker vi at skal delta).</a:t>
            </a:r>
          </a:p>
        </p:txBody>
      </p:sp>
    </p:spTree>
    <p:extLst>
      <p:ext uri="{BB962C8B-B14F-4D97-AF65-F5344CB8AC3E}">
        <p14:creationId xmlns:p14="http://schemas.microsoft.com/office/powerpoint/2010/main" val="3072571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DD50-67C7-DA46-A99A-295E9338AA25}"/>
              </a:ext>
            </a:extLst>
          </p:cNvPr>
          <p:cNvSpPr>
            <a:spLocks noGrp="1"/>
          </p:cNvSpPr>
          <p:nvPr>
            <p:ph type="title"/>
          </p:nvPr>
        </p:nvSpPr>
        <p:spPr>
          <a:xfrm>
            <a:off x="831850" y="1162374"/>
            <a:ext cx="10515600" cy="4549657"/>
          </a:xfrm>
        </p:spPr>
        <p:txBody>
          <a:bodyPr anchor="ctr">
            <a:normAutofit/>
          </a:bodyPr>
          <a:lstStyle/>
          <a:p>
            <a:pPr algn="ctr"/>
            <a:r>
              <a:rPr lang="nb-NO" sz="25800">
                <a:latin typeface="Verdana" panose="020B0604030504040204" pitchFamily="34" charset="0"/>
                <a:ea typeface="Verdana" panose="020B0604030504040204" pitchFamily="34" charset="0"/>
                <a:cs typeface="Verdana" panose="020B0604030504040204" pitchFamily="34" charset="0"/>
              </a:rPr>
              <a:t>+/-</a:t>
            </a:r>
          </a:p>
        </p:txBody>
      </p:sp>
      <p:sp>
        <p:nvSpPr>
          <p:cNvPr id="3" name="Title 3">
            <a:extLst>
              <a:ext uri="{FF2B5EF4-FFF2-40B4-BE49-F238E27FC236}">
                <a16:creationId xmlns:a16="http://schemas.microsoft.com/office/drawing/2014/main" id="{B8F3D795-E710-3F47-9B6A-96E6BF082790}"/>
              </a:ext>
            </a:extLst>
          </p:cNvPr>
          <p:cNvSpPr txBox="1">
            <a:spLocks/>
          </p:cNvSpPr>
          <p:nvPr/>
        </p:nvSpPr>
        <p:spPr>
          <a:xfrm>
            <a:off x="838200" y="780945"/>
            <a:ext cx="10515600" cy="851941"/>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3600"/>
              <a:t>Vi ønsker kort å evaluere hva som fungerte bra i dagens økt og hvordan vi kan bli enda bedre neste gang...</a:t>
            </a:r>
          </a:p>
        </p:txBody>
      </p:sp>
    </p:spTree>
    <p:extLst>
      <p:ext uri="{BB962C8B-B14F-4D97-AF65-F5344CB8AC3E}">
        <p14:creationId xmlns:p14="http://schemas.microsoft.com/office/powerpoint/2010/main" val="67466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p:txBody>
          <a:bodyPr/>
          <a:lstStyle/>
          <a:p>
            <a:r>
              <a:rPr lang="nb-NO" dirty="0"/>
              <a:t>FORMÅL MED</a:t>
            </a:r>
            <a:br>
              <a:rPr lang="nb-NO" dirty="0"/>
            </a:br>
            <a:r>
              <a:rPr lang="nb-NO" dirty="0"/>
              <a:t>VALUE WORKSHOP</a:t>
            </a:r>
          </a:p>
        </p:txBody>
      </p:sp>
    </p:spTree>
    <p:extLst>
      <p:ext uri="{BB962C8B-B14F-4D97-AF65-F5344CB8AC3E}">
        <p14:creationId xmlns:p14="http://schemas.microsoft.com/office/powerpoint/2010/main" val="640873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1577D4F-F5DF-1D4C-8B62-C43F634EFC31}"/>
              </a:ext>
            </a:extLst>
          </p:cNvPr>
          <p:cNvSpPr>
            <a:spLocks noGrp="1"/>
          </p:cNvSpPr>
          <p:nvPr>
            <p:ph type="body" sz="quarter" idx="11"/>
          </p:nvPr>
        </p:nvSpPr>
        <p:spPr/>
        <p:txBody>
          <a:bodyPr/>
          <a:lstStyle/>
          <a:p>
            <a:r>
              <a:rPr lang="nb-NO" dirty="0"/>
              <a:t>Gleder oss til videre samarbeid!</a:t>
            </a:r>
          </a:p>
        </p:txBody>
      </p:sp>
    </p:spTree>
    <p:extLst>
      <p:ext uri="{BB962C8B-B14F-4D97-AF65-F5344CB8AC3E}">
        <p14:creationId xmlns:p14="http://schemas.microsoft.com/office/powerpoint/2010/main" val="4126752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40884-2B48-864A-9AFE-A0D66147E81E}"/>
              </a:ext>
            </a:extLst>
          </p:cNvPr>
          <p:cNvSpPr>
            <a:spLocks noGrp="1"/>
          </p:cNvSpPr>
          <p:nvPr>
            <p:ph type="title"/>
          </p:nvPr>
        </p:nvSpPr>
        <p:spPr/>
        <p:txBody>
          <a:bodyPr>
            <a:normAutofit/>
          </a:bodyPr>
          <a:lstStyle/>
          <a:p>
            <a:r>
              <a:rPr lang="nb-NO" dirty="0"/>
              <a:t>Formål med Value workshop</a:t>
            </a:r>
          </a:p>
        </p:txBody>
      </p:sp>
      <p:sp>
        <p:nvSpPr>
          <p:cNvPr id="4" name="Text Placeholder 3">
            <a:extLst>
              <a:ext uri="{FF2B5EF4-FFF2-40B4-BE49-F238E27FC236}">
                <a16:creationId xmlns:a16="http://schemas.microsoft.com/office/drawing/2014/main" id="{97BBE5ED-6D6E-7845-A284-8053C9CAF4FE}"/>
              </a:ext>
            </a:extLst>
          </p:cNvPr>
          <p:cNvSpPr>
            <a:spLocks noGrp="1"/>
          </p:cNvSpPr>
          <p:nvPr>
            <p:ph sz="half" idx="1"/>
          </p:nvPr>
        </p:nvSpPr>
        <p:spPr/>
        <p:txBody>
          <a:bodyPr>
            <a:normAutofit/>
          </a:bodyPr>
          <a:lstStyle/>
          <a:p>
            <a:pPr marL="342900" indent="-342900">
              <a:buFont typeface="Arial" panose="020B0604020202020204" pitchFamily="34" charset="0"/>
              <a:buChar char="•"/>
            </a:pPr>
            <a:r>
              <a:rPr lang="nb-NO"/>
              <a:t>Skape enighet om hvorfor vi setter i gang dette initiativet – Hvorfor gjør vi dette og hvordan støtter det strategien​?</a:t>
            </a:r>
          </a:p>
          <a:p>
            <a:pPr marL="342900" indent="-342900">
              <a:buFont typeface="Arial" panose="020B0604020202020204" pitchFamily="34" charset="0"/>
              <a:buChar char="•"/>
            </a:pPr>
            <a:r>
              <a:rPr lang="nb-NO"/>
              <a:t>Skape felles forståelse for og sterk forankring av prosjektets omfang og leveranser i ledergruppen​. </a:t>
            </a:r>
            <a:r>
              <a:rPr lang="nb-NO">
                <a:solidFill>
                  <a:schemeClr val="accent3"/>
                </a:solidFill>
              </a:rPr>
              <a:t>Når kan vi si at prosjektet har vært en suksess?</a:t>
            </a:r>
          </a:p>
          <a:p>
            <a:pPr marL="342900" indent="-342900">
              <a:buFont typeface="Arial" panose="020B0604020202020204" pitchFamily="34" charset="0"/>
              <a:buChar char="•"/>
            </a:pPr>
            <a:r>
              <a:rPr lang="nb-NO"/>
              <a:t>Skape felles bilde av de viktigste 4-5 KPI som forretningen navigerer og prioriterer ut ifra sammen med ledergruppen.</a:t>
            </a:r>
          </a:p>
          <a:p>
            <a:endParaRPr lang="nb-NO"/>
          </a:p>
        </p:txBody>
      </p:sp>
      <p:pic>
        <p:nvPicPr>
          <p:cNvPr id="8" name="Content Placeholder 7" descr="Chart, sunburst chart&#10;&#10;Description automatically generated">
            <a:extLst>
              <a:ext uri="{FF2B5EF4-FFF2-40B4-BE49-F238E27FC236}">
                <a16:creationId xmlns:a16="http://schemas.microsoft.com/office/drawing/2014/main" id="{EC4AAB52-41D1-F046-8BE8-40FB9692EF2F}"/>
              </a:ext>
            </a:extLst>
          </p:cNvPr>
          <p:cNvPicPr>
            <a:picLocks noGrp="1" noChangeAspect="1"/>
          </p:cNvPicPr>
          <p:nvPr>
            <p:ph sz="half" idx="2"/>
          </p:nvPr>
        </p:nvPicPr>
        <p:blipFill>
          <a:blip r:embed="rId2"/>
          <a:stretch>
            <a:fillRect/>
          </a:stretch>
        </p:blipFill>
        <p:spPr>
          <a:xfrm>
            <a:off x="6493668" y="1590675"/>
            <a:ext cx="4538663" cy="4538663"/>
          </a:xfrm>
        </p:spPr>
      </p:pic>
    </p:spTree>
    <p:extLst>
      <p:ext uri="{BB962C8B-B14F-4D97-AF65-F5344CB8AC3E}">
        <p14:creationId xmlns:p14="http://schemas.microsoft.com/office/powerpoint/2010/main" val="394394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5CC1-A615-A34D-8268-97B9060CA33F}"/>
              </a:ext>
            </a:extLst>
          </p:cNvPr>
          <p:cNvSpPr>
            <a:spLocks noGrp="1"/>
          </p:cNvSpPr>
          <p:nvPr>
            <p:ph type="title"/>
          </p:nvPr>
        </p:nvSpPr>
        <p:spPr/>
        <p:txBody>
          <a:bodyPr/>
          <a:lstStyle/>
          <a:p>
            <a:r>
              <a:rPr lang="nb-NO"/>
              <a:t>VÅR </a:t>
            </a:r>
            <a:r>
              <a:rPr lang="nb-NO" b="0"/>
              <a:t>TILNÆRMING</a:t>
            </a:r>
            <a:r>
              <a:rPr lang="nb-NO"/>
              <a:t> TIL</a:t>
            </a:r>
            <a:br>
              <a:rPr lang="nb-NO"/>
            </a:br>
            <a:r>
              <a:rPr lang="nb-NO"/>
              <a:t>CRM IMPLEMENTERING &amp; ADOPSJON</a:t>
            </a:r>
          </a:p>
        </p:txBody>
      </p:sp>
    </p:spTree>
    <p:extLst>
      <p:ext uri="{BB962C8B-B14F-4D97-AF65-F5344CB8AC3E}">
        <p14:creationId xmlns:p14="http://schemas.microsoft.com/office/powerpoint/2010/main" val="120196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50F189E9-384F-2146-A091-CE4D2A31A6AB}"/>
              </a:ext>
            </a:extLst>
          </p:cNvPr>
          <p:cNvGraphicFramePr/>
          <p:nvPr/>
        </p:nvGraphicFramePr>
        <p:xfrm>
          <a:off x="838200" y="1697731"/>
          <a:ext cx="4483100" cy="422840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40247238-BC0C-7548-9D42-7661B5DEB95D}"/>
              </a:ext>
            </a:extLst>
          </p:cNvPr>
          <p:cNvSpPr>
            <a:spLocks noGrp="1"/>
          </p:cNvSpPr>
          <p:nvPr>
            <p:ph type="body" sz="quarter" idx="3"/>
          </p:nvPr>
        </p:nvSpPr>
        <p:spPr>
          <a:xfrm>
            <a:off x="5317335" y="1947112"/>
            <a:ext cx="6032499" cy="823912"/>
          </a:xfrm>
        </p:spPr>
        <p:txBody>
          <a:bodyPr>
            <a:normAutofit/>
          </a:bodyPr>
          <a:lstStyle/>
          <a:p>
            <a:r>
              <a:rPr lang="nb-NO" sz="1800">
                <a:solidFill>
                  <a:srgbClr val="EF7445"/>
                </a:solidFill>
                <a:latin typeface="Arial" panose="020B0604020202020204"/>
              </a:rPr>
              <a:t>Det er primært 3 grunner til at CRM ikke leverer </a:t>
            </a:r>
            <a:r>
              <a:rPr lang="nb-NO" sz="1800" err="1">
                <a:solidFill>
                  <a:srgbClr val="EF7445"/>
                </a:solidFill>
                <a:latin typeface="Arial" panose="020B0604020202020204"/>
              </a:rPr>
              <a:t>iht</a:t>
            </a:r>
            <a:r>
              <a:rPr lang="nb-NO" sz="1800">
                <a:solidFill>
                  <a:srgbClr val="EF7445"/>
                </a:solidFill>
                <a:latin typeface="Arial" panose="020B0604020202020204"/>
              </a:rPr>
              <a:t> forventet ROI:</a:t>
            </a:r>
          </a:p>
        </p:txBody>
      </p:sp>
      <p:sp>
        <p:nvSpPr>
          <p:cNvPr id="5" name="Content Placeholder 4">
            <a:extLst>
              <a:ext uri="{FF2B5EF4-FFF2-40B4-BE49-F238E27FC236}">
                <a16:creationId xmlns:a16="http://schemas.microsoft.com/office/drawing/2014/main" id="{24D72FF4-3829-494F-8D63-4DE33AB953A5}"/>
              </a:ext>
            </a:extLst>
          </p:cNvPr>
          <p:cNvSpPr>
            <a:spLocks noGrp="1"/>
          </p:cNvSpPr>
          <p:nvPr>
            <p:ph sz="quarter" idx="4"/>
          </p:nvPr>
        </p:nvSpPr>
        <p:spPr>
          <a:xfrm>
            <a:off x="5317335" y="2771023"/>
            <a:ext cx="6032499" cy="3624263"/>
          </a:xfrm>
        </p:spPr>
        <p:txBody>
          <a:bodyPr>
            <a:normAutofit/>
          </a:bodyPr>
          <a:lstStyle/>
          <a:p>
            <a:pPr>
              <a:lnSpc>
                <a:spcPct val="110000"/>
              </a:lnSpc>
              <a:buClr>
                <a:schemeClr val="accent1"/>
              </a:buClr>
            </a:pPr>
            <a:r>
              <a:rPr lang="nb-NO" sz="1800" b="1" dirty="0">
                <a:solidFill>
                  <a:schemeClr val="accent1"/>
                </a:solidFill>
              </a:rPr>
              <a:t>Manglende kommersiell strategi</a:t>
            </a:r>
            <a:br>
              <a:rPr lang="nb-NO" sz="1800" dirty="0"/>
            </a:br>
            <a:r>
              <a:rPr lang="nb-NO" sz="1400" dirty="0"/>
              <a:t>Vet vi hvilke markeder og segmenter vi skal vinne, hvilke produkter og tjenester som vil bidra til det, og hvordan det skal gjennomføres?</a:t>
            </a:r>
          </a:p>
          <a:p>
            <a:pPr>
              <a:lnSpc>
                <a:spcPct val="110000"/>
              </a:lnSpc>
            </a:pPr>
            <a:r>
              <a:rPr lang="nb-NO" sz="1800" b="1" dirty="0">
                <a:solidFill>
                  <a:schemeClr val="accent1"/>
                </a:solidFill>
              </a:rPr>
              <a:t>Manglende brukeradopsjon</a:t>
            </a:r>
            <a:br>
              <a:rPr lang="nb-NO" sz="1800" dirty="0"/>
            </a:br>
            <a:r>
              <a:rPr lang="nb-NO" sz="1400" dirty="0"/>
              <a:t>Tilpasser vi arbeidsprosessene slik at de understøtter strategien og er den nye måten å jobbe på akseptert av brukerne/ansatte? </a:t>
            </a:r>
          </a:p>
          <a:p>
            <a:pPr>
              <a:lnSpc>
                <a:spcPct val="110000"/>
              </a:lnSpc>
            </a:pPr>
            <a:r>
              <a:rPr lang="nb-NO" sz="1800" b="1" dirty="0">
                <a:solidFill>
                  <a:schemeClr val="accent1"/>
                </a:solidFill>
              </a:rPr>
              <a:t>Manglende endringsledelse</a:t>
            </a:r>
            <a:br>
              <a:rPr lang="nb-NO" sz="1800" dirty="0"/>
            </a:br>
            <a:r>
              <a:rPr lang="nb-NO" sz="1400" dirty="0"/>
              <a:t>Har brukerne en klar oppfatning av hvilken verdi CRM skaper og hvordan den vil hjelpe dere med å realisere strategien?</a:t>
            </a:r>
          </a:p>
          <a:p>
            <a:endParaRPr lang="nb-NO" dirty="0"/>
          </a:p>
        </p:txBody>
      </p:sp>
      <p:sp>
        <p:nvSpPr>
          <p:cNvPr id="6" name="Title 5">
            <a:extLst>
              <a:ext uri="{FF2B5EF4-FFF2-40B4-BE49-F238E27FC236}">
                <a16:creationId xmlns:a16="http://schemas.microsoft.com/office/drawing/2014/main" id="{F9433886-32EB-2044-BF51-6D9CA67F38DE}"/>
              </a:ext>
            </a:extLst>
          </p:cNvPr>
          <p:cNvSpPr>
            <a:spLocks noGrp="1"/>
          </p:cNvSpPr>
          <p:nvPr>
            <p:ph type="title"/>
          </p:nvPr>
        </p:nvSpPr>
        <p:spPr/>
        <p:txBody>
          <a:bodyPr>
            <a:noAutofit/>
          </a:bodyPr>
          <a:lstStyle/>
          <a:p>
            <a:r>
              <a:rPr lang="nb-NO" sz="3200"/>
              <a:t>Vår tilnærming til CRM implementering og adopsjon</a:t>
            </a:r>
          </a:p>
        </p:txBody>
      </p:sp>
      <p:sp>
        <p:nvSpPr>
          <p:cNvPr id="8" name="TextBox 11">
            <a:extLst>
              <a:ext uri="{FF2B5EF4-FFF2-40B4-BE49-F238E27FC236}">
                <a16:creationId xmlns:a16="http://schemas.microsoft.com/office/drawing/2014/main" id="{1392E40C-1C68-DB41-94B6-AA3C7E60C3F6}"/>
              </a:ext>
            </a:extLst>
          </p:cNvPr>
          <p:cNvSpPr txBox="1"/>
          <p:nvPr/>
        </p:nvSpPr>
        <p:spPr>
          <a:xfrm>
            <a:off x="838199" y="5710373"/>
            <a:ext cx="2576634" cy="215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2"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da-DK" sz="802" b="1" i="0" u="none" strike="noStrike" kern="1200" cap="none" spc="0" normalizeH="0" baseline="0" noProof="0">
                <a:ln>
                  <a:noFill/>
                </a:ln>
                <a:solidFill>
                  <a:srgbClr val="005E58"/>
                </a:solidFill>
                <a:effectLst/>
                <a:uLnTx/>
                <a:uFillTx/>
                <a:latin typeface="Arial" panose="020B0604020202020204"/>
                <a:ea typeface="+mn-ea"/>
                <a:cs typeface="+mn-cs"/>
              </a:rPr>
              <a:t>Source</a:t>
            </a:r>
            <a:r>
              <a:rPr kumimoji="0" lang="da-DK" sz="802" b="0" i="0" u="none" strike="noStrike" kern="1200" cap="none" spc="0" normalizeH="0" baseline="0" noProof="0">
                <a:ln>
                  <a:noFill/>
                </a:ln>
                <a:solidFill>
                  <a:srgbClr val="2B2929"/>
                </a:solidFill>
                <a:effectLst/>
                <a:uLnTx/>
                <a:uFillTx/>
                <a:latin typeface="Arial" panose="020B0604020202020204"/>
                <a:ea typeface="+mn-ea"/>
                <a:cs typeface="+mn-cs"/>
              </a:rPr>
              <a:t> Harvard Business Review</a:t>
            </a:r>
          </a:p>
        </p:txBody>
      </p:sp>
      <p:sp>
        <p:nvSpPr>
          <p:cNvPr id="9" name="TextBox 16">
            <a:extLst>
              <a:ext uri="{FF2B5EF4-FFF2-40B4-BE49-F238E27FC236}">
                <a16:creationId xmlns:a16="http://schemas.microsoft.com/office/drawing/2014/main" id="{D90CB58A-0E7B-864A-B76B-8E4E5A2EB824}"/>
              </a:ext>
            </a:extLst>
          </p:cNvPr>
          <p:cNvSpPr txBox="1"/>
          <p:nvPr/>
        </p:nvSpPr>
        <p:spPr>
          <a:xfrm>
            <a:off x="1990227" y="3324906"/>
            <a:ext cx="217508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a:ln>
                  <a:noFill/>
                </a:ln>
                <a:solidFill>
                  <a:srgbClr val="2B2929"/>
                </a:solidFill>
                <a:effectLst/>
                <a:uLnTx/>
                <a:uFillTx/>
                <a:latin typeface="Arial" panose="020B0604020202020204"/>
                <a:ea typeface="+mn-ea"/>
                <a:cs typeface="+mn-cs"/>
              </a:rPr>
              <a:t>2 av 3 CRM- implementeringer greier ikke å realisere potensialet i investeringen</a:t>
            </a:r>
          </a:p>
        </p:txBody>
      </p:sp>
    </p:spTree>
    <p:extLst>
      <p:ext uri="{BB962C8B-B14F-4D97-AF65-F5344CB8AC3E}">
        <p14:creationId xmlns:p14="http://schemas.microsoft.com/office/powerpoint/2010/main" val="3021852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433886-32EB-2044-BF51-6D9CA67F38DE}"/>
              </a:ext>
            </a:extLst>
          </p:cNvPr>
          <p:cNvSpPr>
            <a:spLocks noGrp="1"/>
          </p:cNvSpPr>
          <p:nvPr>
            <p:ph type="title"/>
          </p:nvPr>
        </p:nvSpPr>
        <p:spPr/>
        <p:txBody>
          <a:bodyPr anchor="ctr">
            <a:noAutofit/>
          </a:bodyPr>
          <a:lstStyle/>
          <a:p>
            <a:r>
              <a:rPr lang="nb-NO" sz="3200"/>
              <a:t>CRM &amp; Strategi</a:t>
            </a:r>
          </a:p>
        </p:txBody>
      </p:sp>
      <p:pic>
        <p:nvPicPr>
          <p:cNvPr id="19" name="Picture 18">
            <a:extLst>
              <a:ext uri="{FF2B5EF4-FFF2-40B4-BE49-F238E27FC236}">
                <a16:creationId xmlns:a16="http://schemas.microsoft.com/office/drawing/2014/main" id="{8CA76BAA-3B22-5A4A-B726-B66EF10D2B94}"/>
              </a:ext>
            </a:extLst>
          </p:cNvPr>
          <p:cNvPicPr>
            <a:picLocks noChangeAspect="1"/>
          </p:cNvPicPr>
          <p:nvPr/>
        </p:nvPicPr>
        <p:blipFill>
          <a:blip r:embed="rId3"/>
          <a:stretch>
            <a:fillRect/>
          </a:stretch>
        </p:blipFill>
        <p:spPr>
          <a:xfrm>
            <a:off x="3171218" y="1537442"/>
            <a:ext cx="4394864" cy="4394864"/>
          </a:xfrm>
          <a:prstGeom prst="rect">
            <a:avLst/>
          </a:prstGeom>
        </p:spPr>
      </p:pic>
      <p:pic>
        <p:nvPicPr>
          <p:cNvPr id="21" name="Picture 20">
            <a:extLst>
              <a:ext uri="{FF2B5EF4-FFF2-40B4-BE49-F238E27FC236}">
                <a16:creationId xmlns:a16="http://schemas.microsoft.com/office/drawing/2014/main" id="{065778C2-1CE2-E947-983D-49DD0195A2B2}"/>
              </a:ext>
            </a:extLst>
          </p:cNvPr>
          <p:cNvPicPr>
            <a:picLocks noChangeAspect="1"/>
          </p:cNvPicPr>
          <p:nvPr/>
        </p:nvPicPr>
        <p:blipFill>
          <a:blip r:embed="rId4"/>
          <a:stretch>
            <a:fillRect/>
          </a:stretch>
        </p:blipFill>
        <p:spPr>
          <a:xfrm>
            <a:off x="837040" y="4055953"/>
            <a:ext cx="2138218" cy="2138218"/>
          </a:xfrm>
          <a:prstGeom prst="rect">
            <a:avLst/>
          </a:prstGeom>
        </p:spPr>
      </p:pic>
      <p:pic>
        <p:nvPicPr>
          <p:cNvPr id="22" name="Graphic 22" descr="Arrow Clockwise curve">
            <a:extLst>
              <a:ext uri="{FF2B5EF4-FFF2-40B4-BE49-F238E27FC236}">
                <a16:creationId xmlns:a16="http://schemas.microsoft.com/office/drawing/2014/main" id="{1DAB5B87-5D7C-254E-BA65-030C4F9527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530414">
            <a:off x="2757624" y="3647510"/>
            <a:ext cx="827187" cy="1180439"/>
          </a:xfrm>
          <a:prstGeom prst="rect">
            <a:avLst/>
          </a:prstGeom>
        </p:spPr>
      </p:pic>
      <p:sp>
        <p:nvSpPr>
          <p:cNvPr id="23" name="TextBox 26">
            <a:extLst>
              <a:ext uri="{FF2B5EF4-FFF2-40B4-BE49-F238E27FC236}">
                <a16:creationId xmlns:a16="http://schemas.microsoft.com/office/drawing/2014/main" id="{2CE34A2A-4435-4C4C-AF4D-31C0F0E5FAEC}"/>
              </a:ext>
            </a:extLst>
          </p:cNvPr>
          <p:cNvSpPr txBox="1"/>
          <p:nvPr/>
        </p:nvSpPr>
        <p:spPr>
          <a:xfrm>
            <a:off x="975056" y="3867986"/>
            <a:ext cx="1867759" cy="461665"/>
          </a:xfrm>
          <a:prstGeom prst="rect">
            <a:avLst/>
          </a:prstGeom>
          <a:noFill/>
        </p:spPr>
        <p:txBody>
          <a:bodyPr wrap="square" rtlCol="0">
            <a:spAutoFit/>
          </a:bodyPr>
          <a:lstStyle/>
          <a:p>
            <a:pPr algn="ctr"/>
            <a:r>
              <a:rPr lang="en-GB" sz="1200"/>
              <a:t>Fra </a:t>
            </a:r>
            <a:r>
              <a:rPr lang="en-GB" sz="1200" err="1"/>
              <a:t>fokus</a:t>
            </a:r>
            <a:r>
              <a:rPr lang="en-GB" sz="1200"/>
              <a:t> </a:t>
            </a:r>
            <a:r>
              <a:rPr lang="en-GB" sz="1200" err="1"/>
              <a:t>på</a:t>
            </a:r>
            <a:r>
              <a:rPr lang="en-GB" sz="1200"/>
              <a:t> </a:t>
            </a:r>
            <a:r>
              <a:rPr lang="en-GB" sz="1200" b="1">
                <a:solidFill>
                  <a:schemeClr val="accent1"/>
                </a:solidFill>
              </a:rPr>
              <a:t>TEKNOLOGI</a:t>
            </a:r>
            <a:r>
              <a:rPr lang="en-GB" sz="1200">
                <a:solidFill>
                  <a:schemeClr val="accent1"/>
                </a:solidFill>
              </a:rPr>
              <a:t>…</a:t>
            </a:r>
          </a:p>
        </p:txBody>
      </p:sp>
      <p:sp>
        <p:nvSpPr>
          <p:cNvPr id="24" name="TextBox 27">
            <a:extLst>
              <a:ext uri="{FF2B5EF4-FFF2-40B4-BE49-F238E27FC236}">
                <a16:creationId xmlns:a16="http://schemas.microsoft.com/office/drawing/2014/main" id="{7E1368CA-7F38-8D43-A821-6B04E42C7E77}"/>
              </a:ext>
            </a:extLst>
          </p:cNvPr>
          <p:cNvSpPr txBox="1"/>
          <p:nvPr/>
        </p:nvSpPr>
        <p:spPr>
          <a:xfrm>
            <a:off x="3545080" y="5283034"/>
            <a:ext cx="3528711" cy="646331"/>
          </a:xfrm>
          <a:prstGeom prst="rect">
            <a:avLst/>
          </a:prstGeom>
          <a:noFill/>
        </p:spPr>
        <p:txBody>
          <a:bodyPr wrap="square" rtlCol="0">
            <a:spAutoFit/>
          </a:bodyPr>
          <a:lstStyle/>
          <a:p>
            <a:pPr algn="ctr"/>
            <a:r>
              <a:rPr lang="nb-NO" sz="1200"/>
              <a:t>…til å inkludere </a:t>
            </a:r>
            <a:r>
              <a:rPr lang="nb-NO" sz="1200" b="1">
                <a:solidFill>
                  <a:schemeClr val="accent1"/>
                </a:solidFill>
              </a:rPr>
              <a:t>BRUKERADFERD </a:t>
            </a:r>
            <a:r>
              <a:rPr lang="nb-NO" sz="1200"/>
              <a:t>og</a:t>
            </a:r>
            <a:r>
              <a:rPr lang="nb-NO" sz="1200" b="1">
                <a:solidFill>
                  <a:schemeClr val="accent1"/>
                </a:solidFill>
              </a:rPr>
              <a:t> ARBEIDSPROSESSER </a:t>
            </a:r>
            <a:r>
              <a:rPr lang="nb-NO" sz="1200"/>
              <a:t>–</a:t>
            </a:r>
            <a:r>
              <a:rPr lang="nb-NO" sz="1200">
                <a:solidFill>
                  <a:schemeClr val="accent1"/>
                </a:solidFill>
              </a:rPr>
              <a:t> </a:t>
            </a:r>
            <a:r>
              <a:rPr lang="nb-NO" sz="1200"/>
              <a:t>for sammen kunne nå de strategiske målene</a:t>
            </a:r>
          </a:p>
        </p:txBody>
      </p:sp>
      <p:sp>
        <p:nvSpPr>
          <p:cNvPr id="25" name="TextBox 26">
            <a:extLst>
              <a:ext uri="{FF2B5EF4-FFF2-40B4-BE49-F238E27FC236}">
                <a16:creationId xmlns:a16="http://schemas.microsoft.com/office/drawing/2014/main" id="{5B2A7BF9-DB53-CC4B-9D69-EA318DFE88E3}"/>
              </a:ext>
            </a:extLst>
          </p:cNvPr>
          <p:cNvSpPr txBox="1"/>
          <p:nvPr/>
        </p:nvSpPr>
        <p:spPr>
          <a:xfrm>
            <a:off x="4434771" y="3590987"/>
            <a:ext cx="1867759" cy="276999"/>
          </a:xfrm>
          <a:prstGeom prst="rect">
            <a:avLst/>
          </a:prstGeom>
          <a:noFill/>
        </p:spPr>
        <p:txBody>
          <a:bodyPr wrap="square" rtlCol="0">
            <a:spAutoFit/>
          </a:bodyPr>
          <a:lstStyle/>
          <a:p>
            <a:pPr algn="ctr"/>
            <a:r>
              <a:rPr lang="en-GB" sz="1200" b="1">
                <a:solidFill>
                  <a:schemeClr val="accent1"/>
                </a:solidFill>
              </a:rPr>
              <a:t>CRM STRATEGI</a:t>
            </a:r>
          </a:p>
        </p:txBody>
      </p:sp>
      <p:sp>
        <p:nvSpPr>
          <p:cNvPr id="26" name="Rectangle 36">
            <a:extLst>
              <a:ext uri="{FF2B5EF4-FFF2-40B4-BE49-F238E27FC236}">
                <a16:creationId xmlns:a16="http://schemas.microsoft.com/office/drawing/2014/main" id="{F8A820DF-A8A8-444F-9AC5-EDA88F3D2EC0}"/>
              </a:ext>
            </a:extLst>
          </p:cNvPr>
          <p:cNvSpPr/>
          <p:nvPr/>
        </p:nvSpPr>
        <p:spPr>
          <a:xfrm>
            <a:off x="7893325" y="1918012"/>
            <a:ext cx="3461635" cy="1084573"/>
          </a:xfrm>
          <a:custGeom>
            <a:avLst/>
            <a:gdLst>
              <a:gd name="connsiteX0" fmla="*/ 0 w 3461635"/>
              <a:gd name="connsiteY0" fmla="*/ 0 h 1084573"/>
              <a:gd name="connsiteX1" fmla="*/ 623094 w 3461635"/>
              <a:gd name="connsiteY1" fmla="*/ 0 h 1084573"/>
              <a:gd name="connsiteX2" fmla="*/ 1384654 w 3461635"/>
              <a:gd name="connsiteY2" fmla="*/ 0 h 1084573"/>
              <a:gd name="connsiteX3" fmla="*/ 1973132 w 3461635"/>
              <a:gd name="connsiteY3" fmla="*/ 0 h 1084573"/>
              <a:gd name="connsiteX4" fmla="*/ 2665459 w 3461635"/>
              <a:gd name="connsiteY4" fmla="*/ 0 h 1084573"/>
              <a:gd name="connsiteX5" fmla="*/ 3461635 w 3461635"/>
              <a:gd name="connsiteY5" fmla="*/ 0 h 1084573"/>
              <a:gd name="connsiteX6" fmla="*/ 3461635 w 3461635"/>
              <a:gd name="connsiteY6" fmla="*/ 542287 h 1084573"/>
              <a:gd name="connsiteX7" fmla="*/ 3461635 w 3461635"/>
              <a:gd name="connsiteY7" fmla="*/ 1084573 h 1084573"/>
              <a:gd name="connsiteX8" fmla="*/ 2873157 w 3461635"/>
              <a:gd name="connsiteY8" fmla="*/ 1084573 h 1084573"/>
              <a:gd name="connsiteX9" fmla="*/ 2180830 w 3461635"/>
              <a:gd name="connsiteY9" fmla="*/ 1084573 h 1084573"/>
              <a:gd name="connsiteX10" fmla="*/ 1523119 w 3461635"/>
              <a:gd name="connsiteY10" fmla="*/ 1084573 h 1084573"/>
              <a:gd name="connsiteX11" fmla="*/ 934641 w 3461635"/>
              <a:gd name="connsiteY11" fmla="*/ 1084573 h 1084573"/>
              <a:gd name="connsiteX12" fmla="*/ 0 w 3461635"/>
              <a:gd name="connsiteY12" fmla="*/ 1084573 h 1084573"/>
              <a:gd name="connsiteX13" fmla="*/ 0 w 3461635"/>
              <a:gd name="connsiteY13" fmla="*/ 574824 h 1084573"/>
              <a:gd name="connsiteX14" fmla="*/ 0 w 3461635"/>
              <a:gd name="connsiteY14" fmla="*/ 0 h 10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1635" h="1084573" fill="none" extrusionOk="0">
                <a:moveTo>
                  <a:pt x="0" y="0"/>
                </a:moveTo>
                <a:cubicBezTo>
                  <a:pt x="225383" y="2211"/>
                  <a:pt x="358152" y="1749"/>
                  <a:pt x="623094" y="0"/>
                </a:cubicBezTo>
                <a:cubicBezTo>
                  <a:pt x="888036" y="-1749"/>
                  <a:pt x="1167219" y="29066"/>
                  <a:pt x="1384654" y="0"/>
                </a:cubicBezTo>
                <a:cubicBezTo>
                  <a:pt x="1602089" y="-29066"/>
                  <a:pt x="1827632" y="7943"/>
                  <a:pt x="1973132" y="0"/>
                </a:cubicBezTo>
                <a:cubicBezTo>
                  <a:pt x="2118632" y="-7943"/>
                  <a:pt x="2479294" y="-2918"/>
                  <a:pt x="2665459" y="0"/>
                </a:cubicBezTo>
                <a:cubicBezTo>
                  <a:pt x="2851624" y="2918"/>
                  <a:pt x="3297566" y="-39456"/>
                  <a:pt x="3461635" y="0"/>
                </a:cubicBezTo>
                <a:cubicBezTo>
                  <a:pt x="3453887" y="150309"/>
                  <a:pt x="3461502" y="396549"/>
                  <a:pt x="3461635" y="542287"/>
                </a:cubicBezTo>
                <a:cubicBezTo>
                  <a:pt x="3461768" y="688025"/>
                  <a:pt x="3440343" y="878188"/>
                  <a:pt x="3461635" y="1084573"/>
                </a:cubicBezTo>
                <a:cubicBezTo>
                  <a:pt x="3188617" y="1109649"/>
                  <a:pt x="3078543" y="1097440"/>
                  <a:pt x="2873157" y="1084573"/>
                </a:cubicBezTo>
                <a:cubicBezTo>
                  <a:pt x="2667771" y="1071706"/>
                  <a:pt x="2420569" y="1054712"/>
                  <a:pt x="2180830" y="1084573"/>
                </a:cubicBezTo>
                <a:cubicBezTo>
                  <a:pt x="1941091" y="1114434"/>
                  <a:pt x="1764950" y="1100016"/>
                  <a:pt x="1523119" y="1084573"/>
                </a:cubicBezTo>
                <a:cubicBezTo>
                  <a:pt x="1281288" y="1069130"/>
                  <a:pt x="1184395" y="1074694"/>
                  <a:pt x="934641" y="1084573"/>
                </a:cubicBezTo>
                <a:cubicBezTo>
                  <a:pt x="684887" y="1094452"/>
                  <a:pt x="418346" y="1055678"/>
                  <a:pt x="0" y="1084573"/>
                </a:cubicBezTo>
                <a:cubicBezTo>
                  <a:pt x="-13411" y="840976"/>
                  <a:pt x="-22860" y="771847"/>
                  <a:pt x="0" y="574824"/>
                </a:cubicBezTo>
                <a:cubicBezTo>
                  <a:pt x="22860" y="377801"/>
                  <a:pt x="8344" y="192180"/>
                  <a:pt x="0" y="0"/>
                </a:cubicBezTo>
                <a:close/>
              </a:path>
              <a:path w="3461635" h="1084573" stroke="0" extrusionOk="0">
                <a:moveTo>
                  <a:pt x="0" y="0"/>
                </a:moveTo>
                <a:cubicBezTo>
                  <a:pt x="204405" y="-21920"/>
                  <a:pt x="498019" y="14907"/>
                  <a:pt x="657711" y="0"/>
                </a:cubicBezTo>
                <a:cubicBezTo>
                  <a:pt x="817403" y="-14907"/>
                  <a:pt x="1146134" y="-17621"/>
                  <a:pt x="1315421" y="0"/>
                </a:cubicBezTo>
                <a:cubicBezTo>
                  <a:pt x="1484708" y="17621"/>
                  <a:pt x="1711337" y="29344"/>
                  <a:pt x="2042365" y="0"/>
                </a:cubicBezTo>
                <a:cubicBezTo>
                  <a:pt x="2373393" y="-29344"/>
                  <a:pt x="2496909" y="-6477"/>
                  <a:pt x="2665459" y="0"/>
                </a:cubicBezTo>
                <a:cubicBezTo>
                  <a:pt x="2834009" y="6477"/>
                  <a:pt x="3123335" y="-24797"/>
                  <a:pt x="3461635" y="0"/>
                </a:cubicBezTo>
                <a:cubicBezTo>
                  <a:pt x="3459778" y="125246"/>
                  <a:pt x="3475657" y="383245"/>
                  <a:pt x="3461635" y="520595"/>
                </a:cubicBezTo>
                <a:cubicBezTo>
                  <a:pt x="3447613" y="657945"/>
                  <a:pt x="3454130" y="865467"/>
                  <a:pt x="3461635" y="1084573"/>
                </a:cubicBezTo>
                <a:cubicBezTo>
                  <a:pt x="3190473" y="1058934"/>
                  <a:pt x="3114666" y="1063369"/>
                  <a:pt x="2769308" y="1084573"/>
                </a:cubicBezTo>
                <a:cubicBezTo>
                  <a:pt x="2423950" y="1105777"/>
                  <a:pt x="2385991" y="1104447"/>
                  <a:pt x="2042365" y="1084573"/>
                </a:cubicBezTo>
                <a:cubicBezTo>
                  <a:pt x="1698739" y="1064699"/>
                  <a:pt x="1582690" y="1056757"/>
                  <a:pt x="1419270" y="1084573"/>
                </a:cubicBezTo>
                <a:cubicBezTo>
                  <a:pt x="1255850" y="1112389"/>
                  <a:pt x="811014" y="1111649"/>
                  <a:pt x="657711" y="1084573"/>
                </a:cubicBezTo>
                <a:cubicBezTo>
                  <a:pt x="504408" y="1057497"/>
                  <a:pt x="234313" y="1070502"/>
                  <a:pt x="0" y="1084573"/>
                </a:cubicBezTo>
                <a:cubicBezTo>
                  <a:pt x="9720" y="848015"/>
                  <a:pt x="-8945" y="810038"/>
                  <a:pt x="0" y="553132"/>
                </a:cubicBezTo>
                <a:cubicBezTo>
                  <a:pt x="8945" y="296226"/>
                  <a:pt x="23017" y="188236"/>
                  <a:pt x="0" y="0"/>
                </a:cubicBezTo>
                <a:close/>
              </a:path>
            </a:pathLst>
          </a:custGeom>
          <a:solidFill>
            <a:schemeClr val="bg2"/>
          </a:solidFill>
          <a:ln>
            <a:noFill/>
            <a:extLst>
              <a:ext uri="{C807C97D-BFC1-408E-A445-0C87EB9F89A2}">
                <ask:lineSketchStyleProps xmlns:ask="http://schemas.microsoft.com/office/drawing/2018/sketchyshapes" sd="3527959187">
                  <a:prstGeom prst="rect">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accent1"/>
                </a:solidFill>
              </a:rPr>
              <a:t>ØKT VERDISKAPNING</a:t>
            </a:r>
          </a:p>
        </p:txBody>
      </p:sp>
      <p:sp>
        <p:nvSpPr>
          <p:cNvPr id="28" name="Rectangle 36">
            <a:extLst>
              <a:ext uri="{FF2B5EF4-FFF2-40B4-BE49-F238E27FC236}">
                <a16:creationId xmlns:a16="http://schemas.microsoft.com/office/drawing/2014/main" id="{446C6940-9DD4-1648-8646-1C86F9B98A77}"/>
              </a:ext>
            </a:extLst>
          </p:cNvPr>
          <p:cNvSpPr/>
          <p:nvPr/>
        </p:nvSpPr>
        <p:spPr>
          <a:xfrm>
            <a:off x="7893325" y="3381402"/>
            <a:ext cx="3461635" cy="1084573"/>
          </a:xfrm>
          <a:custGeom>
            <a:avLst/>
            <a:gdLst>
              <a:gd name="connsiteX0" fmla="*/ 0 w 3461635"/>
              <a:gd name="connsiteY0" fmla="*/ 0 h 1084573"/>
              <a:gd name="connsiteX1" fmla="*/ 623094 w 3461635"/>
              <a:gd name="connsiteY1" fmla="*/ 0 h 1084573"/>
              <a:gd name="connsiteX2" fmla="*/ 1384654 w 3461635"/>
              <a:gd name="connsiteY2" fmla="*/ 0 h 1084573"/>
              <a:gd name="connsiteX3" fmla="*/ 1973132 w 3461635"/>
              <a:gd name="connsiteY3" fmla="*/ 0 h 1084573"/>
              <a:gd name="connsiteX4" fmla="*/ 2665459 w 3461635"/>
              <a:gd name="connsiteY4" fmla="*/ 0 h 1084573"/>
              <a:gd name="connsiteX5" fmla="*/ 3461635 w 3461635"/>
              <a:gd name="connsiteY5" fmla="*/ 0 h 1084573"/>
              <a:gd name="connsiteX6" fmla="*/ 3461635 w 3461635"/>
              <a:gd name="connsiteY6" fmla="*/ 542287 h 1084573"/>
              <a:gd name="connsiteX7" fmla="*/ 3461635 w 3461635"/>
              <a:gd name="connsiteY7" fmla="*/ 1084573 h 1084573"/>
              <a:gd name="connsiteX8" fmla="*/ 2873157 w 3461635"/>
              <a:gd name="connsiteY8" fmla="*/ 1084573 h 1084573"/>
              <a:gd name="connsiteX9" fmla="*/ 2180830 w 3461635"/>
              <a:gd name="connsiteY9" fmla="*/ 1084573 h 1084573"/>
              <a:gd name="connsiteX10" fmla="*/ 1523119 w 3461635"/>
              <a:gd name="connsiteY10" fmla="*/ 1084573 h 1084573"/>
              <a:gd name="connsiteX11" fmla="*/ 934641 w 3461635"/>
              <a:gd name="connsiteY11" fmla="*/ 1084573 h 1084573"/>
              <a:gd name="connsiteX12" fmla="*/ 0 w 3461635"/>
              <a:gd name="connsiteY12" fmla="*/ 1084573 h 1084573"/>
              <a:gd name="connsiteX13" fmla="*/ 0 w 3461635"/>
              <a:gd name="connsiteY13" fmla="*/ 574824 h 1084573"/>
              <a:gd name="connsiteX14" fmla="*/ 0 w 3461635"/>
              <a:gd name="connsiteY14" fmla="*/ 0 h 10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1635" h="1084573" fill="none" extrusionOk="0">
                <a:moveTo>
                  <a:pt x="0" y="0"/>
                </a:moveTo>
                <a:cubicBezTo>
                  <a:pt x="225383" y="2211"/>
                  <a:pt x="358152" y="1749"/>
                  <a:pt x="623094" y="0"/>
                </a:cubicBezTo>
                <a:cubicBezTo>
                  <a:pt x="888036" y="-1749"/>
                  <a:pt x="1167219" y="29066"/>
                  <a:pt x="1384654" y="0"/>
                </a:cubicBezTo>
                <a:cubicBezTo>
                  <a:pt x="1602089" y="-29066"/>
                  <a:pt x="1827632" y="7943"/>
                  <a:pt x="1973132" y="0"/>
                </a:cubicBezTo>
                <a:cubicBezTo>
                  <a:pt x="2118632" y="-7943"/>
                  <a:pt x="2479294" y="-2918"/>
                  <a:pt x="2665459" y="0"/>
                </a:cubicBezTo>
                <a:cubicBezTo>
                  <a:pt x="2851624" y="2918"/>
                  <a:pt x="3297566" y="-39456"/>
                  <a:pt x="3461635" y="0"/>
                </a:cubicBezTo>
                <a:cubicBezTo>
                  <a:pt x="3453887" y="150309"/>
                  <a:pt x="3461502" y="396549"/>
                  <a:pt x="3461635" y="542287"/>
                </a:cubicBezTo>
                <a:cubicBezTo>
                  <a:pt x="3461768" y="688025"/>
                  <a:pt x="3440343" y="878188"/>
                  <a:pt x="3461635" y="1084573"/>
                </a:cubicBezTo>
                <a:cubicBezTo>
                  <a:pt x="3188617" y="1109649"/>
                  <a:pt x="3078543" y="1097440"/>
                  <a:pt x="2873157" y="1084573"/>
                </a:cubicBezTo>
                <a:cubicBezTo>
                  <a:pt x="2667771" y="1071706"/>
                  <a:pt x="2420569" y="1054712"/>
                  <a:pt x="2180830" y="1084573"/>
                </a:cubicBezTo>
                <a:cubicBezTo>
                  <a:pt x="1941091" y="1114434"/>
                  <a:pt x="1764950" y="1100016"/>
                  <a:pt x="1523119" y="1084573"/>
                </a:cubicBezTo>
                <a:cubicBezTo>
                  <a:pt x="1281288" y="1069130"/>
                  <a:pt x="1184395" y="1074694"/>
                  <a:pt x="934641" y="1084573"/>
                </a:cubicBezTo>
                <a:cubicBezTo>
                  <a:pt x="684887" y="1094452"/>
                  <a:pt x="418346" y="1055678"/>
                  <a:pt x="0" y="1084573"/>
                </a:cubicBezTo>
                <a:cubicBezTo>
                  <a:pt x="-13411" y="840976"/>
                  <a:pt x="-22860" y="771847"/>
                  <a:pt x="0" y="574824"/>
                </a:cubicBezTo>
                <a:cubicBezTo>
                  <a:pt x="22860" y="377801"/>
                  <a:pt x="8344" y="192180"/>
                  <a:pt x="0" y="0"/>
                </a:cubicBezTo>
                <a:close/>
              </a:path>
              <a:path w="3461635" h="1084573" stroke="0" extrusionOk="0">
                <a:moveTo>
                  <a:pt x="0" y="0"/>
                </a:moveTo>
                <a:cubicBezTo>
                  <a:pt x="204405" y="-21920"/>
                  <a:pt x="498019" y="14907"/>
                  <a:pt x="657711" y="0"/>
                </a:cubicBezTo>
                <a:cubicBezTo>
                  <a:pt x="817403" y="-14907"/>
                  <a:pt x="1146134" y="-17621"/>
                  <a:pt x="1315421" y="0"/>
                </a:cubicBezTo>
                <a:cubicBezTo>
                  <a:pt x="1484708" y="17621"/>
                  <a:pt x="1711337" y="29344"/>
                  <a:pt x="2042365" y="0"/>
                </a:cubicBezTo>
                <a:cubicBezTo>
                  <a:pt x="2373393" y="-29344"/>
                  <a:pt x="2496909" y="-6477"/>
                  <a:pt x="2665459" y="0"/>
                </a:cubicBezTo>
                <a:cubicBezTo>
                  <a:pt x="2834009" y="6477"/>
                  <a:pt x="3123335" y="-24797"/>
                  <a:pt x="3461635" y="0"/>
                </a:cubicBezTo>
                <a:cubicBezTo>
                  <a:pt x="3459778" y="125246"/>
                  <a:pt x="3475657" y="383245"/>
                  <a:pt x="3461635" y="520595"/>
                </a:cubicBezTo>
                <a:cubicBezTo>
                  <a:pt x="3447613" y="657945"/>
                  <a:pt x="3454130" y="865467"/>
                  <a:pt x="3461635" y="1084573"/>
                </a:cubicBezTo>
                <a:cubicBezTo>
                  <a:pt x="3190473" y="1058934"/>
                  <a:pt x="3114666" y="1063369"/>
                  <a:pt x="2769308" y="1084573"/>
                </a:cubicBezTo>
                <a:cubicBezTo>
                  <a:pt x="2423950" y="1105777"/>
                  <a:pt x="2385991" y="1104447"/>
                  <a:pt x="2042365" y="1084573"/>
                </a:cubicBezTo>
                <a:cubicBezTo>
                  <a:pt x="1698739" y="1064699"/>
                  <a:pt x="1582690" y="1056757"/>
                  <a:pt x="1419270" y="1084573"/>
                </a:cubicBezTo>
                <a:cubicBezTo>
                  <a:pt x="1255850" y="1112389"/>
                  <a:pt x="811014" y="1111649"/>
                  <a:pt x="657711" y="1084573"/>
                </a:cubicBezTo>
                <a:cubicBezTo>
                  <a:pt x="504408" y="1057497"/>
                  <a:pt x="234313" y="1070502"/>
                  <a:pt x="0" y="1084573"/>
                </a:cubicBezTo>
                <a:cubicBezTo>
                  <a:pt x="9720" y="848015"/>
                  <a:pt x="-8945" y="810038"/>
                  <a:pt x="0" y="553132"/>
                </a:cubicBezTo>
                <a:cubicBezTo>
                  <a:pt x="8945" y="296226"/>
                  <a:pt x="23017" y="188236"/>
                  <a:pt x="0" y="0"/>
                </a:cubicBezTo>
                <a:close/>
              </a:path>
            </a:pathLst>
          </a:custGeom>
          <a:solidFill>
            <a:schemeClr val="bg2"/>
          </a:solidFill>
          <a:ln>
            <a:noFill/>
            <a:extLst>
              <a:ext uri="{C807C97D-BFC1-408E-A445-0C87EB9F89A2}">
                <ask:lineSketchStyleProps xmlns:ask="http://schemas.microsoft.com/office/drawing/2018/sketchyshapes" sd="3527959187">
                  <a:prstGeom prst="rect">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accent1"/>
                </a:solidFill>
              </a:rPr>
              <a:t>ØKT KUNDETILFREDSHET</a:t>
            </a:r>
          </a:p>
        </p:txBody>
      </p:sp>
      <p:sp>
        <p:nvSpPr>
          <p:cNvPr id="29" name="Rectangle 36">
            <a:extLst>
              <a:ext uri="{FF2B5EF4-FFF2-40B4-BE49-F238E27FC236}">
                <a16:creationId xmlns:a16="http://schemas.microsoft.com/office/drawing/2014/main" id="{901B75DE-E466-A340-8D55-373AF265B235}"/>
              </a:ext>
            </a:extLst>
          </p:cNvPr>
          <p:cNvSpPr/>
          <p:nvPr/>
        </p:nvSpPr>
        <p:spPr>
          <a:xfrm>
            <a:off x="7893325" y="4844792"/>
            <a:ext cx="3461635" cy="1084573"/>
          </a:xfrm>
          <a:custGeom>
            <a:avLst/>
            <a:gdLst>
              <a:gd name="connsiteX0" fmla="*/ 0 w 3461635"/>
              <a:gd name="connsiteY0" fmla="*/ 0 h 1084573"/>
              <a:gd name="connsiteX1" fmla="*/ 623094 w 3461635"/>
              <a:gd name="connsiteY1" fmla="*/ 0 h 1084573"/>
              <a:gd name="connsiteX2" fmla="*/ 1384654 w 3461635"/>
              <a:gd name="connsiteY2" fmla="*/ 0 h 1084573"/>
              <a:gd name="connsiteX3" fmla="*/ 1973132 w 3461635"/>
              <a:gd name="connsiteY3" fmla="*/ 0 h 1084573"/>
              <a:gd name="connsiteX4" fmla="*/ 2665459 w 3461635"/>
              <a:gd name="connsiteY4" fmla="*/ 0 h 1084573"/>
              <a:gd name="connsiteX5" fmla="*/ 3461635 w 3461635"/>
              <a:gd name="connsiteY5" fmla="*/ 0 h 1084573"/>
              <a:gd name="connsiteX6" fmla="*/ 3461635 w 3461635"/>
              <a:gd name="connsiteY6" fmla="*/ 542287 h 1084573"/>
              <a:gd name="connsiteX7" fmla="*/ 3461635 w 3461635"/>
              <a:gd name="connsiteY7" fmla="*/ 1084573 h 1084573"/>
              <a:gd name="connsiteX8" fmla="*/ 2873157 w 3461635"/>
              <a:gd name="connsiteY8" fmla="*/ 1084573 h 1084573"/>
              <a:gd name="connsiteX9" fmla="*/ 2180830 w 3461635"/>
              <a:gd name="connsiteY9" fmla="*/ 1084573 h 1084573"/>
              <a:gd name="connsiteX10" fmla="*/ 1523119 w 3461635"/>
              <a:gd name="connsiteY10" fmla="*/ 1084573 h 1084573"/>
              <a:gd name="connsiteX11" fmla="*/ 934641 w 3461635"/>
              <a:gd name="connsiteY11" fmla="*/ 1084573 h 1084573"/>
              <a:gd name="connsiteX12" fmla="*/ 0 w 3461635"/>
              <a:gd name="connsiteY12" fmla="*/ 1084573 h 1084573"/>
              <a:gd name="connsiteX13" fmla="*/ 0 w 3461635"/>
              <a:gd name="connsiteY13" fmla="*/ 574824 h 1084573"/>
              <a:gd name="connsiteX14" fmla="*/ 0 w 3461635"/>
              <a:gd name="connsiteY14" fmla="*/ 0 h 10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61635" h="1084573" fill="none" extrusionOk="0">
                <a:moveTo>
                  <a:pt x="0" y="0"/>
                </a:moveTo>
                <a:cubicBezTo>
                  <a:pt x="225383" y="2211"/>
                  <a:pt x="358152" y="1749"/>
                  <a:pt x="623094" y="0"/>
                </a:cubicBezTo>
                <a:cubicBezTo>
                  <a:pt x="888036" y="-1749"/>
                  <a:pt x="1167219" y="29066"/>
                  <a:pt x="1384654" y="0"/>
                </a:cubicBezTo>
                <a:cubicBezTo>
                  <a:pt x="1602089" y="-29066"/>
                  <a:pt x="1827632" y="7943"/>
                  <a:pt x="1973132" y="0"/>
                </a:cubicBezTo>
                <a:cubicBezTo>
                  <a:pt x="2118632" y="-7943"/>
                  <a:pt x="2479294" y="-2918"/>
                  <a:pt x="2665459" y="0"/>
                </a:cubicBezTo>
                <a:cubicBezTo>
                  <a:pt x="2851624" y="2918"/>
                  <a:pt x="3297566" y="-39456"/>
                  <a:pt x="3461635" y="0"/>
                </a:cubicBezTo>
                <a:cubicBezTo>
                  <a:pt x="3453887" y="150309"/>
                  <a:pt x="3461502" y="396549"/>
                  <a:pt x="3461635" y="542287"/>
                </a:cubicBezTo>
                <a:cubicBezTo>
                  <a:pt x="3461768" y="688025"/>
                  <a:pt x="3440343" y="878188"/>
                  <a:pt x="3461635" y="1084573"/>
                </a:cubicBezTo>
                <a:cubicBezTo>
                  <a:pt x="3188617" y="1109649"/>
                  <a:pt x="3078543" y="1097440"/>
                  <a:pt x="2873157" y="1084573"/>
                </a:cubicBezTo>
                <a:cubicBezTo>
                  <a:pt x="2667771" y="1071706"/>
                  <a:pt x="2420569" y="1054712"/>
                  <a:pt x="2180830" y="1084573"/>
                </a:cubicBezTo>
                <a:cubicBezTo>
                  <a:pt x="1941091" y="1114434"/>
                  <a:pt x="1764950" y="1100016"/>
                  <a:pt x="1523119" y="1084573"/>
                </a:cubicBezTo>
                <a:cubicBezTo>
                  <a:pt x="1281288" y="1069130"/>
                  <a:pt x="1184395" y="1074694"/>
                  <a:pt x="934641" y="1084573"/>
                </a:cubicBezTo>
                <a:cubicBezTo>
                  <a:pt x="684887" y="1094452"/>
                  <a:pt x="418346" y="1055678"/>
                  <a:pt x="0" y="1084573"/>
                </a:cubicBezTo>
                <a:cubicBezTo>
                  <a:pt x="-13411" y="840976"/>
                  <a:pt x="-22860" y="771847"/>
                  <a:pt x="0" y="574824"/>
                </a:cubicBezTo>
                <a:cubicBezTo>
                  <a:pt x="22860" y="377801"/>
                  <a:pt x="8344" y="192180"/>
                  <a:pt x="0" y="0"/>
                </a:cubicBezTo>
                <a:close/>
              </a:path>
              <a:path w="3461635" h="1084573" stroke="0" extrusionOk="0">
                <a:moveTo>
                  <a:pt x="0" y="0"/>
                </a:moveTo>
                <a:cubicBezTo>
                  <a:pt x="204405" y="-21920"/>
                  <a:pt x="498019" y="14907"/>
                  <a:pt x="657711" y="0"/>
                </a:cubicBezTo>
                <a:cubicBezTo>
                  <a:pt x="817403" y="-14907"/>
                  <a:pt x="1146134" y="-17621"/>
                  <a:pt x="1315421" y="0"/>
                </a:cubicBezTo>
                <a:cubicBezTo>
                  <a:pt x="1484708" y="17621"/>
                  <a:pt x="1711337" y="29344"/>
                  <a:pt x="2042365" y="0"/>
                </a:cubicBezTo>
                <a:cubicBezTo>
                  <a:pt x="2373393" y="-29344"/>
                  <a:pt x="2496909" y="-6477"/>
                  <a:pt x="2665459" y="0"/>
                </a:cubicBezTo>
                <a:cubicBezTo>
                  <a:pt x="2834009" y="6477"/>
                  <a:pt x="3123335" y="-24797"/>
                  <a:pt x="3461635" y="0"/>
                </a:cubicBezTo>
                <a:cubicBezTo>
                  <a:pt x="3459778" y="125246"/>
                  <a:pt x="3475657" y="383245"/>
                  <a:pt x="3461635" y="520595"/>
                </a:cubicBezTo>
                <a:cubicBezTo>
                  <a:pt x="3447613" y="657945"/>
                  <a:pt x="3454130" y="865467"/>
                  <a:pt x="3461635" y="1084573"/>
                </a:cubicBezTo>
                <a:cubicBezTo>
                  <a:pt x="3190473" y="1058934"/>
                  <a:pt x="3114666" y="1063369"/>
                  <a:pt x="2769308" y="1084573"/>
                </a:cubicBezTo>
                <a:cubicBezTo>
                  <a:pt x="2423950" y="1105777"/>
                  <a:pt x="2385991" y="1104447"/>
                  <a:pt x="2042365" y="1084573"/>
                </a:cubicBezTo>
                <a:cubicBezTo>
                  <a:pt x="1698739" y="1064699"/>
                  <a:pt x="1582690" y="1056757"/>
                  <a:pt x="1419270" y="1084573"/>
                </a:cubicBezTo>
                <a:cubicBezTo>
                  <a:pt x="1255850" y="1112389"/>
                  <a:pt x="811014" y="1111649"/>
                  <a:pt x="657711" y="1084573"/>
                </a:cubicBezTo>
                <a:cubicBezTo>
                  <a:pt x="504408" y="1057497"/>
                  <a:pt x="234313" y="1070502"/>
                  <a:pt x="0" y="1084573"/>
                </a:cubicBezTo>
                <a:cubicBezTo>
                  <a:pt x="9720" y="848015"/>
                  <a:pt x="-8945" y="810038"/>
                  <a:pt x="0" y="553132"/>
                </a:cubicBezTo>
                <a:cubicBezTo>
                  <a:pt x="8945" y="296226"/>
                  <a:pt x="23017" y="188236"/>
                  <a:pt x="0" y="0"/>
                </a:cubicBezTo>
                <a:close/>
              </a:path>
            </a:pathLst>
          </a:custGeom>
          <a:solidFill>
            <a:schemeClr val="bg2"/>
          </a:solidFill>
          <a:ln>
            <a:noFill/>
            <a:extLst>
              <a:ext uri="{C807C97D-BFC1-408E-A445-0C87EB9F89A2}">
                <ask:lineSketchStyleProps xmlns:ask="http://schemas.microsoft.com/office/drawing/2018/sketchyshapes" sd="3527959187">
                  <a:prstGeom prst="rect">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a:solidFill>
                  <a:schemeClr val="accent1"/>
                </a:solidFill>
              </a:rPr>
              <a:t>ØKT LEVETID PÅ KUNDENE</a:t>
            </a:r>
          </a:p>
        </p:txBody>
      </p:sp>
      <p:sp>
        <p:nvSpPr>
          <p:cNvPr id="34" name="Text Placeholder 3">
            <a:extLst>
              <a:ext uri="{FF2B5EF4-FFF2-40B4-BE49-F238E27FC236}">
                <a16:creationId xmlns:a16="http://schemas.microsoft.com/office/drawing/2014/main" id="{2B7D349D-B0B0-B74A-8398-E345F6E43643}"/>
              </a:ext>
            </a:extLst>
          </p:cNvPr>
          <p:cNvSpPr txBox="1">
            <a:spLocks/>
          </p:cNvSpPr>
          <p:nvPr/>
        </p:nvSpPr>
        <p:spPr>
          <a:xfrm>
            <a:off x="834235" y="1715279"/>
            <a:ext cx="10515600" cy="32445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5E58"/>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2B2A2A"/>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2B2A2A"/>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2B2A2A"/>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2B2A2A"/>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b-NO" sz="1600">
                <a:solidFill>
                  <a:schemeClr val="accent3"/>
                </a:solidFill>
              </a:rPr>
              <a:t>Vi sørger for at CRM er i tråd med deres strategi</a:t>
            </a:r>
          </a:p>
        </p:txBody>
      </p:sp>
    </p:spTree>
    <p:extLst>
      <p:ext uri="{BB962C8B-B14F-4D97-AF65-F5344CB8AC3E}">
        <p14:creationId xmlns:p14="http://schemas.microsoft.com/office/powerpoint/2010/main" val="185373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C6114F-85E4-D54F-AF9B-F56CDA2CDADB}"/>
              </a:ext>
            </a:extLst>
          </p:cNvPr>
          <p:cNvSpPr>
            <a:spLocks noGrp="1"/>
          </p:cNvSpPr>
          <p:nvPr>
            <p:ph type="body" idx="1"/>
          </p:nvPr>
        </p:nvSpPr>
        <p:spPr/>
        <p:txBody>
          <a:bodyPr>
            <a:normAutofit/>
          </a:bodyPr>
          <a:lstStyle/>
          <a:p>
            <a:r>
              <a:rPr lang="nb-NO">
                <a:solidFill>
                  <a:schemeClr val="accent3"/>
                </a:solidFill>
              </a:rPr>
              <a:t>Strukturere prosesser, rutiner og programmer</a:t>
            </a:r>
          </a:p>
        </p:txBody>
      </p:sp>
      <p:sp>
        <p:nvSpPr>
          <p:cNvPr id="3" name="Content Placeholder 2">
            <a:extLst>
              <a:ext uri="{FF2B5EF4-FFF2-40B4-BE49-F238E27FC236}">
                <a16:creationId xmlns:a16="http://schemas.microsoft.com/office/drawing/2014/main" id="{203C339F-78F9-4E4E-8A6B-C00615664812}"/>
              </a:ext>
            </a:extLst>
          </p:cNvPr>
          <p:cNvSpPr>
            <a:spLocks noGrp="1"/>
          </p:cNvSpPr>
          <p:nvPr>
            <p:ph sz="half" idx="2"/>
          </p:nvPr>
        </p:nvSpPr>
        <p:spPr/>
        <p:txBody>
          <a:bodyPr>
            <a:normAutofit/>
          </a:bodyPr>
          <a:lstStyle/>
          <a:p>
            <a:r>
              <a:rPr lang="nb-NO"/>
              <a:t>Etablere </a:t>
            </a:r>
            <a:r>
              <a:rPr lang="nb-NO">
                <a:solidFill>
                  <a:schemeClr val="tx1"/>
                </a:solidFill>
              </a:rPr>
              <a:t>tydelige prosesser, rutiner og programmer </a:t>
            </a:r>
            <a:r>
              <a:rPr lang="nb-NO"/>
              <a:t>med aktiviteter som gir verdi både for kunde og ansatt, for å sikre en god kundeopplevelse.</a:t>
            </a:r>
          </a:p>
          <a:p>
            <a:r>
              <a:rPr lang="nb-NO"/>
              <a:t>Definere faser med tydelige bekreftelser om hvor i prosessen kunden befinner seg.</a:t>
            </a:r>
          </a:p>
          <a:p>
            <a:r>
              <a:rPr lang="nb-NO"/>
              <a:t>Tydeliggjøre hvilke støtteverktøy den ansatte kan benytte i hverdagen.</a:t>
            </a:r>
          </a:p>
          <a:p>
            <a:r>
              <a:rPr lang="nb-NO"/>
              <a:t>Sette møtestrukturer for å sikre at vi leverer verdi i alle ledd.</a:t>
            </a:r>
          </a:p>
          <a:p>
            <a:endParaRPr lang="nb-NO"/>
          </a:p>
        </p:txBody>
      </p:sp>
      <p:sp>
        <p:nvSpPr>
          <p:cNvPr id="4" name="Text Placeholder 3">
            <a:extLst>
              <a:ext uri="{FF2B5EF4-FFF2-40B4-BE49-F238E27FC236}">
                <a16:creationId xmlns:a16="http://schemas.microsoft.com/office/drawing/2014/main" id="{D07F3882-DCB4-A84D-837F-AE7E3EF92561}"/>
              </a:ext>
            </a:extLst>
          </p:cNvPr>
          <p:cNvSpPr>
            <a:spLocks noGrp="1"/>
          </p:cNvSpPr>
          <p:nvPr>
            <p:ph type="body" sz="quarter" idx="3"/>
          </p:nvPr>
        </p:nvSpPr>
        <p:spPr/>
        <p:txBody>
          <a:bodyPr/>
          <a:lstStyle/>
          <a:p>
            <a:r>
              <a:rPr lang="nb-NO">
                <a:solidFill>
                  <a:schemeClr val="accent3"/>
                </a:solidFill>
              </a:rPr>
              <a:t>Sikre vedvarende endring i adferd</a:t>
            </a:r>
          </a:p>
        </p:txBody>
      </p:sp>
      <p:sp>
        <p:nvSpPr>
          <p:cNvPr id="5" name="Content Placeholder 4">
            <a:extLst>
              <a:ext uri="{FF2B5EF4-FFF2-40B4-BE49-F238E27FC236}">
                <a16:creationId xmlns:a16="http://schemas.microsoft.com/office/drawing/2014/main" id="{B3F554A1-6C96-3545-87C5-4BCAF0A864F8}"/>
              </a:ext>
            </a:extLst>
          </p:cNvPr>
          <p:cNvSpPr>
            <a:spLocks noGrp="1"/>
          </p:cNvSpPr>
          <p:nvPr>
            <p:ph sz="quarter" idx="4"/>
          </p:nvPr>
        </p:nvSpPr>
        <p:spPr/>
        <p:txBody>
          <a:bodyPr/>
          <a:lstStyle/>
          <a:p>
            <a:r>
              <a:rPr lang="nb-NO" dirty="0">
                <a:solidFill>
                  <a:schemeClr val="tx1"/>
                </a:solidFill>
              </a:rPr>
              <a:t>Designe og implementere verktøy som påvirker atferd til den ansatte</a:t>
            </a:r>
          </a:p>
          <a:p>
            <a:r>
              <a:rPr lang="nb-NO" dirty="0">
                <a:solidFill>
                  <a:schemeClr val="tx1"/>
                </a:solidFill>
              </a:rPr>
              <a:t>Definere KPI, insentiver og </a:t>
            </a:r>
            <a:r>
              <a:rPr lang="nb-NO" dirty="0" err="1">
                <a:solidFill>
                  <a:schemeClr val="tx1"/>
                </a:solidFill>
              </a:rPr>
              <a:t>dashboards</a:t>
            </a:r>
            <a:r>
              <a:rPr lang="nb-NO" dirty="0">
                <a:solidFill>
                  <a:schemeClr val="tx1"/>
                </a:solidFill>
              </a:rPr>
              <a:t> for å </a:t>
            </a:r>
            <a:r>
              <a:rPr lang="nb-NO" dirty="0" err="1">
                <a:solidFill>
                  <a:schemeClr val="tx1"/>
                </a:solidFill>
              </a:rPr>
              <a:t>målrette</a:t>
            </a:r>
            <a:r>
              <a:rPr lang="nb-NO" dirty="0">
                <a:solidFill>
                  <a:schemeClr val="tx1"/>
                </a:solidFill>
              </a:rPr>
              <a:t> samtaler og aktiviteter</a:t>
            </a:r>
          </a:p>
          <a:p>
            <a:r>
              <a:rPr lang="nb-NO" dirty="0">
                <a:solidFill>
                  <a:schemeClr val="tx1"/>
                </a:solidFill>
              </a:rPr>
              <a:t>Distribuere SuperOffice rutineguider og håndbøker</a:t>
            </a:r>
          </a:p>
          <a:p>
            <a:r>
              <a:rPr lang="nb-NO" dirty="0">
                <a:solidFill>
                  <a:schemeClr val="tx1"/>
                </a:solidFill>
              </a:rPr>
              <a:t>Sikre at organisasjonen selv er i stand til å lære opp egne ansatte og implementere  rutiner</a:t>
            </a:r>
          </a:p>
        </p:txBody>
      </p:sp>
      <p:sp>
        <p:nvSpPr>
          <p:cNvPr id="6" name="Title 5">
            <a:extLst>
              <a:ext uri="{FF2B5EF4-FFF2-40B4-BE49-F238E27FC236}">
                <a16:creationId xmlns:a16="http://schemas.microsoft.com/office/drawing/2014/main" id="{28C1432A-C7DB-A540-AA35-3EDAAE4B77A9}"/>
              </a:ext>
            </a:extLst>
          </p:cNvPr>
          <p:cNvSpPr>
            <a:spLocks noGrp="1"/>
          </p:cNvSpPr>
          <p:nvPr>
            <p:ph type="title"/>
          </p:nvPr>
        </p:nvSpPr>
        <p:spPr/>
        <p:txBody>
          <a:bodyPr>
            <a:noAutofit/>
          </a:bodyPr>
          <a:lstStyle/>
          <a:p>
            <a:r>
              <a:rPr lang="nb-NO" sz="3200" dirty="0"/>
              <a:t>For å skape vedvarende effekt må vi jobbe både med å etablere struktur og endring i atferd</a:t>
            </a:r>
          </a:p>
        </p:txBody>
      </p:sp>
    </p:spTree>
    <p:extLst>
      <p:ext uri="{BB962C8B-B14F-4D97-AF65-F5344CB8AC3E}">
        <p14:creationId xmlns:p14="http://schemas.microsoft.com/office/powerpoint/2010/main" val="4207338291"/>
      </p:ext>
    </p:extLst>
  </p:cSld>
  <p:clrMapOvr>
    <a:masterClrMapping/>
  </p:clrMapOvr>
</p:sld>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8DDB2A6F8E7D2458FF5853B25AC807C" ma:contentTypeVersion="6" ma:contentTypeDescription="Opprett et nytt dokument." ma:contentTypeScope="" ma:versionID="d1e826d0b216da67e0d48f0643f7d27c">
  <xsd:schema xmlns:xsd="http://www.w3.org/2001/XMLSchema" xmlns:xs="http://www.w3.org/2001/XMLSchema" xmlns:p="http://schemas.microsoft.com/office/2006/metadata/properties" xmlns:ns2="efd2af32-ac93-4c82-8fdd-7c4dbca48b46" xmlns:ns3="cdd43a3e-81f5-428d-93ff-d3ea02b7e06d" targetNamespace="http://schemas.microsoft.com/office/2006/metadata/properties" ma:root="true" ma:fieldsID="0fad10e66390838717f78eb4376d9638" ns2:_="" ns3:_="">
    <xsd:import namespace="efd2af32-ac93-4c82-8fdd-7c4dbca48b46"/>
    <xsd:import namespace="cdd43a3e-81f5-428d-93ff-d3ea02b7e0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d2af32-ac93-4c82-8fdd-7c4dbca48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d43a3e-81f5-428d-93ff-d3ea02b7e06d"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dd43a3e-81f5-428d-93ff-d3ea02b7e06d">
      <UserInfo>
        <DisplayName/>
        <AccountId xsi:nil="true"/>
        <AccountType/>
      </UserInfo>
    </SharedWithUsers>
  </documentManagement>
</p:properties>
</file>

<file path=customXml/itemProps1.xml><?xml version="1.0" encoding="utf-8"?>
<ds:datastoreItem xmlns:ds="http://schemas.openxmlformats.org/officeDocument/2006/customXml" ds:itemID="{78F0D4C6-C33C-49F5-BFF6-BB0DA331B37F}">
  <ds:schemaRefs>
    <ds:schemaRef ds:uri="http://schemas.microsoft.com/sharepoint/v3/contenttype/forms"/>
  </ds:schemaRefs>
</ds:datastoreItem>
</file>

<file path=customXml/itemProps2.xml><?xml version="1.0" encoding="utf-8"?>
<ds:datastoreItem xmlns:ds="http://schemas.openxmlformats.org/officeDocument/2006/customXml" ds:itemID="{59AFFE58-F6CB-43C0-9AD2-EC1A2E6BA359}"/>
</file>

<file path=customXml/itemProps3.xml><?xml version="1.0" encoding="utf-8"?>
<ds:datastoreItem xmlns:ds="http://schemas.openxmlformats.org/officeDocument/2006/customXml" ds:itemID="{E0AB611D-22B7-47DE-AC50-DF6FB1BA9224}">
  <ds:schemaRefs>
    <ds:schemaRef ds:uri="http://purl.org/dc/elements/1.1/"/>
    <ds:schemaRef ds:uri="http://purl.org/dc/terms/"/>
    <ds:schemaRef ds:uri="http://www.w3.org/XML/1998/namespace"/>
    <ds:schemaRef ds:uri="7f39bb16-fd68-45bf-bae2-c6816d6a4299"/>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bd3b1102-7859-4ec0-9fbc-131478542fc4"/>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2531</Words>
  <Application>Microsoft Office PowerPoint</Application>
  <PresentationFormat>Widescreen</PresentationFormat>
  <Paragraphs>423</Paragraphs>
  <Slides>40</Slides>
  <Notes>16</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40</vt:i4>
      </vt:variant>
    </vt:vector>
  </HeadingPairs>
  <TitlesOfParts>
    <vt:vector size="50" baseType="lpstr">
      <vt:lpstr>Arial</vt:lpstr>
      <vt:lpstr>Arial</vt:lpstr>
      <vt:lpstr>Arial Black</vt:lpstr>
      <vt:lpstr>Calibri</vt:lpstr>
      <vt:lpstr>Lato</vt:lpstr>
      <vt:lpstr>Proxima Nova Rg</vt:lpstr>
      <vt:lpstr>Verdana</vt:lpstr>
      <vt:lpstr>Title slides and deviders </vt:lpstr>
      <vt:lpstr>Content slides</vt:lpstr>
      <vt:lpstr>End slides </vt:lpstr>
      <vt:lpstr>VALUE WORKSHOP</vt:lpstr>
      <vt:lpstr>PowerPoint Presentation</vt:lpstr>
      <vt:lpstr>Agenda</vt:lpstr>
      <vt:lpstr>FORMÅL MED VALUE WORKSHOP</vt:lpstr>
      <vt:lpstr>Formål med Value workshop</vt:lpstr>
      <vt:lpstr>VÅR TILNÆRMING TIL CRM IMPLEMENTERING &amp; ADOPSJON</vt:lpstr>
      <vt:lpstr>Vår tilnærming til CRM implementering og adopsjon</vt:lpstr>
      <vt:lpstr>CRM &amp; Strategi</vt:lpstr>
      <vt:lpstr>For å skape vedvarende effekt må vi jobbe både med å etablere struktur og endring i atferd</vt:lpstr>
      <vt:lpstr>KPI’er i sentrum for design av løsning</vt:lpstr>
      <vt:lpstr>Dette oppnår vi sammen gjennom vår implementeringsmetodikk</vt:lpstr>
      <vt:lpstr>SPØRSMÅL 1 HVA ER FORVENTNINGENE DINE TIL PROSJEKTET?  SPØRSMÅL 2 HVA VIL VÆRE DITT PERSONLIG BIDRAG?</vt:lpstr>
      <vt:lpstr>FORMÅL, OMFANG &amp; PLAN FOR PROSJEKTET</vt:lpstr>
      <vt:lpstr>Formål</vt:lpstr>
      <vt:lpstr>PowerPoint Presentation</vt:lpstr>
      <vt:lpstr>PowerPoint Presentation</vt:lpstr>
      <vt:lpstr>Q&amp;A</vt:lpstr>
      <vt:lpstr>HVORDAN LYKKES VI MED DETTE PROSJEKTET OG NÅR KAN VI SI AT  DET HAR VÆRT EN SUKSESS? </vt:lpstr>
      <vt:lpstr>SUKSESSFAKTORER  Definisjon: Suksessfaktorer er forhold som må ligge til rette for at prosjektresultatet skal oppfattes som vellykket. Suksessfaktorene observeres og påvirkes under selve prosjektgjennomføringen.  En vektlegging av suksessfaktorene under prosjektets gjennomføring øker sannsynligheten for et vellykket resultat. </vt:lpstr>
      <vt:lpstr>Suksessfaktorer for prosjekt</vt:lpstr>
      <vt:lpstr>Diskuter hva som vil være de viktigste suksessfaktorer for dette prosjektet</vt:lpstr>
      <vt:lpstr>SUKSESSKRITERIER  Definisjon: Et suksesskriterium er et parameter, en indikator eller en verdi som måles eller registreres for å avgjøre om et prosjekt er suksessfullt eller ikke. Suksesskriteriene er knyttet til prosjekts mål og kan registereres etter at prosjektet er avsluttet.</vt:lpstr>
      <vt:lpstr>Hva er den langsiktige effekten av å gjennomføre dette prosjektet</vt:lpstr>
      <vt:lpstr>Hva skal være våre suksesskriterier og hvordan kan vi måle det?</vt:lpstr>
      <vt:lpstr>PROSJEKTORGANISASJON &amp; MØTESTRUKTUR</vt:lpstr>
      <vt:lpstr>Prosjektorganisering</vt:lpstr>
      <vt:lpstr>La oss definere prosjektgruppen sammen</vt:lpstr>
      <vt:lpstr>Vi trenger innspill fra dere for å sikre optimal møtestruktur</vt:lpstr>
      <vt:lpstr>KARTLEGGING AV DE VIKTIGSTE KPI’ER {name} NAVIGERER &amp; PRIORITERER ETTER</vt:lpstr>
      <vt:lpstr>PowerPoint Presentation</vt:lpstr>
      <vt:lpstr>Hvilken CRM strategi følger  {name}? </vt:lpstr>
      <vt:lpstr>Hvor planlegger dere å skape vekst?</vt:lpstr>
      <vt:lpstr>Eksempler på KPIer</vt:lpstr>
      <vt:lpstr>KPI kriterier</vt:lpstr>
      <vt:lpstr>KPI’er vi allerede har kartlagt med dere</vt:lpstr>
      <vt:lpstr>Hva definerer dere som de 4-5 viktigste KPI hos {name}?</vt:lpstr>
      <vt:lpstr>Hva definerer dere som de 4-5 viktigste KPI hos {name}?</vt:lpstr>
      <vt:lpstr>PowerPoint Presentation</vt:lpstr>
      <vt:lpst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IN01 - Value workshop - Presentation</dc:title>
  <dc:creator>Pernille Anderson</dc:creator>
  <cp:lastModifiedBy>Øivind Urdal</cp:lastModifiedBy>
  <cp:revision>1</cp:revision>
  <dcterms:created xsi:type="dcterms:W3CDTF">2020-03-26T10:04:33Z</dcterms:created>
  <dcterms:modified xsi:type="dcterms:W3CDTF">2022-01-26T14:57:41Z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0x010100F8DDB2A6F8E7D2458FF5853B25AC807C</vt:lpwstr>
  </property>
  <property fmtid="{D5CDD505-2E9C-101B-9397-08002B2CF9AE}" pid="3" name="Order">
    <vt:lpwstr>3500.00000000000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