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Lst>
  <p:notesMasterIdLst>
    <p:notesMasterId r:id="rId26"/>
  </p:notesMasterIdLst>
  <p:handoutMasterIdLst>
    <p:handoutMasterId r:id="rId27"/>
  </p:handoutMasterIdLst>
  <p:sldIdLst>
    <p:sldId id="257" r:id="rId7"/>
    <p:sldId id="1731651288" r:id="rId8"/>
    <p:sldId id="1731651321" r:id="rId9"/>
    <p:sldId id="1731651310" r:id="rId10"/>
    <p:sldId id="259" r:id="rId11"/>
    <p:sldId id="1731651311" r:id="rId12"/>
    <p:sldId id="1731651312" r:id="rId13"/>
    <p:sldId id="1731651322" r:id="rId14"/>
    <p:sldId id="1731651323" r:id="rId15"/>
    <p:sldId id="1731651324" r:id="rId16"/>
    <p:sldId id="1731651325" r:id="rId17"/>
    <p:sldId id="1731651326" r:id="rId18"/>
    <p:sldId id="1731651313" r:id="rId19"/>
    <p:sldId id="1731651327" r:id="rId20"/>
    <p:sldId id="1731651315" r:id="rId21"/>
    <p:sldId id="1731651328" r:id="rId22"/>
    <p:sldId id="1731651317" r:id="rId23"/>
    <p:sldId id="1731651329" r:id="rId24"/>
    <p:sldId id="1731651266" r:id="rId25"/>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EF1498-C966-AA4C-9BC8-E13D1B0A21E1}">
          <p14:sldIdLst>
            <p14:sldId id="257"/>
            <p14:sldId id="1731651288"/>
            <p14:sldId id="1731651321"/>
            <p14:sldId id="1731651310"/>
            <p14:sldId id="259"/>
            <p14:sldId id="1731651311"/>
            <p14:sldId id="1731651312"/>
            <p14:sldId id="1731651322"/>
            <p14:sldId id="1731651323"/>
            <p14:sldId id="1731651324"/>
            <p14:sldId id="1731651325"/>
            <p14:sldId id="1731651326"/>
            <p14:sldId id="1731651313"/>
            <p14:sldId id="1731651327"/>
            <p14:sldId id="1731651315"/>
            <p14:sldId id="1731651328"/>
            <p14:sldId id="1731651317"/>
            <p14:sldId id="1731651329"/>
            <p14:sldId id="1731651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Øivind Urdal" initials="ØU" lastIdx="2" clrIdx="0">
    <p:extLst>
      <p:ext uri="{19B8F6BF-5375-455C-9EA6-DF929625EA0E}">
        <p15:presenceInfo xmlns:p15="http://schemas.microsoft.com/office/powerpoint/2012/main" userId="S::urdal@superoffice.com::a519fee0-b56b-489a-8ee4-66b2d8616237" providerId="AD"/>
      </p:ext>
    </p:extLst>
  </p:cmAuthor>
  <p:cmAuthor id="2" name="Alex Pelan" initials="AP" lastIdx="1" clrIdx="1">
    <p:extLst>
      <p:ext uri="{19B8F6BF-5375-455C-9EA6-DF929625EA0E}">
        <p15:presenceInfo xmlns:p15="http://schemas.microsoft.com/office/powerpoint/2012/main" userId="S::alexp@superoffice.com::0f2803ee-6420-431a-8481-41eebae873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545"/>
    <a:srgbClr val="D5450D"/>
    <a:srgbClr val="F2F8F6"/>
    <a:srgbClr val="005E58"/>
    <a:srgbClr val="FC8A5E"/>
    <a:srgbClr val="2B2A2A"/>
    <a:srgbClr val="FC8B5F"/>
    <a:srgbClr val="A7D4DE"/>
    <a:srgbClr val="30B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CA623-88C2-413A-807C-6C422CD2CA43}" v="2" dt="2022-09-16T10:55:37.5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8" d="100"/>
          <a:sy n="148" d="100"/>
        </p:scale>
        <p:origin x="1362" y="12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Øivind Urdal" userId="a519fee0-b56b-489a-8ee4-66b2d8616237" providerId="ADAL" clId="{3B194B64-B9AA-4AB2-AD4E-EF7A0C62A260}"/>
    <pc:docChg chg="modSld">
      <pc:chgData name="Øivind Urdal" userId="a519fee0-b56b-489a-8ee4-66b2d8616237" providerId="ADAL" clId="{3B194B64-B9AA-4AB2-AD4E-EF7A0C62A260}" dt="2021-11-16T06:45:20.989" v="31" actId="113"/>
      <pc:docMkLst>
        <pc:docMk/>
      </pc:docMkLst>
      <pc:sldChg chg="modSp mod">
        <pc:chgData name="Øivind Urdal" userId="a519fee0-b56b-489a-8ee4-66b2d8616237" providerId="ADAL" clId="{3B194B64-B9AA-4AB2-AD4E-EF7A0C62A260}" dt="2021-11-16T06:41:08.332" v="29" actId="20577"/>
        <pc:sldMkLst>
          <pc:docMk/>
          <pc:sldMk cId="1153930954" sldId="1731651321"/>
        </pc:sldMkLst>
        <pc:spChg chg="mod">
          <ac:chgData name="Øivind Urdal" userId="a519fee0-b56b-489a-8ee4-66b2d8616237" providerId="ADAL" clId="{3B194B64-B9AA-4AB2-AD4E-EF7A0C62A260}" dt="2021-11-16T06:41:08.332" v="29" actId="20577"/>
          <ac:spMkLst>
            <pc:docMk/>
            <pc:sldMk cId="1153930954" sldId="1731651321"/>
            <ac:spMk id="7" creationId="{4525B9A9-A901-43D3-9F08-7B9C5B3A3268}"/>
          </ac:spMkLst>
        </pc:spChg>
      </pc:sldChg>
      <pc:sldChg chg="modSp mod">
        <pc:chgData name="Øivind Urdal" userId="a519fee0-b56b-489a-8ee4-66b2d8616237" providerId="ADAL" clId="{3B194B64-B9AA-4AB2-AD4E-EF7A0C62A260}" dt="2021-11-16T06:45:20.989" v="31" actId="113"/>
        <pc:sldMkLst>
          <pc:docMk/>
          <pc:sldMk cId="2318433191" sldId="1731651328"/>
        </pc:sldMkLst>
        <pc:spChg chg="mod">
          <ac:chgData name="Øivind Urdal" userId="a519fee0-b56b-489a-8ee4-66b2d8616237" providerId="ADAL" clId="{3B194B64-B9AA-4AB2-AD4E-EF7A0C62A260}" dt="2021-11-16T06:45:20.989" v="31" actId="113"/>
          <ac:spMkLst>
            <pc:docMk/>
            <pc:sldMk cId="2318433191" sldId="1731651328"/>
            <ac:spMk id="3" creationId="{203C339F-78F9-4E4E-8A6B-C00615664812}"/>
          </ac:spMkLst>
        </pc:spChg>
      </pc:sldChg>
    </pc:docChg>
  </pc:docChgLst>
  <pc:docChgLst>
    <pc:chgData name="Øivind Urdal" userId="a519fee0-b56b-489a-8ee4-66b2d8616237" providerId="ADAL" clId="{EACB0B41-D356-4BD9-938C-046715676907}"/>
    <pc:docChg chg="undo custSel modSld">
      <pc:chgData name="Øivind Urdal" userId="a519fee0-b56b-489a-8ee4-66b2d8616237" providerId="ADAL" clId="{EACB0B41-D356-4BD9-938C-046715676907}" dt="2021-04-29T05:49:53.475" v="61" actId="20577"/>
      <pc:docMkLst>
        <pc:docMk/>
      </pc:docMkLst>
      <pc:sldChg chg="modSp mod">
        <pc:chgData name="Øivind Urdal" userId="a519fee0-b56b-489a-8ee4-66b2d8616237" providerId="ADAL" clId="{EACB0B41-D356-4BD9-938C-046715676907}" dt="2021-04-29T05:48:28.859" v="33" actId="20577"/>
        <pc:sldMkLst>
          <pc:docMk/>
          <pc:sldMk cId="4126752349" sldId="1731651266"/>
        </pc:sldMkLst>
        <pc:spChg chg="mod">
          <ac:chgData name="Øivind Urdal" userId="a519fee0-b56b-489a-8ee4-66b2d8616237" providerId="ADAL" clId="{EACB0B41-D356-4BD9-938C-046715676907}" dt="2021-04-29T05:48:28.859" v="33" actId="20577"/>
          <ac:spMkLst>
            <pc:docMk/>
            <pc:sldMk cId="4126752349" sldId="1731651266"/>
            <ac:spMk id="9" creationId="{E1577D4F-F5DF-1D4C-8B62-C43F634EFC31}"/>
          </ac:spMkLst>
        </pc:spChg>
      </pc:sldChg>
      <pc:sldChg chg="modSp mod">
        <pc:chgData name="Øivind Urdal" userId="a519fee0-b56b-489a-8ee4-66b2d8616237" providerId="ADAL" clId="{EACB0B41-D356-4BD9-938C-046715676907}" dt="2021-04-29T05:47:13.264" v="0" actId="207"/>
        <pc:sldMkLst>
          <pc:docMk/>
          <pc:sldMk cId="3658351506" sldId="1731651282"/>
        </pc:sldMkLst>
        <pc:spChg chg="mod">
          <ac:chgData name="Øivind Urdal" userId="a519fee0-b56b-489a-8ee4-66b2d8616237" providerId="ADAL" clId="{EACB0B41-D356-4BD9-938C-046715676907}" dt="2021-04-29T05:47:13.264" v="0" actId="207"/>
          <ac:spMkLst>
            <pc:docMk/>
            <pc:sldMk cId="3658351506" sldId="1731651282"/>
            <ac:spMk id="2" creationId="{4E748094-9C5C-CB42-B5F5-094B7917B50B}"/>
          </ac:spMkLst>
        </pc:spChg>
      </pc:sldChg>
      <pc:sldChg chg="modSp mod">
        <pc:chgData name="Øivind Urdal" userId="a519fee0-b56b-489a-8ee4-66b2d8616237" providerId="ADAL" clId="{EACB0B41-D356-4BD9-938C-046715676907}" dt="2021-04-29T05:49:53.475" v="61" actId="20577"/>
        <pc:sldMkLst>
          <pc:docMk/>
          <pc:sldMk cId="1189516596" sldId="1731651290"/>
        </pc:sldMkLst>
        <pc:spChg chg="mod">
          <ac:chgData name="Øivind Urdal" userId="a519fee0-b56b-489a-8ee4-66b2d8616237" providerId="ADAL" clId="{EACB0B41-D356-4BD9-938C-046715676907}" dt="2021-04-29T05:49:53.475" v="61" actId="20577"/>
          <ac:spMkLst>
            <pc:docMk/>
            <pc:sldMk cId="1189516596" sldId="1731651290"/>
            <ac:spMk id="54" creationId="{7E8A5E09-31B3-F446-AC12-8566116575BF}"/>
          </ac:spMkLst>
        </pc:spChg>
      </pc:sldChg>
      <pc:sldChg chg="modSp mod">
        <pc:chgData name="Øivind Urdal" userId="a519fee0-b56b-489a-8ee4-66b2d8616237" providerId="ADAL" clId="{EACB0B41-D356-4BD9-938C-046715676907}" dt="2021-04-29T05:49:35.579" v="48" actId="20577"/>
        <pc:sldMkLst>
          <pc:docMk/>
          <pc:sldMk cId="3072571219" sldId="1731651305"/>
        </pc:sldMkLst>
        <pc:spChg chg="mod">
          <ac:chgData name="Øivind Urdal" userId="a519fee0-b56b-489a-8ee4-66b2d8616237" providerId="ADAL" clId="{EACB0B41-D356-4BD9-938C-046715676907}" dt="2021-04-29T05:49:35.579" v="48" actId="20577"/>
          <ac:spMkLst>
            <pc:docMk/>
            <pc:sldMk cId="3072571219" sldId="1731651305"/>
            <ac:spMk id="54" creationId="{7E8A5E09-31B3-F446-AC12-8566116575BF}"/>
          </ac:spMkLst>
        </pc:spChg>
      </pc:sldChg>
      <pc:sldChg chg="modSp mod">
        <pc:chgData name="Øivind Urdal" userId="a519fee0-b56b-489a-8ee4-66b2d8616237" providerId="ADAL" clId="{EACB0B41-D356-4BD9-938C-046715676907}" dt="2021-04-29T05:48:51.523" v="35" actId="207"/>
        <pc:sldMkLst>
          <pc:docMk/>
          <pc:sldMk cId="67466322" sldId="1731651306"/>
        </pc:sldMkLst>
        <pc:spChg chg="mod">
          <ac:chgData name="Øivind Urdal" userId="a519fee0-b56b-489a-8ee4-66b2d8616237" providerId="ADAL" clId="{EACB0B41-D356-4BD9-938C-046715676907}" dt="2021-04-29T05:48:51.523" v="35" actId="207"/>
          <ac:spMkLst>
            <pc:docMk/>
            <pc:sldMk cId="67466322" sldId="1731651306"/>
            <ac:spMk id="2" creationId="{5BA3DD50-67C7-DA46-A99A-295E9338AA25}"/>
          </ac:spMkLst>
        </pc:spChg>
      </pc:sldChg>
    </pc:docChg>
  </pc:docChgLst>
  <pc:docChgLst>
    <pc:chgData name="Øivind Urdal" userId="S::urdal@superoffice.com::a519fee0-b56b-489a-8ee4-66b2d8616237" providerId="AD" clId="Web-{B4BC6759-3465-F61F-9DEB-3C592617A967}"/>
    <pc:docChg chg="modSld">
      <pc:chgData name="Øivind Urdal" userId="S::urdal@superoffice.com::a519fee0-b56b-489a-8ee4-66b2d8616237" providerId="AD" clId="Web-{B4BC6759-3465-F61F-9DEB-3C592617A967}" dt="2021-04-23T06:13:24.547" v="6" actId="20577"/>
      <pc:docMkLst>
        <pc:docMk/>
      </pc:docMkLst>
      <pc:sldChg chg="modSp delCm">
        <pc:chgData name="Øivind Urdal" userId="S::urdal@superoffice.com::a519fee0-b56b-489a-8ee4-66b2d8616237" providerId="AD" clId="Web-{B4BC6759-3465-F61F-9DEB-3C592617A967}" dt="2021-04-23T06:13:24.547" v="6" actId="20577"/>
        <pc:sldMkLst>
          <pc:docMk/>
          <pc:sldMk cId="613499795" sldId="1731651242"/>
        </pc:sldMkLst>
        <pc:spChg chg="mod">
          <ac:chgData name="Øivind Urdal" userId="S::urdal@superoffice.com::a519fee0-b56b-489a-8ee4-66b2d8616237" providerId="AD" clId="Web-{B4BC6759-3465-F61F-9DEB-3C592617A967}" dt="2021-04-23T06:13:24.547" v="6" actId="20577"/>
          <ac:spMkLst>
            <pc:docMk/>
            <pc:sldMk cId="613499795" sldId="1731651242"/>
            <ac:spMk id="2" creationId="{2AA7BBC5-9A23-FD4D-A325-0546E6FE1DCD}"/>
          </ac:spMkLst>
        </pc:spChg>
      </pc:sldChg>
    </pc:docChg>
  </pc:docChgLst>
  <pc:docChgLst>
    <pc:chgData name="Øivind Urdal" userId="a519fee0-b56b-489a-8ee4-66b2d8616237" providerId="ADAL" clId="{22DCAF6B-FEB1-4E5B-AC9B-09442E3B61F0}"/>
    <pc:docChg chg="modSld">
      <pc:chgData name="Øivind Urdal" userId="a519fee0-b56b-489a-8ee4-66b2d8616237" providerId="ADAL" clId="{22DCAF6B-FEB1-4E5B-AC9B-09442E3B61F0}" dt="2021-06-08T07:59:41.121" v="28" actId="20577"/>
      <pc:docMkLst>
        <pc:docMk/>
      </pc:docMkLst>
      <pc:sldChg chg="modSp">
        <pc:chgData name="Øivind Urdal" userId="a519fee0-b56b-489a-8ee4-66b2d8616237" providerId="ADAL" clId="{22DCAF6B-FEB1-4E5B-AC9B-09442E3B61F0}" dt="2021-06-08T07:57:40.365" v="0"/>
        <pc:sldMkLst>
          <pc:docMk/>
          <pc:sldMk cId="148608899" sldId="257"/>
        </pc:sldMkLst>
        <pc:spChg chg="mod">
          <ac:chgData name="Øivind Urdal" userId="a519fee0-b56b-489a-8ee4-66b2d8616237" providerId="ADAL" clId="{22DCAF6B-FEB1-4E5B-AC9B-09442E3B61F0}" dt="2021-06-08T07:57:40.365" v="0"/>
          <ac:spMkLst>
            <pc:docMk/>
            <pc:sldMk cId="148608899" sldId="257"/>
            <ac:spMk id="2" creationId="{159EF414-56B9-5646-9FB2-67D62E13AE48}"/>
          </ac:spMkLst>
        </pc:spChg>
      </pc:sldChg>
      <pc:sldChg chg="modSp">
        <pc:chgData name="Øivind Urdal" userId="a519fee0-b56b-489a-8ee4-66b2d8616237" providerId="ADAL" clId="{22DCAF6B-FEB1-4E5B-AC9B-09442E3B61F0}" dt="2021-06-08T07:57:40.365" v="0"/>
        <pc:sldMkLst>
          <pc:docMk/>
          <pc:sldMk cId="640873637" sldId="1731651288"/>
        </pc:sldMkLst>
        <pc:spChg chg="mod">
          <ac:chgData name="Øivind Urdal" userId="a519fee0-b56b-489a-8ee4-66b2d8616237" providerId="ADAL" clId="{22DCAF6B-FEB1-4E5B-AC9B-09442E3B61F0}" dt="2021-06-08T07:57:40.365" v="0"/>
          <ac:spMkLst>
            <pc:docMk/>
            <pc:sldMk cId="640873637" sldId="1731651288"/>
            <ac:spMk id="2" creationId="{8FCE5CC1-A615-A34D-8268-97B9060CA33F}"/>
          </ac:spMkLst>
        </pc:spChg>
      </pc:sldChg>
      <pc:sldChg chg="modSp">
        <pc:chgData name="Øivind Urdal" userId="a519fee0-b56b-489a-8ee4-66b2d8616237" providerId="ADAL" clId="{22DCAF6B-FEB1-4E5B-AC9B-09442E3B61F0}" dt="2021-06-08T07:57:40.365" v="0"/>
        <pc:sldMkLst>
          <pc:docMk/>
          <pc:sldMk cId="4261540225" sldId="1731651310"/>
        </pc:sldMkLst>
        <pc:spChg chg="mod">
          <ac:chgData name="Øivind Urdal" userId="a519fee0-b56b-489a-8ee4-66b2d8616237" providerId="ADAL" clId="{22DCAF6B-FEB1-4E5B-AC9B-09442E3B61F0}" dt="2021-06-08T07:57:40.365" v="0"/>
          <ac:spMkLst>
            <pc:docMk/>
            <pc:sldMk cId="4261540225" sldId="1731651310"/>
            <ac:spMk id="2" creationId="{8FCE5CC1-A615-A34D-8268-97B9060CA33F}"/>
          </ac:spMkLst>
        </pc:spChg>
      </pc:sldChg>
      <pc:sldChg chg="modSp">
        <pc:chgData name="Øivind Urdal" userId="a519fee0-b56b-489a-8ee4-66b2d8616237" providerId="ADAL" clId="{22DCAF6B-FEB1-4E5B-AC9B-09442E3B61F0}" dt="2021-06-08T07:57:40.365" v="0"/>
        <pc:sldMkLst>
          <pc:docMk/>
          <pc:sldMk cId="2766507288" sldId="1731651311"/>
        </pc:sldMkLst>
        <pc:spChg chg="mod">
          <ac:chgData name="Øivind Urdal" userId="a519fee0-b56b-489a-8ee4-66b2d8616237" providerId="ADAL" clId="{22DCAF6B-FEB1-4E5B-AC9B-09442E3B61F0}" dt="2021-06-08T07:57:40.365" v="0"/>
          <ac:spMkLst>
            <pc:docMk/>
            <pc:sldMk cId="2766507288" sldId="1731651311"/>
            <ac:spMk id="2" creationId="{8FCE5CC1-A615-A34D-8268-97B9060CA33F}"/>
          </ac:spMkLst>
        </pc:spChg>
      </pc:sldChg>
      <pc:sldChg chg="modSp">
        <pc:chgData name="Øivind Urdal" userId="a519fee0-b56b-489a-8ee4-66b2d8616237" providerId="ADAL" clId="{22DCAF6B-FEB1-4E5B-AC9B-09442E3B61F0}" dt="2021-06-08T07:57:40.365" v="0"/>
        <pc:sldMkLst>
          <pc:docMk/>
          <pc:sldMk cId="1458133554" sldId="1731651313"/>
        </pc:sldMkLst>
        <pc:spChg chg="mod">
          <ac:chgData name="Øivind Urdal" userId="a519fee0-b56b-489a-8ee4-66b2d8616237" providerId="ADAL" clId="{22DCAF6B-FEB1-4E5B-AC9B-09442E3B61F0}" dt="2021-06-08T07:57:40.365" v="0"/>
          <ac:spMkLst>
            <pc:docMk/>
            <pc:sldMk cId="1458133554" sldId="1731651313"/>
            <ac:spMk id="2" creationId="{8FCE5CC1-A615-A34D-8268-97B9060CA33F}"/>
          </ac:spMkLst>
        </pc:spChg>
      </pc:sldChg>
      <pc:sldChg chg="modSp">
        <pc:chgData name="Øivind Urdal" userId="a519fee0-b56b-489a-8ee4-66b2d8616237" providerId="ADAL" clId="{22DCAF6B-FEB1-4E5B-AC9B-09442E3B61F0}" dt="2021-06-08T07:57:40.365" v="0"/>
        <pc:sldMkLst>
          <pc:docMk/>
          <pc:sldMk cId="959983559" sldId="1731651315"/>
        </pc:sldMkLst>
        <pc:spChg chg="mod">
          <ac:chgData name="Øivind Urdal" userId="a519fee0-b56b-489a-8ee4-66b2d8616237" providerId="ADAL" clId="{22DCAF6B-FEB1-4E5B-AC9B-09442E3B61F0}" dt="2021-06-08T07:57:40.365" v="0"/>
          <ac:spMkLst>
            <pc:docMk/>
            <pc:sldMk cId="959983559" sldId="1731651315"/>
            <ac:spMk id="2" creationId="{8FCE5CC1-A615-A34D-8268-97B9060CA33F}"/>
          </ac:spMkLst>
        </pc:spChg>
      </pc:sldChg>
      <pc:sldChg chg="modSp">
        <pc:chgData name="Øivind Urdal" userId="a519fee0-b56b-489a-8ee4-66b2d8616237" providerId="ADAL" clId="{22DCAF6B-FEB1-4E5B-AC9B-09442E3B61F0}" dt="2021-06-08T07:57:40.365" v="0"/>
        <pc:sldMkLst>
          <pc:docMk/>
          <pc:sldMk cId="732080321" sldId="1731651317"/>
        </pc:sldMkLst>
        <pc:spChg chg="mod">
          <ac:chgData name="Øivind Urdal" userId="a519fee0-b56b-489a-8ee4-66b2d8616237" providerId="ADAL" clId="{22DCAF6B-FEB1-4E5B-AC9B-09442E3B61F0}" dt="2021-06-08T07:57:40.365" v="0"/>
          <ac:spMkLst>
            <pc:docMk/>
            <pc:sldMk cId="732080321" sldId="1731651317"/>
            <ac:spMk id="2" creationId="{8FCE5CC1-A615-A34D-8268-97B9060CA33F}"/>
          </ac:spMkLst>
        </pc:spChg>
      </pc:sldChg>
      <pc:sldChg chg="modSp mod">
        <pc:chgData name="Øivind Urdal" userId="a519fee0-b56b-489a-8ee4-66b2d8616237" providerId="ADAL" clId="{22DCAF6B-FEB1-4E5B-AC9B-09442E3B61F0}" dt="2021-06-08T07:59:41.121" v="28" actId="20577"/>
        <pc:sldMkLst>
          <pc:docMk/>
          <pc:sldMk cId="1153930954" sldId="1731651321"/>
        </pc:sldMkLst>
        <pc:spChg chg="mod">
          <ac:chgData name="Øivind Urdal" userId="a519fee0-b56b-489a-8ee4-66b2d8616237" providerId="ADAL" clId="{22DCAF6B-FEB1-4E5B-AC9B-09442E3B61F0}" dt="2021-06-08T07:59:32.865" v="7" actId="113"/>
          <ac:spMkLst>
            <pc:docMk/>
            <pc:sldMk cId="1153930954" sldId="1731651321"/>
            <ac:spMk id="4" creationId="{39F8FEF6-5EB0-4AE9-980A-AAC5AA3F34EE}"/>
          </ac:spMkLst>
        </pc:spChg>
        <pc:spChg chg="mod">
          <ac:chgData name="Øivind Urdal" userId="a519fee0-b56b-489a-8ee4-66b2d8616237" providerId="ADAL" clId="{22DCAF6B-FEB1-4E5B-AC9B-09442E3B61F0}" dt="2021-06-08T07:57:40.365" v="0"/>
          <ac:spMkLst>
            <pc:docMk/>
            <pc:sldMk cId="1153930954" sldId="1731651321"/>
            <ac:spMk id="6" creationId="{28C1432A-C7DB-A540-AA35-3EDAAE4B77A9}"/>
          </ac:spMkLst>
        </pc:spChg>
        <pc:spChg chg="mod">
          <ac:chgData name="Øivind Urdal" userId="a519fee0-b56b-489a-8ee4-66b2d8616237" providerId="ADAL" clId="{22DCAF6B-FEB1-4E5B-AC9B-09442E3B61F0}" dt="2021-06-08T07:59:41.121" v="28" actId="20577"/>
          <ac:spMkLst>
            <pc:docMk/>
            <pc:sldMk cId="1153930954" sldId="1731651321"/>
            <ac:spMk id="7" creationId="{4525B9A9-A901-43D3-9F08-7B9C5B3A3268}"/>
          </ac:spMkLst>
        </pc:spChg>
      </pc:sldChg>
    </pc:docChg>
  </pc:docChgLst>
  <pc:docChgLst>
    <pc:chgData name="Øivind Urdal" userId="a519fee0-b56b-489a-8ee4-66b2d8616237" providerId="ADAL" clId="{A0A52812-D118-4406-86C9-483C2559C310}"/>
    <pc:docChg chg="undo custSel delSld modSld delSection modSection">
      <pc:chgData name="Øivind Urdal" userId="a519fee0-b56b-489a-8ee4-66b2d8616237" providerId="ADAL" clId="{A0A52812-D118-4406-86C9-483C2559C310}" dt="2021-05-06T17:12:59.164" v="756" actId="20577"/>
      <pc:docMkLst>
        <pc:docMk/>
      </pc:docMkLst>
      <pc:sldChg chg="modSp mod">
        <pc:chgData name="Øivind Urdal" userId="a519fee0-b56b-489a-8ee4-66b2d8616237" providerId="ADAL" clId="{A0A52812-D118-4406-86C9-483C2559C310}" dt="2021-05-06T17:12:59.164" v="756" actId="20577"/>
        <pc:sldMkLst>
          <pc:docMk/>
          <pc:sldMk cId="148608899" sldId="257"/>
        </pc:sldMkLst>
        <pc:spChg chg="mod">
          <ac:chgData name="Øivind Urdal" userId="a519fee0-b56b-489a-8ee4-66b2d8616237" providerId="ADAL" clId="{A0A52812-D118-4406-86C9-483C2559C310}" dt="2021-05-06T17:12:59.164" v="756" actId="20577"/>
          <ac:spMkLst>
            <pc:docMk/>
            <pc:sldMk cId="148608899" sldId="257"/>
            <ac:spMk id="2" creationId="{159EF414-56B9-5646-9FB2-67D62E13AE48}"/>
          </ac:spMkLst>
        </pc:spChg>
        <pc:spChg chg="mod">
          <ac:chgData name="Øivind Urdal" userId="a519fee0-b56b-489a-8ee4-66b2d8616237" providerId="ADAL" clId="{A0A52812-D118-4406-86C9-483C2559C310}" dt="2021-04-22T11:56:25.453" v="156" actId="207"/>
          <ac:spMkLst>
            <pc:docMk/>
            <pc:sldMk cId="148608899" sldId="257"/>
            <ac:spMk id="3" creationId="{6EBE632B-89EB-CA4E-8148-46AF72B3DFBA}"/>
          </ac:spMkLst>
        </pc:spChg>
      </pc:sldChg>
      <pc:sldChg chg="modSp mod">
        <pc:chgData name="Øivind Urdal" userId="a519fee0-b56b-489a-8ee4-66b2d8616237" providerId="ADAL" clId="{A0A52812-D118-4406-86C9-483C2559C310}" dt="2021-04-21T12:17:44.245" v="87" actId="113"/>
        <pc:sldMkLst>
          <pc:docMk/>
          <pc:sldMk cId="1203316686" sldId="259"/>
        </pc:sldMkLst>
        <pc:graphicFrameChg chg="modGraphic">
          <ac:chgData name="Øivind Urdal" userId="a519fee0-b56b-489a-8ee4-66b2d8616237" providerId="ADAL" clId="{A0A52812-D118-4406-86C9-483C2559C310}" dt="2021-04-21T12:17:44.245" v="87" actId="113"/>
          <ac:graphicFrameMkLst>
            <pc:docMk/>
            <pc:sldMk cId="1203316686" sldId="259"/>
            <ac:graphicFrameMk id="4" creationId="{4BF889A1-938E-234F-B4E8-5E05AFAE382F}"/>
          </ac:graphicFrameMkLst>
        </pc:graphicFrameChg>
      </pc:sldChg>
      <pc:sldChg chg="modSp mod">
        <pc:chgData name="Øivind Urdal" userId="a519fee0-b56b-489a-8ee4-66b2d8616237" providerId="ADAL" clId="{A0A52812-D118-4406-86C9-483C2559C310}" dt="2021-05-06T17:04:46.295" v="721" actId="20577"/>
        <pc:sldMkLst>
          <pc:docMk/>
          <pc:sldMk cId="3943942891" sldId="267"/>
        </pc:sldMkLst>
        <pc:spChg chg="mod">
          <ac:chgData name="Øivind Urdal" userId="a519fee0-b56b-489a-8ee4-66b2d8616237" providerId="ADAL" clId="{A0A52812-D118-4406-86C9-483C2559C310}" dt="2021-05-06T17:04:46.295" v="721" actId="20577"/>
          <ac:spMkLst>
            <pc:docMk/>
            <pc:sldMk cId="3943942891" sldId="267"/>
            <ac:spMk id="2" creationId="{15840884-2B48-864A-9AFE-A0D66147E81E}"/>
          </ac:spMkLst>
        </pc:spChg>
      </pc:sldChg>
      <pc:sldChg chg="del">
        <pc:chgData name="Øivind Urdal" userId="a519fee0-b56b-489a-8ee4-66b2d8616237" providerId="ADAL" clId="{A0A52812-D118-4406-86C9-483C2559C310}" dt="2021-04-28T11:30:21.681" v="685" actId="47"/>
        <pc:sldMkLst>
          <pc:docMk/>
          <pc:sldMk cId="736087698" sldId="1731650431"/>
        </pc:sldMkLst>
      </pc:sldChg>
      <pc:sldChg chg="del">
        <pc:chgData name="Øivind Urdal" userId="a519fee0-b56b-489a-8ee4-66b2d8616237" providerId="ADAL" clId="{A0A52812-D118-4406-86C9-483C2559C310}" dt="2021-04-28T11:30:21.681" v="685" actId="47"/>
        <pc:sldMkLst>
          <pc:docMk/>
          <pc:sldMk cId="3938404379" sldId="1731650436"/>
        </pc:sldMkLst>
      </pc:sldChg>
      <pc:sldChg chg="del">
        <pc:chgData name="Øivind Urdal" userId="a519fee0-b56b-489a-8ee4-66b2d8616237" providerId="ADAL" clId="{A0A52812-D118-4406-86C9-483C2559C310}" dt="2021-04-28T11:30:21.681" v="685" actId="47"/>
        <pc:sldMkLst>
          <pc:docMk/>
          <pc:sldMk cId="4124364131" sldId="1731650572"/>
        </pc:sldMkLst>
      </pc:sldChg>
      <pc:sldChg chg="del">
        <pc:chgData name="Øivind Urdal" userId="a519fee0-b56b-489a-8ee4-66b2d8616237" providerId="ADAL" clId="{A0A52812-D118-4406-86C9-483C2559C310}" dt="2021-04-28T11:30:21.681" v="685" actId="47"/>
        <pc:sldMkLst>
          <pc:docMk/>
          <pc:sldMk cId="2835940258" sldId="1731650573"/>
        </pc:sldMkLst>
      </pc:sldChg>
      <pc:sldChg chg="del">
        <pc:chgData name="Øivind Urdal" userId="a519fee0-b56b-489a-8ee4-66b2d8616237" providerId="ADAL" clId="{A0A52812-D118-4406-86C9-483C2559C310}" dt="2021-04-28T11:30:21.681" v="685" actId="47"/>
        <pc:sldMkLst>
          <pc:docMk/>
          <pc:sldMk cId="449198637" sldId="1731650574"/>
        </pc:sldMkLst>
      </pc:sldChg>
      <pc:sldChg chg="del">
        <pc:chgData name="Øivind Urdal" userId="a519fee0-b56b-489a-8ee4-66b2d8616237" providerId="ADAL" clId="{A0A52812-D118-4406-86C9-483C2559C310}" dt="2021-04-28T11:30:21.681" v="685" actId="47"/>
        <pc:sldMkLst>
          <pc:docMk/>
          <pc:sldMk cId="2894299143" sldId="1731650575"/>
        </pc:sldMkLst>
      </pc:sldChg>
      <pc:sldChg chg="del">
        <pc:chgData name="Øivind Urdal" userId="a519fee0-b56b-489a-8ee4-66b2d8616237" providerId="ADAL" clId="{A0A52812-D118-4406-86C9-483C2559C310}" dt="2021-04-28T11:30:21.681" v="685" actId="47"/>
        <pc:sldMkLst>
          <pc:docMk/>
          <pc:sldMk cId="3100825347" sldId="1731650576"/>
        </pc:sldMkLst>
      </pc:sldChg>
      <pc:sldChg chg="del">
        <pc:chgData name="Øivind Urdal" userId="a519fee0-b56b-489a-8ee4-66b2d8616237" providerId="ADAL" clId="{A0A52812-D118-4406-86C9-483C2559C310}" dt="2021-04-28T11:30:21.681" v="685" actId="47"/>
        <pc:sldMkLst>
          <pc:docMk/>
          <pc:sldMk cId="3940030726" sldId="1731650577"/>
        </pc:sldMkLst>
      </pc:sldChg>
      <pc:sldChg chg="del">
        <pc:chgData name="Øivind Urdal" userId="a519fee0-b56b-489a-8ee4-66b2d8616237" providerId="ADAL" clId="{A0A52812-D118-4406-86C9-483C2559C310}" dt="2021-04-28T11:30:21.681" v="685" actId="47"/>
        <pc:sldMkLst>
          <pc:docMk/>
          <pc:sldMk cId="3613191173" sldId="1731650578"/>
        </pc:sldMkLst>
      </pc:sldChg>
      <pc:sldChg chg="del">
        <pc:chgData name="Øivind Urdal" userId="a519fee0-b56b-489a-8ee4-66b2d8616237" providerId="ADAL" clId="{A0A52812-D118-4406-86C9-483C2559C310}" dt="2021-04-28T11:30:21.681" v="685" actId="47"/>
        <pc:sldMkLst>
          <pc:docMk/>
          <pc:sldMk cId="2482497381" sldId="1731650579"/>
        </pc:sldMkLst>
      </pc:sldChg>
      <pc:sldChg chg="del">
        <pc:chgData name="Øivind Urdal" userId="a519fee0-b56b-489a-8ee4-66b2d8616237" providerId="ADAL" clId="{A0A52812-D118-4406-86C9-483C2559C310}" dt="2021-04-28T11:30:21.681" v="685" actId="47"/>
        <pc:sldMkLst>
          <pc:docMk/>
          <pc:sldMk cId="2977087785" sldId="1731650580"/>
        </pc:sldMkLst>
      </pc:sldChg>
      <pc:sldChg chg="del">
        <pc:chgData name="Øivind Urdal" userId="a519fee0-b56b-489a-8ee4-66b2d8616237" providerId="ADAL" clId="{A0A52812-D118-4406-86C9-483C2559C310}" dt="2021-04-28T11:30:21.681" v="685" actId="47"/>
        <pc:sldMkLst>
          <pc:docMk/>
          <pc:sldMk cId="1506974522" sldId="1731650582"/>
        </pc:sldMkLst>
      </pc:sldChg>
      <pc:sldChg chg="del">
        <pc:chgData name="Øivind Urdal" userId="a519fee0-b56b-489a-8ee4-66b2d8616237" providerId="ADAL" clId="{A0A52812-D118-4406-86C9-483C2559C310}" dt="2021-04-28T11:30:21.681" v="685" actId="47"/>
        <pc:sldMkLst>
          <pc:docMk/>
          <pc:sldMk cId="774958378" sldId="1731650583"/>
        </pc:sldMkLst>
      </pc:sldChg>
      <pc:sldChg chg="del">
        <pc:chgData name="Øivind Urdal" userId="a519fee0-b56b-489a-8ee4-66b2d8616237" providerId="ADAL" clId="{A0A52812-D118-4406-86C9-483C2559C310}" dt="2021-04-28T11:30:21.681" v="685" actId="47"/>
        <pc:sldMkLst>
          <pc:docMk/>
          <pc:sldMk cId="3225567238" sldId="1731650584"/>
        </pc:sldMkLst>
      </pc:sldChg>
      <pc:sldChg chg="del">
        <pc:chgData name="Øivind Urdal" userId="a519fee0-b56b-489a-8ee4-66b2d8616237" providerId="ADAL" clId="{A0A52812-D118-4406-86C9-483C2559C310}" dt="2021-04-28T11:30:21.681" v="685" actId="47"/>
        <pc:sldMkLst>
          <pc:docMk/>
          <pc:sldMk cId="1335978395" sldId="1731650585"/>
        </pc:sldMkLst>
      </pc:sldChg>
      <pc:sldChg chg="del">
        <pc:chgData name="Øivind Urdal" userId="a519fee0-b56b-489a-8ee4-66b2d8616237" providerId="ADAL" clId="{A0A52812-D118-4406-86C9-483C2559C310}" dt="2021-04-28T11:30:21.681" v="685" actId="47"/>
        <pc:sldMkLst>
          <pc:docMk/>
          <pc:sldMk cId="2837485303" sldId="1731650586"/>
        </pc:sldMkLst>
      </pc:sldChg>
      <pc:sldChg chg="del">
        <pc:chgData name="Øivind Urdal" userId="a519fee0-b56b-489a-8ee4-66b2d8616237" providerId="ADAL" clId="{A0A52812-D118-4406-86C9-483C2559C310}" dt="2021-04-28T11:30:21.681" v="685" actId="47"/>
        <pc:sldMkLst>
          <pc:docMk/>
          <pc:sldMk cId="2212418641" sldId="1731650587"/>
        </pc:sldMkLst>
      </pc:sldChg>
      <pc:sldChg chg="del">
        <pc:chgData name="Øivind Urdal" userId="a519fee0-b56b-489a-8ee4-66b2d8616237" providerId="ADAL" clId="{A0A52812-D118-4406-86C9-483C2559C310}" dt="2021-04-28T11:30:21.681" v="685" actId="47"/>
        <pc:sldMkLst>
          <pc:docMk/>
          <pc:sldMk cId="1179307372" sldId="1731650588"/>
        </pc:sldMkLst>
      </pc:sldChg>
      <pc:sldChg chg="del">
        <pc:chgData name="Øivind Urdal" userId="a519fee0-b56b-489a-8ee4-66b2d8616237" providerId="ADAL" clId="{A0A52812-D118-4406-86C9-483C2559C310}" dt="2021-04-28T11:30:21.681" v="685" actId="47"/>
        <pc:sldMkLst>
          <pc:docMk/>
          <pc:sldMk cId="3559080300" sldId="1731651231"/>
        </pc:sldMkLst>
      </pc:sldChg>
      <pc:sldChg chg="del">
        <pc:chgData name="Øivind Urdal" userId="a519fee0-b56b-489a-8ee4-66b2d8616237" providerId="ADAL" clId="{A0A52812-D118-4406-86C9-483C2559C310}" dt="2021-04-28T11:30:21.681" v="685" actId="47"/>
        <pc:sldMkLst>
          <pc:docMk/>
          <pc:sldMk cId="1576471553" sldId="1731651232"/>
        </pc:sldMkLst>
      </pc:sldChg>
      <pc:sldChg chg="del">
        <pc:chgData name="Øivind Urdal" userId="a519fee0-b56b-489a-8ee4-66b2d8616237" providerId="ADAL" clId="{A0A52812-D118-4406-86C9-483C2559C310}" dt="2021-04-28T11:30:21.681" v="685" actId="47"/>
        <pc:sldMkLst>
          <pc:docMk/>
          <pc:sldMk cId="2019027780" sldId="1731651234"/>
        </pc:sldMkLst>
      </pc:sldChg>
      <pc:sldChg chg="del">
        <pc:chgData name="Øivind Urdal" userId="a519fee0-b56b-489a-8ee4-66b2d8616237" providerId="ADAL" clId="{A0A52812-D118-4406-86C9-483C2559C310}" dt="2021-04-28T11:30:21.681" v="685" actId="47"/>
        <pc:sldMkLst>
          <pc:docMk/>
          <pc:sldMk cId="2665626769" sldId="1731651235"/>
        </pc:sldMkLst>
      </pc:sldChg>
      <pc:sldChg chg="del">
        <pc:chgData name="Øivind Urdal" userId="a519fee0-b56b-489a-8ee4-66b2d8616237" providerId="ADAL" clId="{A0A52812-D118-4406-86C9-483C2559C310}" dt="2021-04-28T11:30:21.681" v="685" actId="47"/>
        <pc:sldMkLst>
          <pc:docMk/>
          <pc:sldMk cId="1287328477" sldId="1731651237"/>
        </pc:sldMkLst>
      </pc:sldChg>
      <pc:sldChg chg="del">
        <pc:chgData name="Øivind Urdal" userId="a519fee0-b56b-489a-8ee4-66b2d8616237" providerId="ADAL" clId="{A0A52812-D118-4406-86C9-483C2559C310}" dt="2021-04-28T11:30:21.681" v="685" actId="47"/>
        <pc:sldMkLst>
          <pc:docMk/>
          <pc:sldMk cId="1326300114" sldId="1731651238"/>
        </pc:sldMkLst>
      </pc:sldChg>
      <pc:sldChg chg="del">
        <pc:chgData name="Øivind Urdal" userId="a519fee0-b56b-489a-8ee4-66b2d8616237" providerId="ADAL" clId="{A0A52812-D118-4406-86C9-483C2559C310}" dt="2021-04-28T11:30:21.681" v="685" actId="47"/>
        <pc:sldMkLst>
          <pc:docMk/>
          <pc:sldMk cId="1821647280" sldId="1731651239"/>
        </pc:sldMkLst>
      </pc:sldChg>
      <pc:sldChg chg="modSp mod addCm modCm modNotesTx">
        <pc:chgData name="Øivind Urdal" userId="a519fee0-b56b-489a-8ee4-66b2d8616237" providerId="ADAL" clId="{A0A52812-D118-4406-86C9-483C2559C310}" dt="2021-04-22T16:27:00.094" v="494"/>
        <pc:sldMkLst>
          <pc:docMk/>
          <pc:sldMk cId="613499795" sldId="1731651242"/>
        </pc:sldMkLst>
        <pc:spChg chg="mod">
          <ac:chgData name="Øivind Urdal" userId="a519fee0-b56b-489a-8ee4-66b2d8616237" providerId="ADAL" clId="{A0A52812-D118-4406-86C9-483C2559C310}" dt="2021-04-22T12:22:36.618" v="199" actId="13926"/>
          <ac:spMkLst>
            <pc:docMk/>
            <pc:sldMk cId="613499795" sldId="1731651242"/>
            <ac:spMk id="2" creationId="{2AA7BBC5-9A23-FD4D-A325-0546E6FE1DCD}"/>
          </ac:spMkLst>
        </pc:spChg>
      </pc:sldChg>
      <pc:sldChg chg="modSp mod">
        <pc:chgData name="Øivind Urdal" userId="a519fee0-b56b-489a-8ee4-66b2d8616237" providerId="ADAL" clId="{A0A52812-D118-4406-86C9-483C2559C310}" dt="2021-04-22T11:57:15.717" v="157" actId="790"/>
        <pc:sldMkLst>
          <pc:docMk/>
          <pc:sldMk cId="1853739496" sldId="1731651245"/>
        </pc:sldMkLst>
        <pc:spChg chg="mod">
          <ac:chgData name="Øivind Urdal" userId="a519fee0-b56b-489a-8ee4-66b2d8616237" providerId="ADAL" clId="{A0A52812-D118-4406-86C9-483C2559C310}" dt="2021-04-22T11:57:15.717" v="157" actId="790"/>
          <ac:spMkLst>
            <pc:docMk/>
            <pc:sldMk cId="1853739496" sldId="1731651245"/>
            <ac:spMk id="24" creationId="{7E1368CA-7F38-8D43-A821-6B04E42C7E77}"/>
          </ac:spMkLst>
        </pc:spChg>
      </pc:sldChg>
      <pc:sldChg chg="addSp modSp mod">
        <pc:chgData name="Øivind Urdal" userId="a519fee0-b56b-489a-8ee4-66b2d8616237" providerId="ADAL" clId="{A0A52812-D118-4406-86C9-483C2559C310}" dt="2021-04-22T16:21:10.410" v="438" actId="20577"/>
        <pc:sldMkLst>
          <pc:docMk/>
          <pc:sldMk cId="4248978006" sldId="1731651248"/>
        </pc:sldMkLst>
        <pc:spChg chg="add mod">
          <ac:chgData name="Øivind Urdal" userId="a519fee0-b56b-489a-8ee4-66b2d8616237" providerId="ADAL" clId="{A0A52812-D118-4406-86C9-483C2559C310}" dt="2021-04-22T16:21:10.410" v="438" actId="20577"/>
          <ac:spMkLst>
            <pc:docMk/>
            <pc:sldMk cId="4248978006" sldId="1731651248"/>
            <ac:spMk id="26" creationId="{70037DBC-407C-4351-9190-8C2C988A9D41}"/>
          </ac:spMkLst>
        </pc:spChg>
      </pc:sldChg>
      <pc:sldChg chg="modSp mod addCm modCm">
        <pc:chgData name="Øivind Urdal" userId="a519fee0-b56b-489a-8ee4-66b2d8616237" providerId="ADAL" clId="{A0A52812-D118-4406-86C9-483C2559C310}" dt="2021-04-22T16:24:44.344" v="484" actId="13926"/>
        <pc:sldMkLst>
          <pc:docMk/>
          <pc:sldMk cId="675498054" sldId="1731651250"/>
        </pc:sldMkLst>
        <pc:spChg chg="mod">
          <ac:chgData name="Øivind Urdal" userId="a519fee0-b56b-489a-8ee4-66b2d8616237" providerId="ADAL" clId="{A0A52812-D118-4406-86C9-483C2559C310}" dt="2021-04-22T16:24:44.344" v="484" actId="13926"/>
          <ac:spMkLst>
            <pc:docMk/>
            <pc:sldMk cId="675498054" sldId="1731651250"/>
            <ac:spMk id="2" creationId="{342D600B-8386-F74F-8498-195AB60CB13B}"/>
          </ac:spMkLst>
        </pc:spChg>
        <pc:spChg chg="mod">
          <ac:chgData name="Øivind Urdal" userId="a519fee0-b56b-489a-8ee4-66b2d8616237" providerId="ADAL" clId="{A0A52812-D118-4406-86C9-483C2559C310}" dt="2021-04-22T16:21:52.844" v="448" actId="313"/>
          <ac:spMkLst>
            <pc:docMk/>
            <pc:sldMk cId="675498054" sldId="1731651250"/>
            <ac:spMk id="4" creationId="{40247238-BC0C-7548-9D42-7661B5DEB95D}"/>
          </ac:spMkLst>
        </pc:spChg>
        <pc:spChg chg="mod">
          <ac:chgData name="Øivind Urdal" userId="a519fee0-b56b-489a-8ee4-66b2d8616237" providerId="ADAL" clId="{A0A52812-D118-4406-86C9-483C2559C310}" dt="2021-04-22T16:21:25.679" v="440" actId="313"/>
          <ac:spMkLst>
            <pc:docMk/>
            <pc:sldMk cId="675498054" sldId="1731651250"/>
            <ac:spMk id="6" creationId="{F9433886-32EB-2044-BF51-6D9CA67F38DE}"/>
          </ac:spMkLst>
        </pc:spChg>
      </pc:sldChg>
      <pc:sldChg chg="modSp mod">
        <pc:chgData name="Øivind Urdal" userId="a519fee0-b56b-489a-8ee4-66b2d8616237" providerId="ADAL" clId="{A0A52812-D118-4406-86C9-483C2559C310}" dt="2021-04-21T12:21:53.403" v="108" actId="20577"/>
        <pc:sldMkLst>
          <pc:docMk/>
          <pc:sldMk cId="1723749769" sldId="1731651251"/>
        </pc:sldMkLst>
        <pc:spChg chg="mod">
          <ac:chgData name="Øivind Urdal" userId="a519fee0-b56b-489a-8ee4-66b2d8616237" providerId="ADAL" clId="{A0A52812-D118-4406-86C9-483C2559C310}" dt="2021-04-21T12:21:53.403" v="108" actId="20577"/>
          <ac:spMkLst>
            <pc:docMk/>
            <pc:sldMk cId="1723749769" sldId="1731651251"/>
            <ac:spMk id="10" creationId="{881F7BF8-9D9B-7F45-9831-28BEE9C54D80}"/>
          </ac:spMkLst>
        </pc:spChg>
        <pc:spChg chg="mod">
          <ac:chgData name="Øivind Urdal" userId="a519fee0-b56b-489a-8ee4-66b2d8616237" providerId="ADAL" clId="{A0A52812-D118-4406-86C9-483C2559C310}" dt="2021-04-21T12:20:53.528" v="92" actId="6549"/>
          <ac:spMkLst>
            <pc:docMk/>
            <pc:sldMk cId="1723749769" sldId="1731651251"/>
            <ac:spMk id="19" creationId="{CB71C745-8A61-2841-B3CF-39F86973D9E4}"/>
          </ac:spMkLst>
        </pc:spChg>
        <pc:spChg chg="mod">
          <ac:chgData name="Øivind Urdal" userId="a519fee0-b56b-489a-8ee4-66b2d8616237" providerId="ADAL" clId="{A0A52812-D118-4406-86C9-483C2559C310}" dt="2021-04-21T12:20:58.079" v="93" actId="6549"/>
          <ac:spMkLst>
            <pc:docMk/>
            <pc:sldMk cId="1723749769" sldId="1731651251"/>
            <ac:spMk id="20" creationId="{C8A530C8-BDFE-D44B-9E35-25A1EA4A0B7D}"/>
          </ac:spMkLst>
        </pc:spChg>
        <pc:spChg chg="mod">
          <ac:chgData name="Øivind Urdal" userId="a519fee0-b56b-489a-8ee4-66b2d8616237" providerId="ADAL" clId="{A0A52812-D118-4406-86C9-483C2559C310}" dt="2021-04-21T12:21:01.812" v="94" actId="6549"/>
          <ac:spMkLst>
            <pc:docMk/>
            <pc:sldMk cId="1723749769" sldId="1731651251"/>
            <ac:spMk id="21" creationId="{2C3F8A13-D665-3C49-8AB3-E03E1DDAA71A}"/>
          </ac:spMkLst>
        </pc:spChg>
        <pc:spChg chg="mod">
          <ac:chgData name="Øivind Urdal" userId="a519fee0-b56b-489a-8ee4-66b2d8616237" providerId="ADAL" clId="{A0A52812-D118-4406-86C9-483C2559C310}" dt="2021-04-21T12:21:04.856" v="95" actId="6549"/>
          <ac:spMkLst>
            <pc:docMk/>
            <pc:sldMk cId="1723749769" sldId="1731651251"/>
            <ac:spMk id="27" creationId="{AA4F0400-E069-5445-A2F4-0423AC8B1965}"/>
          </ac:spMkLst>
        </pc:spChg>
      </pc:sldChg>
      <pc:sldChg chg="modSp mod">
        <pc:chgData name="Øivind Urdal" userId="a519fee0-b56b-489a-8ee4-66b2d8616237" providerId="ADAL" clId="{A0A52812-D118-4406-86C9-483C2559C310}" dt="2021-04-22T16:28:18.594" v="500" actId="313"/>
        <pc:sldMkLst>
          <pc:docMk/>
          <pc:sldMk cId="2247978082" sldId="1731651252"/>
        </pc:sldMkLst>
        <pc:graphicFrameChg chg="mod modGraphic">
          <ac:chgData name="Øivind Urdal" userId="a519fee0-b56b-489a-8ee4-66b2d8616237" providerId="ADAL" clId="{A0A52812-D118-4406-86C9-483C2559C310}" dt="2021-04-22T16:28:18.594" v="500" actId="313"/>
          <ac:graphicFrameMkLst>
            <pc:docMk/>
            <pc:sldMk cId="2247978082" sldId="1731651252"/>
            <ac:graphicFrameMk id="4" creationId="{4BF889A1-938E-234F-B4E8-5E05AFAE382F}"/>
          </ac:graphicFrameMkLst>
        </pc:graphicFrameChg>
      </pc:sldChg>
      <pc:sldChg chg="modSp mod">
        <pc:chgData name="Øivind Urdal" userId="a519fee0-b56b-489a-8ee4-66b2d8616237" providerId="ADAL" clId="{A0A52812-D118-4406-86C9-483C2559C310}" dt="2021-04-22T16:29:04.162" v="519" actId="6549"/>
        <pc:sldMkLst>
          <pc:docMk/>
          <pc:sldMk cId="2496745911" sldId="1731651253"/>
        </pc:sldMkLst>
        <pc:spChg chg="mod">
          <ac:chgData name="Øivind Urdal" userId="a519fee0-b56b-489a-8ee4-66b2d8616237" providerId="ADAL" clId="{A0A52812-D118-4406-86C9-483C2559C310}" dt="2021-04-22T16:29:04.162" v="519" actId="6549"/>
          <ac:spMkLst>
            <pc:docMk/>
            <pc:sldMk cId="2496745911" sldId="1731651253"/>
            <ac:spMk id="12" creationId="{0C06982E-62D6-3A4D-999A-A68B3A3B0BD8}"/>
          </ac:spMkLst>
        </pc:spChg>
        <pc:spChg chg="mod">
          <ac:chgData name="Øivind Urdal" userId="a519fee0-b56b-489a-8ee4-66b2d8616237" providerId="ADAL" clId="{A0A52812-D118-4406-86C9-483C2559C310}" dt="2021-04-22T16:27:51.222" v="495" actId="20577"/>
          <ac:spMkLst>
            <pc:docMk/>
            <pc:sldMk cId="2496745911" sldId="1731651253"/>
            <ac:spMk id="13" creationId="{F2408768-5315-7046-A63F-5665C81FDDF9}"/>
          </ac:spMkLst>
        </pc:spChg>
        <pc:cxnChg chg="mod">
          <ac:chgData name="Øivind Urdal" userId="a519fee0-b56b-489a-8ee4-66b2d8616237" providerId="ADAL" clId="{A0A52812-D118-4406-86C9-483C2559C310}" dt="2021-04-22T16:28:04.808" v="496" actId="13822"/>
          <ac:cxnSpMkLst>
            <pc:docMk/>
            <pc:sldMk cId="2496745911" sldId="1731651253"/>
            <ac:cxnSpMk id="18" creationId="{8259B296-1DC9-0B48-B506-151044B95B5B}"/>
          </ac:cxnSpMkLst>
        </pc:cxnChg>
      </pc:sldChg>
      <pc:sldChg chg="modSp mod">
        <pc:chgData name="Øivind Urdal" userId="a519fee0-b56b-489a-8ee4-66b2d8616237" providerId="ADAL" clId="{A0A52812-D118-4406-86C9-483C2559C310}" dt="2021-04-21T11:52:33.186" v="86" actId="13926"/>
        <pc:sldMkLst>
          <pc:docMk/>
          <pc:sldMk cId="1301406757" sldId="1731651255"/>
        </pc:sldMkLst>
        <pc:spChg chg="mod">
          <ac:chgData name="Øivind Urdal" userId="a519fee0-b56b-489a-8ee4-66b2d8616237" providerId="ADAL" clId="{A0A52812-D118-4406-86C9-483C2559C310}" dt="2021-04-21T11:52:33.186" v="86" actId="13926"/>
          <ac:spMkLst>
            <pc:docMk/>
            <pc:sldMk cId="1301406757" sldId="1731651255"/>
            <ac:spMk id="39" creationId="{91D66814-E6EC-2343-9808-AAE147557B07}"/>
          </ac:spMkLst>
        </pc:spChg>
      </pc:sldChg>
      <pc:sldChg chg="modSp mod">
        <pc:chgData name="Øivind Urdal" userId="a519fee0-b56b-489a-8ee4-66b2d8616237" providerId="ADAL" clId="{A0A52812-D118-4406-86C9-483C2559C310}" dt="2021-04-22T16:28:13.688" v="498" actId="313"/>
        <pc:sldMkLst>
          <pc:docMk/>
          <pc:sldMk cId="3721376679" sldId="1731651256"/>
        </pc:sldMkLst>
        <pc:graphicFrameChg chg="mod modGraphic">
          <ac:chgData name="Øivind Urdal" userId="a519fee0-b56b-489a-8ee4-66b2d8616237" providerId="ADAL" clId="{A0A52812-D118-4406-86C9-483C2559C310}" dt="2021-04-22T16:28:13.688" v="498" actId="313"/>
          <ac:graphicFrameMkLst>
            <pc:docMk/>
            <pc:sldMk cId="3721376679" sldId="1731651256"/>
            <ac:graphicFrameMk id="4" creationId="{4BF889A1-938E-234F-B4E8-5E05AFAE382F}"/>
          </ac:graphicFrameMkLst>
        </pc:graphicFrameChg>
      </pc:sldChg>
      <pc:sldChg chg="modSp mod">
        <pc:chgData name="Øivind Urdal" userId="a519fee0-b56b-489a-8ee4-66b2d8616237" providerId="ADAL" clId="{A0A52812-D118-4406-86C9-483C2559C310}" dt="2021-04-22T16:34:10.024" v="634" actId="20577"/>
        <pc:sldMkLst>
          <pc:docMk/>
          <pc:sldMk cId="1885986118" sldId="1731651260"/>
        </pc:sldMkLst>
        <pc:spChg chg="mod">
          <ac:chgData name="Øivind Urdal" userId="a519fee0-b56b-489a-8ee4-66b2d8616237" providerId="ADAL" clId="{A0A52812-D118-4406-86C9-483C2559C310}" dt="2021-04-22T16:34:10.024" v="634" actId="20577"/>
          <ac:spMkLst>
            <pc:docMk/>
            <pc:sldMk cId="1885986118" sldId="1731651260"/>
            <ac:spMk id="10" creationId="{881F7BF8-9D9B-7F45-9831-28BEE9C54D80}"/>
          </ac:spMkLst>
        </pc:spChg>
      </pc:sldChg>
      <pc:sldChg chg="modSp mod">
        <pc:chgData name="Øivind Urdal" userId="a519fee0-b56b-489a-8ee4-66b2d8616237" providerId="ADAL" clId="{A0A52812-D118-4406-86C9-483C2559C310}" dt="2021-04-22T16:34:40.064" v="640" actId="20577"/>
        <pc:sldMkLst>
          <pc:docMk/>
          <pc:sldMk cId="3928883673" sldId="1731651261"/>
        </pc:sldMkLst>
        <pc:spChg chg="mod">
          <ac:chgData name="Øivind Urdal" userId="a519fee0-b56b-489a-8ee4-66b2d8616237" providerId="ADAL" clId="{A0A52812-D118-4406-86C9-483C2559C310}" dt="2021-04-22T12:00:42.673" v="168" actId="20577"/>
          <ac:spMkLst>
            <pc:docMk/>
            <pc:sldMk cId="3928883673" sldId="1731651261"/>
            <ac:spMk id="5" creationId="{57798A89-CB90-CE41-B606-773CA0B3C5C3}"/>
          </ac:spMkLst>
        </pc:spChg>
        <pc:spChg chg="mod">
          <ac:chgData name="Øivind Urdal" userId="a519fee0-b56b-489a-8ee4-66b2d8616237" providerId="ADAL" clId="{A0A52812-D118-4406-86C9-483C2559C310}" dt="2021-04-22T16:34:40.064" v="640" actId="20577"/>
          <ac:spMkLst>
            <pc:docMk/>
            <pc:sldMk cId="3928883673" sldId="1731651261"/>
            <ac:spMk id="9" creationId="{7E502710-6392-9042-83DA-145FD412E350}"/>
          </ac:spMkLst>
        </pc:spChg>
        <pc:spChg chg="mod">
          <ac:chgData name="Øivind Urdal" userId="a519fee0-b56b-489a-8ee4-66b2d8616237" providerId="ADAL" clId="{A0A52812-D118-4406-86C9-483C2559C310}" dt="2021-04-22T12:00:14.039" v="160" actId="1076"/>
          <ac:spMkLst>
            <pc:docMk/>
            <pc:sldMk cId="3928883673" sldId="1731651261"/>
            <ac:spMk id="10" creationId="{3CBDF034-D111-0E40-98E5-F5F28A2DE893}"/>
          </ac:spMkLst>
        </pc:spChg>
      </pc:sldChg>
      <pc:sldChg chg="modSp mod">
        <pc:chgData name="Øivind Urdal" userId="a519fee0-b56b-489a-8ee4-66b2d8616237" providerId="ADAL" clId="{A0A52812-D118-4406-86C9-483C2559C310}" dt="2021-04-22T16:30:16.657" v="580" actId="313"/>
        <pc:sldMkLst>
          <pc:docMk/>
          <pc:sldMk cId="974591041" sldId="1731651262"/>
        </pc:sldMkLst>
        <pc:graphicFrameChg chg="mod modGraphic">
          <ac:chgData name="Øivind Urdal" userId="a519fee0-b56b-489a-8ee4-66b2d8616237" providerId="ADAL" clId="{A0A52812-D118-4406-86C9-483C2559C310}" dt="2021-04-22T16:30:16.657" v="580" actId="313"/>
          <ac:graphicFrameMkLst>
            <pc:docMk/>
            <pc:sldMk cId="974591041" sldId="1731651262"/>
            <ac:graphicFrameMk id="4" creationId="{4BF889A1-938E-234F-B4E8-5E05AFAE382F}"/>
          </ac:graphicFrameMkLst>
        </pc:graphicFrameChg>
      </pc:sldChg>
      <pc:sldChg chg="modSp mod">
        <pc:chgData name="Øivind Urdal" userId="a519fee0-b56b-489a-8ee4-66b2d8616237" providerId="ADAL" clId="{A0A52812-D118-4406-86C9-483C2559C310}" dt="2021-04-22T16:35:22.435" v="679" actId="20577"/>
        <pc:sldMkLst>
          <pc:docMk/>
          <pc:sldMk cId="4203060573" sldId="1731651264"/>
        </pc:sldMkLst>
        <pc:spChg chg="mod">
          <ac:chgData name="Øivind Urdal" userId="a519fee0-b56b-489a-8ee4-66b2d8616237" providerId="ADAL" clId="{A0A52812-D118-4406-86C9-483C2559C310}" dt="2021-04-22T16:35:06.549" v="652" actId="20577"/>
          <ac:spMkLst>
            <pc:docMk/>
            <pc:sldMk cId="4203060573" sldId="1731651264"/>
            <ac:spMk id="27" creationId="{F40F8DC2-85D2-F043-BB2F-752AAFA2D23A}"/>
          </ac:spMkLst>
        </pc:spChg>
        <pc:spChg chg="mod">
          <ac:chgData name="Øivind Urdal" userId="a519fee0-b56b-489a-8ee4-66b2d8616237" providerId="ADAL" clId="{A0A52812-D118-4406-86C9-483C2559C310}" dt="2021-04-22T16:35:11.049" v="658" actId="20577"/>
          <ac:spMkLst>
            <pc:docMk/>
            <pc:sldMk cId="4203060573" sldId="1731651264"/>
            <ac:spMk id="28" creationId="{14D47D89-1CBF-224E-9F97-5A9314514497}"/>
          </ac:spMkLst>
        </pc:spChg>
        <pc:spChg chg="mod">
          <ac:chgData name="Øivind Urdal" userId="a519fee0-b56b-489a-8ee4-66b2d8616237" providerId="ADAL" clId="{A0A52812-D118-4406-86C9-483C2559C310}" dt="2021-04-22T16:35:15.634" v="667" actId="20577"/>
          <ac:spMkLst>
            <pc:docMk/>
            <pc:sldMk cId="4203060573" sldId="1731651264"/>
            <ac:spMk id="29" creationId="{62324533-74CC-6248-A7B0-9CDD27B093FD}"/>
          </ac:spMkLst>
        </pc:spChg>
        <pc:spChg chg="mod">
          <ac:chgData name="Øivind Urdal" userId="a519fee0-b56b-489a-8ee4-66b2d8616237" providerId="ADAL" clId="{A0A52812-D118-4406-86C9-483C2559C310}" dt="2021-04-22T16:35:22.435" v="679" actId="20577"/>
          <ac:spMkLst>
            <pc:docMk/>
            <pc:sldMk cId="4203060573" sldId="1731651264"/>
            <ac:spMk id="31" creationId="{1D9FD060-E55D-7C47-B8CF-DF2D47EFCA30}"/>
          </ac:spMkLst>
        </pc:spChg>
      </pc:sldChg>
      <pc:sldChg chg="modSp mod">
        <pc:chgData name="Øivind Urdal" userId="a519fee0-b56b-489a-8ee4-66b2d8616237" providerId="ADAL" clId="{A0A52812-D118-4406-86C9-483C2559C310}" dt="2021-04-22T16:18:58.445" v="335" actId="20577"/>
        <pc:sldMkLst>
          <pc:docMk/>
          <pc:sldMk cId="1578502233" sldId="1731651265"/>
        </pc:sldMkLst>
        <pc:spChg chg="mod">
          <ac:chgData name="Øivind Urdal" userId="a519fee0-b56b-489a-8ee4-66b2d8616237" providerId="ADAL" clId="{A0A52812-D118-4406-86C9-483C2559C310}" dt="2021-04-22T16:18:58.445" v="335" actId="20577"/>
          <ac:spMkLst>
            <pc:docMk/>
            <pc:sldMk cId="1578502233" sldId="1731651265"/>
            <ac:spMk id="77" creationId="{5EF214BB-E5E7-B847-8A7A-794426DA4024}"/>
          </ac:spMkLst>
        </pc:spChg>
      </pc:sldChg>
      <pc:sldChg chg="modSp mod">
        <pc:chgData name="Øivind Urdal" userId="a519fee0-b56b-489a-8ee4-66b2d8616237" providerId="ADAL" clId="{A0A52812-D118-4406-86C9-483C2559C310}" dt="2021-04-22T16:34:50.783" v="642" actId="313"/>
        <pc:sldMkLst>
          <pc:docMk/>
          <pc:sldMk cId="3723794361" sldId="1731651267"/>
        </pc:sldMkLst>
        <pc:graphicFrameChg chg="mod modGraphic">
          <ac:chgData name="Øivind Urdal" userId="a519fee0-b56b-489a-8ee4-66b2d8616237" providerId="ADAL" clId="{A0A52812-D118-4406-86C9-483C2559C310}" dt="2021-04-22T16:34:50.783" v="642" actId="313"/>
          <ac:graphicFrameMkLst>
            <pc:docMk/>
            <pc:sldMk cId="3723794361" sldId="1731651267"/>
            <ac:graphicFrameMk id="4" creationId="{4BF889A1-938E-234F-B4E8-5E05AFAE382F}"/>
          </ac:graphicFrameMkLst>
        </pc:graphicFrameChg>
      </pc:sldChg>
      <pc:sldChg chg="modSp mod">
        <pc:chgData name="Øivind Urdal" userId="a519fee0-b56b-489a-8ee4-66b2d8616237" providerId="ADAL" clId="{A0A52812-D118-4406-86C9-483C2559C310}" dt="2021-04-22T16:19:37.544" v="336" actId="115"/>
        <pc:sldMkLst>
          <pc:docMk/>
          <pc:sldMk cId="3286305247" sldId="1731651268"/>
        </pc:sldMkLst>
        <pc:spChg chg="mod">
          <ac:chgData name="Øivind Urdal" userId="a519fee0-b56b-489a-8ee4-66b2d8616237" providerId="ADAL" clId="{A0A52812-D118-4406-86C9-483C2559C310}" dt="2021-04-22T12:29:56.378" v="296" actId="20577"/>
          <ac:spMkLst>
            <pc:docMk/>
            <pc:sldMk cId="3286305247" sldId="1731651268"/>
            <ac:spMk id="6" creationId="{F9433886-32EB-2044-BF51-6D9CA67F38DE}"/>
          </ac:spMkLst>
        </pc:spChg>
        <pc:spChg chg="mod">
          <ac:chgData name="Øivind Urdal" userId="a519fee0-b56b-489a-8ee4-66b2d8616237" providerId="ADAL" clId="{A0A52812-D118-4406-86C9-483C2559C310}" dt="2021-04-22T12:30:50.066" v="332" actId="20577"/>
          <ac:spMkLst>
            <pc:docMk/>
            <pc:sldMk cId="3286305247" sldId="1731651268"/>
            <ac:spMk id="47" creationId="{614B2E3E-0C93-5845-8C39-FE3384E99E56}"/>
          </ac:spMkLst>
        </pc:spChg>
        <pc:spChg chg="mod">
          <ac:chgData name="Øivind Urdal" userId="a519fee0-b56b-489a-8ee4-66b2d8616237" providerId="ADAL" clId="{A0A52812-D118-4406-86C9-483C2559C310}" dt="2021-04-22T12:30:45.795" v="324" actId="20577"/>
          <ac:spMkLst>
            <pc:docMk/>
            <pc:sldMk cId="3286305247" sldId="1731651268"/>
            <ac:spMk id="48" creationId="{8C0883EB-57A9-E746-8818-F925D9A4D3A6}"/>
          </ac:spMkLst>
        </pc:spChg>
        <pc:spChg chg="mod">
          <ac:chgData name="Øivind Urdal" userId="a519fee0-b56b-489a-8ee4-66b2d8616237" providerId="ADAL" clId="{A0A52812-D118-4406-86C9-483C2559C310}" dt="2021-04-22T16:19:37.544" v="336" actId="115"/>
          <ac:spMkLst>
            <pc:docMk/>
            <pc:sldMk cId="3286305247" sldId="1731651268"/>
            <ac:spMk id="70" creationId="{C76E7909-BD5C-8E4F-B30B-2D41ADD02560}"/>
          </ac:spMkLst>
        </pc:spChg>
      </pc:sldChg>
      <pc:sldChg chg="modSp mod">
        <pc:chgData name="Øivind Urdal" userId="a519fee0-b56b-489a-8ee4-66b2d8616237" providerId="ADAL" clId="{A0A52812-D118-4406-86C9-483C2559C310}" dt="2021-04-22T16:31:28.271" v="591" actId="313"/>
        <pc:sldMkLst>
          <pc:docMk/>
          <pc:sldMk cId="1240816456" sldId="1731651270"/>
        </pc:sldMkLst>
        <pc:spChg chg="mod">
          <ac:chgData name="Øivind Urdal" userId="a519fee0-b56b-489a-8ee4-66b2d8616237" providerId="ADAL" clId="{A0A52812-D118-4406-86C9-483C2559C310}" dt="2021-04-22T16:31:28.271" v="591" actId="313"/>
          <ac:spMkLst>
            <pc:docMk/>
            <pc:sldMk cId="1240816456" sldId="1731651270"/>
            <ac:spMk id="34" creationId="{2B7D349D-B0B0-B74A-8398-E345F6E43643}"/>
          </ac:spMkLst>
        </pc:spChg>
      </pc:sldChg>
      <pc:sldChg chg="modSp mod modAnim">
        <pc:chgData name="Øivind Urdal" userId="a519fee0-b56b-489a-8ee4-66b2d8616237" providerId="ADAL" clId="{A0A52812-D118-4406-86C9-483C2559C310}" dt="2021-04-28T12:09:05.703" v="693"/>
        <pc:sldMkLst>
          <pc:docMk/>
          <pc:sldMk cId="2524214663" sldId="1731651273"/>
        </pc:sldMkLst>
        <pc:spChg chg="mod">
          <ac:chgData name="Øivind Urdal" userId="a519fee0-b56b-489a-8ee4-66b2d8616237" providerId="ADAL" clId="{A0A52812-D118-4406-86C9-483C2559C310}" dt="2021-04-22T16:25:37.607" v="490" actId="313"/>
          <ac:spMkLst>
            <pc:docMk/>
            <pc:sldMk cId="2524214663" sldId="1731651273"/>
            <ac:spMk id="52" creationId="{93717B48-ABBF-B042-AAA3-430F9D62CB27}"/>
          </ac:spMkLst>
        </pc:spChg>
        <pc:spChg chg="mod">
          <ac:chgData name="Øivind Urdal" userId="a519fee0-b56b-489a-8ee4-66b2d8616237" providerId="ADAL" clId="{A0A52812-D118-4406-86C9-483C2559C310}" dt="2021-04-22T16:25:01.295" v="485" actId="1076"/>
          <ac:spMkLst>
            <pc:docMk/>
            <pc:sldMk cId="2524214663" sldId="1731651273"/>
            <ac:spMk id="59" creationId="{BA2BDE3B-1DA8-824C-8209-E5C0647C994B}"/>
          </ac:spMkLst>
        </pc:spChg>
        <pc:spChg chg="mod">
          <ac:chgData name="Øivind Urdal" userId="a519fee0-b56b-489a-8ee4-66b2d8616237" providerId="ADAL" clId="{A0A52812-D118-4406-86C9-483C2559C310}" dt="2021-04-22T16:25:41.135" v="492" actId="313"/>
          <ac:spMkLst>
            <pc:docMk/>
            <pc:sldMk cId="2524214663" sldId="1731651273"/>
            <ac:spMk id="60" creationId="{73F3377B-CA18-DC47-9F50-D8D0B4B469FC}"/>
          </ac:spMkLst>
        </pc:spChg>
        <pc:spChg chg="mod">
          <ac:chgData name="Øivind Urdal" userId="a519fee0-b56b-489a-8ee4-66b2d8616237" providerId="ADAL" clId="{A0A52812-D118-4406-86C9-483C2559C310}" dt="2021-04-22T16:25:06.461" v="486" actId="1076"/>
          <ac:spMkLst>
            <pc:docMk/>
            <pc:sldMk cId="2524214663" sldId="1731651273"/>
            <ac:spMk id="62" creationId="{A5509455-59B7-514F-8BF9-BCC3B9A96887}"/>
          </ac:spMkLst>
        </pc:spChg>
        <pc:spChg chg="mod">
          <ac:chgData name="Øivind Urdal" userId="a519fee0-b56b-489a-8ee4-66b2d8616237" providerId="ADAL" clId="{A0A52812-D118-4406-86C9-483C2559C310}" dt="2021-04-22T16:25:20.964" v="488" actId="1076"/>
          <ac:spMkLst>
            <pc:docMk/>
            <pc:sldMk cId="2524214663" sldId="1731651273"/>
            <ac:spMk id="65" creationId="{2F2828C4-B6A2-6D46-A8DD-9714D64E8928}"/>
          </ac:spMkLst>
        </pc:spChg>
      </pc:sldChg>
      <pc:sldChg chg="addSp modSp mod">
        <pc:chgData name="Øivind Urdal" userId="a519fee0-b56b-489a-8ee4-66b2d8616237" providerId="ADAL" clId="{A0A52812-D118-4406-86C9-483C2559C310}" dt="2021-04-20T13:48:20.449" v="57" actId="14100"/>
        <pc:sldMkLst>
          <pc:docMk/>
          <pc:sldMk cId="818660161" sldId="1731651275"/>
        </pc:sldMkLst>
        <pc:spChg chg="add mod">
          <ac:chgData name="Øivind Urdal" userId="a519fee0-b56b-489a-8ee4-66b2d8616237" providerId="ADAL" clId="{A0A52812-D118-4406-86C9-483C2559C310}" dt="2021-04-20T13:48:20.449" v="57" actId="14100"/>
          <ac:spMkLst>
            <pc:docMk/>
            <pc:sldMk cId="818660161" sldId="1731651275"/>
            <ac:spMk id="3" creationId="{906D88ED-8D0A-479A-9B90-F56237EBE1E7}"/>
          </ac:spMkLst>
        </pc:spChg>
        <pc:spChg chg="mod">
          <ac:chgData name="Øivind Urdal" userId="a519fee0-b56b-489a-8ee4-66b2d8616237" providerId="ADAL" clId="{A0A52812-D118-4406-86C9-483C2559C310}" dt="2021-04-20T13:48:10.674" v="56" actId="14100"/>
          <ac:spMkLst>
            <pc:docMk/>
            <pc:sldMk cId="818660161" sldId="1731651275"/>
            <ac:spMk id="4" creationId="{19FC714D-ADA5-4045-8978-31D72AEF1942}"/>
          </ac:spMkLst>
        </pc:spChg>
        <pc:spChg chg="add mod">
          <ac:chgData name="Øivind Urdal" userId="a519fee0-b56b-489a-8ee4-66b2d8616237" providerId="ADAL" clId="{A0A52812-D118-4406-86C9-483C2559C310}" dt="2021-04-20T13:48:06.201" v="55" actId="20577"/>
          <ac:spMkLst>
            <pc:docMk/>
            <pc:sldMk cId="818660161" sldId="1731651275"/>
            <ac:spMk id="25" creationId="{FA592239-99E2-48E4-8F8E-A7FFA3F3D654}"/>
          </ac:spMkLst>
        </pc:spChg>
      </pc:sldChg>
      <pc:sldChg chg="modSp mod">
        <pc:chgData name="Øivind Urdal" userId="a519fee0-b56b-489a-8ee4-66b2d8616237" providerId="ADAL" clId="{A0A52812-D118-4406-86C9-483C2559C310}" dt="2021-04-22T16:29:59.528" v="578" actId="20577"/>
        <pc:sldMkLst>
          <pc:docMk/>
          <pc:sldMk cId="1581921501" sldId="1731651276"/>
        </pc:sldMkLst>
        <pc:spChg chg="mod">
          <ac:chgData name="Øivind Urdal" userId="a519fee0-b56b-489a-8ee4-66b2d8616237" providerId="ADAL" clId="{A0A52812-D118-4406-86C9-483C2559C310}" dt="2021-04-22T16:29:59.528" v="578" actId="20577"/>
          <ac:spMkLst>
            <pc:docMk/>
            <pc:sldMk cId="1581921501" sldId="1731651276"/>
            <ac:spMk id="36" creationId="{E45163E7-68AA-A34A-A51A-C30169E5F5A2}"/>
          </ac:spMkLst>
        </pc:spChg>
      </pc:sldChg>
      <pc:sldChg chg="modSp mod">
        <pc:chgData name="Øivind Urdal" userId="a519fee0-b56b-489a-8ee4-66b2d8616237" providerId="ADAL" clId="{A0A52812-D118-4406-86C9-483C2559C310}" dt="2021-04-22T16:30:54.670" v="590" actId="20577"/>
        <pc:sldMkLst>
          <pc:docMk/>
          <pc:sldMk cId="3658351506" sldId="1731651282"/>
        </pc:sldMkLst>
        <pc:spChg chg="mod">
          <ac:chgData name="Øivind Urdal" userId="a519fee0-b56b-489a-8ee4-66b2d8616237" providerId="ADAL" clId="{A0A52812-D118-4406-86C9-483C2559C310}" dt="2021-04-22T16:30:54.670" v="590" actId="20577"/>
          <ac:spMkLst>
            <pc:docMk/>
            <pc:sldMk cId="3658351506" sldId="1731651282"/>
            <ac:spMk id="2" creationId="{4E748094-9C5C-CB42-B5F5-094B7917B50B}"/>
          </ac:spMkLst>
        </pc:spChg>
      </pc:sldChg>
      <pc:sldChg chg="modSp mod">
        <pc:chgData name="Øivind Urdal" userId="a519fee0-b56b-489a-8ee4-66b2d8616237" providerId="ADAL" clId="{A0A52812-D118-4406-86C9-483C2559C310}" dt="2021-05-06T17:04:40.939" v="716" actId="20577"/>
        <pc:sldMkLst>
          <pc:docMk/>
          <pc:sldMk cId="640873637" sldId="1731651288"/>
        </pc:sldMkLst>
        <pc:spChg chg="mod">
          <ac:chgData name="Øivind Urdal" userId="a519fee0-b56b-489a-8ee4-66b2d8616237" providerId="ADAL" clId="{A0A52812-D118-4406-86C9-483C2559C310}" dt="2021-05-06T17:04:40.939" v="716" actId="20577"/>
          <ac:spMkLst>
            <pc:docMk/>
            <pc:sldMk cId="640873637" sldId="1731651288"/>
            <ac:spMk id="2" creationId="{8FCE5CC1-A615-A34D-8268-97B9060CA33F}"/>
          </ac:spMkLst>
        </pc:spChg>
      </pc:sldChg>
      <pc:sldChg chg="delSp modSp mod">
        <pc:chgData name="Øivind Urdal" userId="a519fee0-b56b-489a-8ee4-66b2d8616237" providerId="ADAL" clId="{A0A52812-D118-4406-86C9-483C2559C310}" dt="2021-05-06T17:06:03.533" v="730" actId="1076"/>
        <pc:sldMkLst>
          <pc:docMk/>
          <pc:sldMk cId="1189516596" sldId="1731651290"/>
        </pc:sldMkLst>
        <pc:spChg chg="mod">
          <ac:chgData name="Øivind Urdal" userId="a519fee0-b56b-489a-8ee4-66b2d8616237" providerId="ADAL" clId="{A0A52812-D118-4406-86C9-483C2559C310}" dt="2021-05-06T17:05:34.759" v="726" actId="20577"/>
          <ac:spMkLst>
            <pc:docMk/>
            <pc:sldMk cId="1189516596" sldId="1731651290"/>
            <ac:spMk id="54" creationId="{7E8A5E09-31B3-F446-AC12-8566116575BF}"/>
          </ac:spMkLst>
        </pc:spChg>
        <pc:spChg chg="mod">
          <ac:chgData name="Øivind Urdal" userId="a519fee0-b56b-489a-8ee4-66b2d8616237" providerId="ADAL" clId="{A0A52812-D118-4406-86C9-483C2559C310}" dt="2021-05-06T17:05:46.756" v="728" actId="1076"/>
          <ac:spMkLst>
            <pc:docMk/>
            <pc:sldMk cId="1189516596" sldId="1731651290"/>
            <ac:spMk id="57" creationId="{889DD67A-3ABC-BC4E-85A4-114A578D2CB8}"/>
          </ac:spMkLst>
        </pc:spChg>
        <pc:spChg chg="del">
          <ac:chgData name="Øivind Urdal" userId="a519fee0-b56b-489a-8ee4-66b2d8616237" providerId="ADAL" clId="{A0A52812-D118-4406-86C9-483C2559C310}" dt="2021-05-06T17:05:41.141" v="727" actId="478"/>
          <ac:spMkLst>
            <pc:docMk/>
            <pc:sldMk cId="1189516596" sldId="1731651290"/>
            <ac:spMk id="60" creationId="{099B97F3-BE7A-0E45-9575-71E73B909328}"/>
          </ac:spMkLst>
        </pc:spChg>
        <pc:spChg chg="mod">
          <ac:chgData name="Øivind Urdal" userId="a519fee0-b56b-489a-8ee4-66b2d8616237" providerId="ADAL" clId="{A0A52812-D118-4406-86C9-483C2559C310}" dt="2021-05-06T17:05:57.692" v="729" actId="1076"/>
          <ac:spMkLst>
            <pc:docMk/>
            <pc:sldMk cId="1189516596" sldId="1731651290"/>
            <ac:spMk id="61" creationId="{0DF581DA-86DF-384C-BB72-80927CA79CBA}"/>
          </ac:spMkLst>
        </pc:spChg>
        <pc:spChg chg="mod">
          <ac:chgData name="Øivind Urdal" userId="a519fee0-b56b-489a-8ee4-66b2d8616237" providerId="ADAL" clId="{A0A52812-D118-4406-86C9-483C2559C310}" dt="2021-05-06T17:06:03.533" v="730" actId="1076"/>
          <ac:spMkLst>
            <pc:docMk/>
            <pc:sldMk cId="1189516596" sldId="1731651290"/>
            <ac:spMk id="69" creationId="{DE9BCD24-3A71-2E4E-AFE7-74162BF74EE1}"/>
          </ac:spMkLst>
        </pc:spChg>
      </pc:sldChg>
      <pc:sldChg chg="modNotesTx">
        <pc:chgData name="Øivind Urdal" userId="a519fee0-b56b-489a-8ee4-66b2d8616237" providerId="ADAL" clId="{A0A52812-D118-4406-86C9-483C2559C310}" dt="2021-04-28T10:56:42.947" v="680"/>
        <pc:sldMkLst>
          <pc:docMk/>
          <pc:sldMk cId="1962749126" sldId="1731651293"/>
        </pc:sldMkLst>
      </pc:sldChg>
      <pc:sldChg chg="addSp delSp modSp mod">
        <pc:chgData name="Øivind Urdal" userId="a519fee0-b56b-489a-8ee4-66b2d8616237" providerId="ADAL" clId="{A0A52812-D118-4406-86C9-483C2559C310}" dt="2021-05-06T17:07:44.861" v="734" actId="313"/>
        <pc:sldMkLst>
          <pc:docMk/>
          <pc:sldMk cId="1342208352" sldId="1731651304"/>
        </pc:sldMkLst>
        <pc:spChg chg="mod">
          <ac:chgData name="Øivind Urdal" userId="a519fee0-b56b-489a-8ee4-66b2d8616237" providerId="ADAL" clId="{A0A52812-D118-4406-86C9-483C2559C310}" dt="2021-05-06T17:07:40.658" v="732" actId="313"/>
          <ac:spMkLst>
            <pc:docMk/>
            <pc:sldMk cId="1342208352" sldId="1731651304"/>
            <ac:spMk id="2" creationId="{15840884-2B48-864A-9AFE-A0D66147E81E}"/>
          </ac:spMkLst>
        </pc:spChg>
        <pc:spChg chg="mod">
          <ac:chgData name="Øivind Urdal" userId="a519fee0-b56b-489a-8ee4-66b2d8616237" providerId="ADAL" clId="{A0A52812-D118-4406-86C9-483C2559C310}" dt="2021-05-06T17:07:44.861" v="734" actId="313"/>
          <ac:spMkLst>
            <pc:docMk/>
            <pc:sldMk cId="1342208352" sldId="1731651304"/>
            <ac:spMk id="4" creationId="{97BBE5ED-6D6E-7845-A284-8053C9CAF4FE}"/>
          </ac:spMkLst>
        </pc:spChg>
        <pc:spChg chg="add del mod">
          <ac:chgData name="Øivind Urdal" userId="a519fee0-b56b-489a-8ee4-66b2d8616237" providerId="ADAL" clId="{A0A52812-D118-4406-86C9-483C2559C310}" dt="2021-04-28T11:07:00.500" v="682" actId="931"/>
          <ac:spMkLst>
            <pc:docMk/>
            <pc:sldMk cId="1342208352" sldId="1731651304"/>
            <ac:spMk id="5" creationId="{0BD14923-CC89-4476-BC2D-09035D1738DF}"/>
          </ac:spMkLst>
        </pc:spChg>
        <pc:picChg chg="add mod">
          <ac:chgData name="Øivind Urdal" userId="a519fee0-b56b-489a-8ee4-66b2d8616237" providerId="ADAL" clId="{A0A52812-D118-4406-86C9-483C2559C310}" dt="2021-04-28T11:07:01.495" v="684" actId="962"/>
          <ac:picMkLst>
            <pc:docMk/>
            <pc:sldMk cId="1342208352" sldId="1731651304"/>
            <ac:picMk id="7" creationId="{C34E5472-9491-4A0A-878D-B87AEB4A174C}"/>
          </ac:picMkLst>
        </pc:picChg>
        <pc:picChg chg="del">
          <ac:chgData name="Øivind Urdal" userId="a519fee0-b56b-489a-8ee4-66b2d8616237" providerId="ADAL" clId="{A0A52812-D118-4406-86C9-483C2559C310}" dt="2021-04-28T11:06:50.999" v="681" actId="478"/>
          <ac:picMkLst>
            <pc:docMk/>
            <pc:sldMk cId="1342208352" sldId="1731651304"/>
            <ac:picMk id="8" creationId="{EC4AAB52-41D1-F046-8BE8-40FB9692EF2F}"/>
          </ac:picMkLst>
        </pc:picChg>
      </pc:sldChg>
      <pc:sldChg chg="delSp modSp mod">
        <pc:chgData name="Øivind Urdal" userId="a519fee0-b56b-489a-8ee4-66b2d8616237" providerId="ADAL" clId="{A0A52812-D118-4406-86C9-483C2559C310}" dt="2021-05-06T17:08:38.988" v="744" actId="1076"/>
        <pc:sldMkLst>
          <pc:docMk/>
          <pc:sldMk cId="3072571219" sldId="1731651305"/>
        </pc:sldMkLst>
        <pc:spChg chg="mod">
          <ac:chgData name="Øivind Urdal" userId="a519fee0-b56b-489a-8ee4-66b2d8616237" providerId="ADAL" clId="{A0A52812-D118-4406-86C9-483C2559C310}" dt="2021-05-06T17:08:38.988" v="744" actId="1076"/>
          <ac:spMkLst>
            <pc:docMk/>
            <pc:sldMk cId="3072571219" sldId="1731651305"/>
            <ac:spMk id="23" creationId="{FF871E11-DB6E-D440-A615-80F2B4406387}"/>
          </ac:spMkLst>
        </pc:spChg>
        <pc:spChg chg="mod">
          <ac:chgData name="Øivind Urdal" userId="a519fee0-b56b-489a-8ee4-66b2d8616237" providerId="ADAL" clId="{A0A52812-D118-4406-86C9-483C2559C310}" dt="2021-05-06T17:07:59.671" v="739" actId="20577"/>
          <ac:spMkLst>
            <pc:docMk/>
            <pc:sldMk cId="3072571219" sldId="1731651305"/>
            <ac:spMk id="54" creationId="{7E8A5E09-31B3-F446-AC12-8566116575BF}"/>
          </ac:spMkLst>
        </pc:spChg>
        <pc:spChg chg="mod">
          <ac:chgData name="Øivind Urdal" userId="a519fee0-b56b-489a-8ee4-66b2d8616237" providerId="ADAL" clId="{A0A52812-D118-4406-86C9-483C2559C310}" dt="2021-04-30T11:36:08.866" v="706" actId="20577"/>
          <ac:spMkLst>
            <pc:docMk/>
            <pc:sldMk cId="3072571219" sldId="1731651305"/>
            <ac:spMk id="56" creationId="{6BD9E9AF-8989-5049-8D0A-31B5F06367A9}"/>
          </ac:spMkLst>
        </pc:spChg>
        <pc:spChg chg="mod">
          <ac:chgData name="Øivind Urdal" userId="a519fee0-b56b-489a-8ee4-66b2d8616237" providerId="ADAL" clId="{A0A52812-D118-4406-86C9-483C2559C310}" dt="2021-05-06T17:08:12.686" v="742" actId="1076"/>
          <ac:spMkLst>
            <pc:docMk/>
            <pc:sldMk cId="3072571219" sldId="1731651305"/>
            <ac:spMk id="57" creationId="{889DD67A-3ABC-BC4E-85A4-114A578D2CB8}"/>
          </ac:spMkLst>
        </pc:spChg>
        <pc:spChg chg="del">
          <ac:chgData name="Øivind Urdal" userId="a519fee0-b56b-489a-8ee4-66b2d8616237" providerId="ADAL" clId="{A0A52812-D118-4406-86C9-483C2559C310}" dt="2021-05-06T17:08:07.408" v="741" actId="478"/>
          <ac:spMkLst>
            <pc:docMk/>
            <pc:sldMk cId="3072571219" sldId="1731651305"/>
            <ac:spMk id="60" creationId="{099B97F3-BE7A-0E45-9575-71E73B909328}"/>
          </ac:spMkLst>
        </pc:spChg>
        <pc:spChg chg="mod">
          <ac:chgData name="Øivind Urdal" userId="a519fee0-b56b-489a-8ee4-66b2d8616237" providerId="ADAL" clId="{A0A52812-D118-4406-86C9-483C2559C310}" dt="2021-05-06T17:08:29.470" v="743" actId="1076"/>
          <ac:spMkLst>
            <pc:docMk/>
            <pc:sldMk cId="3072571219" sldId="1731651305"/>
            <ac:spMk id="61" creationId="{0DF581DA-86DF-384C-BB72-80927CA79CBA}"/>
          </ac:spMkLst>
        </pc:spChg>
      </pc:sldChg>
      <pc:sldMasterChg chg="delSldLayout">
        <pc:chgData name="Øivind Urdal" userId="a519fee0-b56b-489a-8ee4-66b2d8616237" providerId="ADAL" clId="{A0A52812-D118-4406-86C9-483C2559C310}" dt="2021-04-28T11:30:21.681" v="685" actId="47"/>
        <pc:sldMasterMkLst>
          <pc:docMk/>
          <pc:sldMasterMk cId="1207062801" sldId="2147483658"/>
        </pc:sldMasterMkLst>
        <pc:sldLayoutChg chg="del">
          <pc:chgData name="Øivind Urdal" userId="a519fee0-b56b-489a-8ee4-66b2d8616237" providerId="ADAL" clId="{A0A52812-D118-4406-86C9-483C2559C310}" dt="2021-04-28T11:30:21.681" v="685" actId="47"/>
          <pc:sldLayoutMkLst>
            <pc:docMk/>
            <pc:sldMasterMk cId="1207062801" sldId="2147483658"/>
            <pc:sldLayoutMk cId="2817745413" sldId="2147483729"/>
          </pc:sldLayoutMkLst>
        </pc:sldLayoutChg>
      </pc:sldMasterChg>
    </pc:docChg>
  </pc:docChgLst>
  <pc:docChgLst>
    <pc:chgData name="Alex Pelan" userId="0f2803ee-6420-431a-8481-41eebae873c4" providerId="ADAL" clId="{AF3A06F8-2A76-2F47-9532-6CFB83982C0C}"/>
    <pc:docChg chg="undo custSel addSld delSld modSld sldOrd addSection delSection modSection">
      <pc:chgData name="Alex Pelan" userId="0f2803ee-6420-431a-8481-41eebae873c4" providerId="ADAL" clId="{AF3A06F8-2A76-2F47-9532-6CFB83982C0C}" dt="2021-05-06T08:46:00.914" v="19232" actId="20577"/>
      <pc:docMkLst>
        <pc:docMk/>
      </pc:docMkLst>
      <pc:sldChg chg="addSp delSp modSp mod ord">
        <pc:chgData name="Alex Pelan" userId="0f2803ee-6420-431a-8481-41eebae873c4" providerId="ADAL" clId="{AF3A06F8-2A76-2F47-9532-6CFB83982C0C}" dt="2021-04-23T08:30:17.862" v="9284" actId="113"/>
        <pc:sldMkLst>
          <pc:docMk/>
          <pc:sldMk cId="148608899" sldId="257"/>
        </pc:sldMkLst>
        <pc:spChg chg="mod">
          <ac:chgData name="Alex Pelan" userId="0f2803ee-6420-431a-8481-41eebae873c4" providerId="ADAL" clId="{AF3A06F8-2A76-2F47-9532-6CFB83982C0C}" dt="2021-04-23T08:30:17.862" v="9284" actId="113"/>
          <ac:spMkLst>
            <pc:docMk/>
            <pc:sldMk cId="148608899" sldId="257"/>
            <ac:spMk id="3" creationId="{6EBE632B-89EB-CA4E-8148-46AF72B3DFBA}"/>
          </ac:spMkLst>
        </pc:spChg>
        <pc:picChg chg="add del mod">
          <ac:chgData name="Alex Pelan" userId="0f2803ee-6420-431a-8481-41eebae873c4" providerId="ADAL" clId="{AF3A06F8-2A76-2F47-9532-6CFB83982C0C}" dt="2021-04-23T08:26:27.215" v="9269" actId="21"/>
          <ac:picMkLst>
            <pc:docMk/>
            <pc:sldMk cId="148608899" sldId="257"/>
            <ac:picMk id="5" creationId="{7AD1EBB9-396A-4544-9FE4-BF250632BECE}"/>
          </ac:picMkLst>
        </pc:picChg>
      </pc:sldChg>
      <pc:sldChg chg="addSp delSp modSp mod ord">
        <pc:chgData name="Alex Pelan" userId="0f2803ee-6420-431a-8481-41eebae873c4" providerId="ADAL" clId="{AF3A06F8-2A76-2F47-9532-6CFB83982C0C}" dt="2021-05-03T09:11:38.870" v="17012" actId="478"/>
        <pc:sldMkLst>
          <pc:docMk/>
          <pc:sldMk cId="1203316686" sldId="259"/>
        </pc:sldMkLst>
        <pc:spChg chg="mod">
          <ac:chgData name="Alex Pelan" userId="0f2803ee-6420-431a-8481-41eebae873c4" providerId="ADAL" clId="{AF3A06F8-2A76-2F47-9532-6CFB83982C0C}" dt="2021-04-19T07:17:57.202" v="21" actId="20577"/>
          <ac:spMkLst>
            <pc:docMk/>
            <pc:sldMk cId="1203316686" sldId="259"/>
            <ac:spMk id="2" creationId="{A6214DFE-6C1B-234D-818E-3B707737A40E}"/>
          </ac:spMkLst>
        </pc:spChg>
        <pc:graphicFrameChg chg="mod modGraphic">
          <ac:chgData name="Alex Pelan" userId="0f2803ee-6420-431a-8481-41eebae873c4" providerId="ADAL" clId="{AF3A06F8-2A76-2F47-9532-6CFB83982C0C}" dt="2021-04-27T11:43:48.734" v="10217" actId="20577"/>
          <ac:graphicFrameMkLst>
            <pc:docMk/>
            <pc:sldMk cId="1203316686" sldId="259"/>
            <ac:graphicFrameMk id="4" creationId="{4BF889A1-938E-234F-B4E8-5E05AFAE382F}"/>
          </ac:graphicFrameMkLst>
        </pc:graphicFrameChg>
        <pc:picChg chg="add del mod">
          <ac:chgData name="Alex Pelan" userId="0f2803ee-6420-431a-8481-41eebae873c4" providerId="ADAL" clId="{AF3A06F8-2A76-2F47-9532-6CFB83982C0C}" dt="2021-05-03T09:11:38.870" v="17012" actId="478"/>
          <ac:picMkLst>
            <pc:docMk/>
            <pc:sldMk cId="1203316686" sldId="259"/>
            <ac:picMk id="5" creationId="{4A96D81C-76FA-BE47-A148-998A70CF84BF}"/>
          </ac:picMkLst>
        </pc:picChg>
      </pc:sldChg>
      <pc:sldChg chg="modSp del mod">
        <pc:chgData name="Alex Pelan" userId="0f2803ee-6420-431a-8481-41eebae873c4" providerId="ADAL" clId="{AF3A06F8-2A76-2F47-9532-6CFB83982C0C}" dt="2021-04-19T07:57:52.152" v="73" actId="2696"/>
        <pc:sldMkLst>
          <pc:docMk/>
          <pc:sldMk cId="267543116" sldId="260"/>
        </pc:sldMkLst>
        <pc:spChg chg="mod">
          <ac:chgData name="Alex Pelan" userId="0f2803ee-6420-431a-8481-41eebae873c4" providerId="ADAL" clId="{AF3A06F8-2A76-2F47-9532-6CFB83982C0C}" dt="2021-04-19T07:17:47.104" v="9" actId="20577"/>
          <ac:spMkLst>
            <pc:docMk/>
            <pc:sldMk cId="267543116" sldId="260"/>
            <ac:spMk id="2" creationId="{A6214DFE-6C1B-234D-818E-3B707737A40E}"/>
          </ac:spMkLst>
        </pc:spChg>
      </pc:sldChg>
      <pc:sldChg chg="modSp del mod">
        <pc:chgData name="Alex Pelan" userId="0f2803ee-6420-431a-8481-41eebae873c4" providerId="ADAL" clId="{AF3A06F8-2A76-2F47-9532-6CFB83982C0C}" dt="2021-04-19T07:57:52.152" v="73" actId="2696"/>
        <pc:sldMkLst>
          <pc:docMk/>
          <pc:sldMk cId="3667921645" sldId="261"/>
        </pc:sldMkLst>
        <pc:spChg chg="mod">
          <ac:chgData name="Alex Pelan" userId="0f2803ee-6420-431a-8481-41eebae873c4" providerId="ADAL" clId="{AF3A06F8-2A76-2F47-9532-6CFB83982C0C}" dt="2021-04-19T07:17:52.232" v="15" actId="20577"/>
          <ac:spMkLst>
            <pc:docMk/>
            <pc:sldMk cId="3667921645" sldId="261"/>
            <ac:spMk id="2" creationId="{A6214DFE-6C1B-234D-818E-3B707737A40E}"/>
          </ac:spMkLst>
        </pc:spChg>
      </pc:sldChg>
      <pc:sldChg chg="del">
        <pc:chgData name="Alex Pelan" userId="0f2803ee-6420-431a-8481-41eebae873c4" providerId="ADAL" clId="{AF3A06F8-2A76-2F47-9532-6CFB83982C0C}" dt="2021-04-19T07:57:52.152" v="73" actId="2696"/>
        <pc:sldMkLst>
          <pc:docMk/>
          <pc:sldMk cId="2482018285" sldId="262"/>
        </pc:sldMkLst>
      </pc:sldChg>
      <pc:sldChg chg="del">
        <pc:chgData name="Alex Pelan" userId="0f2803ee-6420-431a-8481-41eebae873c4" providerId="ADAL" clId="{AF3A06F8-2A76-2F47-9532-6CFB83982C0C}" dt="2021-04-19T07:57:52.152" v="73" actId="2696"/>
        <pc:sldMkLst>
          <pc:docMk/>
          <pc:sldMk cId="3234320158" sldId="263"/>
        </pc:sldMkLst>
      </pc:sldChg>
      <pc:sldChg chg="modSp mod ord">
        <pc:chgData name="Alex Pelan" userId="0f2803ee-6420-431a-8481-41eebae873c4" providerId="ADAL" clId="{AF3A06F8-2A76-2F47-9532-6CFB83982C0C}" dt="2021-04-27T12:25:43.401" v="10852" actId="207"/>
        <pc:sldMkLst>
          <pc:docMk/>
          <pc:sldMk cId="3943942891" sldId="267"/>
        </pc:sldMkLst>
        <pc:spChg chg="mod">
          <ac:chgData name="Alex Pelan" userId="0f2803ee-6420-431a-8481-41eebae873c4" providerId="ADAL" clId="{AF3A06F8-2A76-2F47-9532-6CFB83982C0C}" dt="2021-04-27T12:25:43.401" v="10852" actId="207"/>
          <ac:spMkLst>
            <pc:docMk/>
            <pc:sldMk cId="3943942891" sldId="267"/>
            <ac:spMk id="4" creationId="{97BBE5ED-6D6E-7845-A284-8053C9CAF4FE}"/>
          </ac:spMkLst>
        </pc:spChg>
      </pc:sldChg>
      <pc:sldChg chg="ord">
        <pc:chgData name="Alex Pelan" userId="0f2803ee-6420-431a-8481-41eebae873c4" providerId="ADAL" clId="{AF3A06F8-2A76-2F47-9532-6CFB83982C0C}" dt="2021-04-19T08:12:24.020" v="102" actId="20578"/>
        <pc:sldMkLst>
          <pc:docMk/>
          <pc:sldMk cId="2950915442" sldId="270"/>
        </pc:sldMkLst>
      </pc:sldChg>
      <pc:sldChg chg="del">
        <pc:chgData name="Alex Pelan" userId="0f2803ee-6420-431a-8481-41eebae873c4" providerId="ADAL" clId="{AF3A06F8-2A76-2F47-9532-6CFB83982C0C}" dt="2021-04-19T08:03:58.935" v="81" actId="2696"/>
        <pc:sldMkLst>
          <pc:docMk/>
          <pc:sldMk cId="3177026178" sldId="271"/>
        </pc:sldMkLst>
      </pc:sldChg>
      <pc:sldChg chg="addSp delSp modSp del ord">
        <pc:chgData name="Alex Pelan" userId="0f2803ee-6420-431a-8481-41eebae873c4" providerId="ADAL" clId="{AF3A06F8-2A76-2F47-9532-6CFB83982C0C}" dt="2021-04-19T08:11:34.712" v="94" actId="2696"/>
        <pc:sldMkLst>
          <pc:docMk/>
          <pc:sldMk cId="3235603790" sldId="272"/>
        </pc:sldMkLst>
        <pc:spChg chg="del">
          <ac:chgData name="Alex Pelan" userId="0f2803ee-6420-431a-8481-41eebae873c4" providerId="ADAL" clId="{AF3A06F8-2A76-2F47-9532-6CFB83982C0C}" dt="2021-04-19T08:09:44.343" v="93"/>
          <ac:spMkLst>
            <pc:docMk/>
            <pc:sldMk cId="3235603790" sldId="272"/>
            <ac:spMk id="8" creationId="{69CF03C3-3336-5346-B0F5-06715165E46E}"/>
          </ac:spMkLst>
        </pc:spChg>
        <pc:graphicFrameChg chg="add mod">
          <ac:chgData name="Alex Pelan" userId="0f2803ee-6420-431a-8481-41eebae873c4" providerId="ADAL" clId="{AF3A06F8-2A76-2F47-9532-6CFB83982C0C}" dt="2021-04-19T08:09:44.343" v="93"/>
          <ac:graphicFrameMkLst>
            <pc:docMk/>
            <pc:sldMk cId="3235603790" sldId="272"/>
            <ac:graphicFrameMk id="11" creationId="{1EAE8FDF-B77C-8B4F-A70E-398EBF5294D0}"/>
          </ac:graphicFrameMkLst>
        </pc:graphicFrameChg>
      </pc:sldChg>
      <pc:sldChg chg="modSp new del mod">
        <pc:chgData name="Alex Pelan" userId="0f2803ee-6420-431a-8481-41eebae873c4" providerId="ADAL" clId="{AF3A06F8-2A76-2F47-9532-6CFB83982C0C}" dt="2021-04-19T08:03:25.117" v="75" actId="2696"/>
        <pc:sldMkLst>
          <pc:docMk/>
          <pc:sldMk cId="1861346668" sldId="273"/>
        </pc:sldMkLst>
        <pc:spChg chg="mod">
          <ac:chgData name="Alex Pelan" userId="0f2803ee-6420-431a-8481-41eebae873c4" providerId="ADAL" clId="{AF3A06F8-2A76-2F47-9532-6CFB83982C0C}" dt="2021-04-19T07:22:43.469" v="24" actId="27636"/>
          <ac:spMkLst>
            <pc:docMk/>
            <pc:sldMk cId="1861346668" sldId="273"/>
            <ac:spMk id="2" creationId="{DEB1AB4D-2919-DD4F-BF9D-2379F80487E6}"/>
          </ac:spMkLst>
        </pc:spChg>
        <pc:spChg chg="mod">
          <ac:chgData name="Alex Pelan" userId="0f2803ee-6420-431a-8481-41eebae873c4" providerId="ADAL" clId="{AF3A06F8-2A76-2F47-9532-6CFB83982C0C}" dt="2021-04-19T07:23:03.107" v="26" actId="27636"/>
          <ac:spMkLst>
            <pc:docMk/>
            <pc:sldMk cId="1861346668" sldId="273"/>
            <ac:spMk id="4" creationId="{83A3C3F3-8A56-6246-8F49-9ACEE5AE6335}"/>
          </ac:spMkLst>
        </pc:spChg>
        <pc:spChg chg="mod">
          <ac:chgData name="Alex Pelan" userId="0f2803ee-6420-431a-8481-41eebae873c4" providerId="ADAL" clId="{AF3A06F8-2A76-2F47-9532-6CFB83982C0C}" dt="2021-04-19T07:36:34.809" v="29" actId="20577"/>
          <ac:spMkLst>
            <pc:docMk/>
            <pc:sldMk cId="1861346668" sldId="273"/>
            <ac:spMk id="8" creationId="{59FA2FCF-ED3E-BD42-A12E-211A9B38C02F}"/>
          </ac:spMkLst>
        </pc:spChg>
      </pc:sldChg>
      <pc:sldChg chg="modSp new del mod">
        <pc:chgData name="Alex Pelan" userId="0f2803ee-6420-431a-8481-41eebae873c4" providerId="ADAL" clId="{AF3A06F8-2A76-2F47-9532-6CFB83982C0C}" dt="2021-04-19T08:03:26.500" v="76" actId="2696"/>
        <pc:sldMkLst>
          <pc:docMk/>
          <pc:sldMk cId="3639214798" sldId="274"/>
        </pc:sldMkLst>
        <pc:spChg chg="mod">
          <ac:chgData name="Alex Pelan" userId="0f2803ee-6420-431a-8481-41eebae873c4" providerId="ADAL" clId="{AF3A06F8-2A76-2F47-9532-6CFB83982C0C}" dt="2021-04-19T07:37:14.537" v="59" actId="20577"/>
          <ac:spMkLst>
            <pc:docMk/>
            <pc:sldMk cId="3639214798" sldId="274"/>
            <ac:spMk id="2" creationId="{AC1464C4-4261-9140-99FF-7FE27C5B7B12}"/>
          </ac:spMkLst>
        </pc:spChg>
        <pc:spChg chg="mod">
          <ac:chgData name="Alex Pelan" userId="0f2803ee-6420-431a-8481-41eebae873c4" providerId="ADAL" clId="{AF3A06F8-2A76-2F47-9532-6CFB83982C0C}" dt="2021-04-19T07:41:25.373" v="66" actId="20577"/>
          <ac:spMkLst>
            <pc:docMk/>
            <pc:sldMk cId="3639214798" sldId="274"/>
            <ac:spMk id="3" creationId="{D89610A6-B4E6-D14B-A7A7-F5BA33F731D7}"/>
          </ac:spMkLst>
        </pc:spChg>
        <pc:spChg chg="mod">
          <ac:chgData name="Alex Pelan" userId="0f2803ee-6420-431a-8481-41eebae873c4" providerId="ADAL" clId="{AF3A06F8-2A76-2F47-9532-6CFB83982C0C}" dt="2021-04-19T07:37:22.735" v="61" actId="27636"/>
          <ac:spMkLst>
            <pc:docMk/>
            <pc:sldMk cId="3639214798" sldId="274"/>
            <ac:spMk id="4" creationId="{6D9798E3-AB87-B24C-A3AF-09986F17E6E9}"/>
          </ac:spMkLst>
        </pc:spChg>
        <pc:spChg chg="mod">
          <ac:chgData name="Alex Pelan" userId="0f2803ee-6420-431a-8481-41eebae873c4" providerId="ADAL" clId="{AF3A06F8-2A76-2F47-9532-6CFB83982C0C}" dt="2021-04-19T07:37:32.902" v="63" actId="27636"/>
          <ac:spMkLst>
            <pc:docMk/>
            <pc:sldMk cId="3639214798" sldId="274"/>
            <ac:spMk id="6" creationId="{F0409DA4-BFF2-F74E-BC2F-777148EE1D77}"/>
          </ac:spMkLst>
        </pc:spChg>
        <pc:spChg chg="mod">
          <ac:chgData name="Alex Pelan" userId="0f2803ee-6420-431a-8481-41eebae873c4" providerId="ADAL" clId="{AF3A06F8-2A76-2F47-9532-6CFB83982C0C}" dt="2021-04-19T07:41:48.839" v="69" actId="20577"/>
          <ac:spMkLst>
            <pc:docMk/>
            <pc:sldMk cId="3639214798" sldId="274"/>
            <ac:spMk id="8" creationId="{52F5A289-8F1C-784F-9B5E-A5D4FDE3EAFD}"/>
          </ac:spMkLst>
        </pc:spChg>
      </pc:sldChg>
      <pc:sldChg chg="addSp delSp modSp add mod ord modShow">
        <pc:chgData name="Alex Pelan" userId="0f2803ee-6420-431a-8481-41eebae873c4" providerId="ADAL" clId="{AF3A06F8-2A76-2F47-9532-6CFB83982C0C}" dt="2021-05-04T09:50:28.723" v="19023" actId="1076"/>
        <pc:sldMkLst>
          <pc:docMk/>
          <pc:sldMk cId="1510912755" sldId="383"/>
        </pc:sldMkLst>
        <pc:spChg chg="mod">
          <ac:chgData name="Alex Pelan" userId="0f2803ee-6420-431a-8481-41eebae873c4" providerId="ADAL" clId="{AF3A06F8-2A76-2F47-9532-6CFB83982C0C}" dt="2021-04-30T11:24:19.262" v="16936" actId="20577"/>
          <ac:spMkLst>
            <pc:docMk/>
            <pc:sldMk cId="1510912755" sldId="383"/>
            <ac:spMk id="2" creationId="{B8076B6E-4BA7-9746-B23D-8B6402EE7E9E}"/>
          </ac:spMkLst>
        </pc:spChg>
        <pc:spChg chg="add del mod">
          <ac:chgData name="Alex Pelan" userId="0f2803ee-6420-431a-8481-41eebae873c4" providerId="ADAL" clId="{AF3A06F8-2A76-2F47-9532-6CFB83982C0C}" dt="2021-04-21T10:34:24.456" v="5975"/>
          <ac:spMkLst>
            <pc:docMk/>
            <pc:sldMk cId="1510912755" sldId="383"/>
            <ac:spMk id="3" creationId="{88607070-D294-DC41-828D-ACB8A3F3E005}"/>
          </ac:spMkLst>
        </pc:spChg>
        <pc:spChg chg="add del mod">
          <ac:chgData name="Alex Pelan" userId="0f2803ee-6420-431a-8481-41eebae873c4" providerId="ADAL" clId="{AF3A06F8-2A76-2F47-9532-6CFB83982C0C}" dt="2021-04-21T14:16:28.488" v="6628"/>
          <ac:spMkLst>
            <pc:docMk/>
            <pc:sldMk cId="1510912755" sldId="383"/>
            <ac:spMk id="4" creationId="{0AB6B9CF-786A-0546-AA1A-033223452746}"/>
          </ac:spMkLst>
        </pc:spChg>
        <pc:spChg chg="add del mod">
          <ac:chgData name="Alex Pelan" userId="0f2803ee-6420-431a-8481-41eebae873c4" providerId="ADAL" clId="{AF3A06F8-2A76-2F47-9532-6CFB83982C0C}" dt="2021-04-30T11:24:31.173" v="16937" actId="20577"/>
          <ac:spMkLst>
            <pc:docMk/>
            <pc:sldMk cId="1510912755" sldId="383"/>
            <ac:spMk id="4" creationId="{463AF896-6CB9-ED4F-9FA0-96377B5E8957}"/>
          </ac:spMkLst>
        </pc:spChg>
        <pc:spChg chg="add del mod">
          <ac:chgData name="Alex Pelan" userId="0f2803ee-6420-431a-8481-41eebae873c4" providerId="ADAL" clId="{AF3A06F8-2A76-2F47-9532-6CFB83982C0C}" dt="2021-04-21T14:16:30.401" v="6630"/>
          <ac:spMkLst>
            <pc:docMk/>
            <pc:sldMk cId="1510912755" sldId="383"/>
            <ac:spMk id="5" creationId="{4D48ECDF-95B0-EC45-BF02-13616ACE7DF7}"/>
          </ac:spMkLst>
        </pc:spChg>
        <pc:spChg chg="del">
          <ac:chgData name="Alex Pelan" userId="0f2803ee-6420-431a-8481-41eebae873c4" providerId="ADAL" clId="{AF3A06F8-2A76-2F47-9532-6CFB83982C0C}" dt="2021-04-30T11:23:47.773" v="16895" actId="478"/>
          <ac:spMkLst>
            <pc:docMk/>
            <pc:sldMk cId="1510912755" sldId="383"/>
            <ac:spMk id="13" creationId="{8D5C2379-C3AA-A14B-AA65-B0AB7C7D0493}"/>
          </ac:spMkLst>
        </pc:spChg>
        <pc:spChg chg="add mod">
          <ac:chgData name="Alex Pelan" userId="0f2803ee-6420-431a-8481-41eebae873c4" providerId="ADAL" clId="{AF3A06F8-2A76-2F47-9532-6CFB83982C0C}" dt="2021-05-04T09:50:28.723" v="19023" actId="1076"/>
          <ac:spMkLst>
            <pc:docMk/>
            <pc:sldMk cId="1510912755" sldId="383"/>
            <ac:spMk id="24" creationId="{A7FA4125-3FE9-D74A-BE17-3F90301372E5}"/>
          </ac:spMkLst>
        </pc:spChg>
      </pc:sldChg>
      <pc:sldChg chg="add del ord">
        <pc:chgData name="Alex Pelan" userId="0f2803ee-6420-431a-8481-41eebae873c4" providerId="ADAL" clId="{AF3A06F8-2A76-2F47-9532-6CFB83982C0C}" dt="2021-04-19T08:13:56.025" v="109" actId="20578"/>
        <pc:sldMkLst>
          <pc:docMk/>
          <pc:sldMk cId="736087698" sldId="1731650431"/>
        </pc:sldMkLst>
      </pc:sldChg>
      <pc:sldChg chg="add del ord">
        <pc:chgData name="Alex Pelan" userId="0f2803ee-6420-431a-8481-41eebae873c4" providerId="ADAL" clId="{AF3A06F8-2A76-2F47-9532-6CFB83982C0C}" dt="2021-04-19T08:13:56.025" v="109" actId="20578"/>
        <pc:sldMkLst>
          <pc:docMk/>
          <pc:sldMk cId="3938404379" sldId="1731650436"/>
        </pc:sldMkLst>
      </pc:sldChg>
      <pc:sldChg chg="add del mod ord modShow">
        <pc:chgData name="Alex Pelan" userId="0f2803ee-6420-431a-8481-41eebae873c4" providerId="ADAL" clId="{AF3A06F8-2A76-2F47-9532-6CFB83982C0C}" dt="2021-04-19T08:14:47.584" v="113" actId="2696"/>
        <pc:sldMkLst>
          <pc:docMk/>
          <pc:sldMk cId="2026467516" sldId="1731650570"/>
        </pc:sldMkLst>
      </pc:sldChg>
      <pc:sldChg chg="add del mod modShow">
        <pc:chgData name="Alex Pelan" userId="0f2803ee-6420-431a-8481-41eebae873c4" providerId="ADAL" clId="{AF3A06F8-2A76-2F47-9532-6CFB83982C0C}" dt="2021-04-19T08:14:47.584" v="113" actId="2696"/>
        <pc:sldMkLst>
          <pc:docMk/>
          <pc:sldMk cId="793165065" sldId="1731650571"/>
        </pc:sldMkLst>
      </pc:sldChg>
      <pc:sldChg chg="add del ord">
        <pc:chgData name="Alex Pelan" userId="0f2803ee-6420-431a-8481-41eebae873c4" providerId="ADAL" clId="{AF3A06F8-2A76-2F47-9532-6CFB83982C0C}" dt="2021-04-19T08:13:56.025" v="109" actId="20578"/>
        <pc:sldMkLst>
          <pc:docMk/>
          <pc:sldMk cId="4124364131" sldId="1731650572"/>
        </pc:sldMkLst>
      </pc:sldChg>
      <pc:sldChg chg="add del ord">
        <pc:chgData name="Alex Pelan" userId="0f2803ee-6420-431a-8481-41eebae873c4" providerId="ADAL" clId="{AF3A06F8-2A76-2F47-9532-6CFB83982C0C}" dt="2021-04-19T08:13:56.025" v="109" actId="20578"/>
        <pc:sldMkLst>
          <pc:docMk/>
          <pc:sldMk cId="2835940258" sldId="1731650573"/>
        </pc:sldMkLst>
      </pc:sldChg>
      <pc:sldChg chg="modSp add del mod ord">
        <pc:chgData name="Alex Pelan" userId="0f2803ee-6420-431a-8481-41eebae873c4" providerId="ADAL" clId="{AF3A06F8-2A76-2F47-9532-6CFB83982C0C}" dt="2021-04-19T09:35:04.620" v="1011" actId="313"/>
        <pc:sldMkLst>
          <pc:docMk/>
          <pc:sldMk cId="449198637" sldId="1731650574"/>
        </pc:sldMkLst>
        <pc:spChg chg="mod">
          <ac:chgData name="Alex Pelan" userId="0f2803ee-6420-431a-8481-41eebae873c4" providerId="ADAL" clId="{AF3A06F8-2A76-2F47-9532-6CFB83982C0C}" dt="2021-04-19T09:35:04.620" v="1011" actId="313"/>
          <ac:spMkLst>
            <pc:docMk/>
            <pc:sldMk cId="449198637" sldId="1731650574"/>
            <ac:spMk id="47" creationId="{4D773B49-178E-7547-B918-3DD33D706172}"/>
          </ac:spMkLst>
        </pc:spChg>
        <pc:spChg chg="mod">
          <ac:chgData name="Alex Pelan" userId="0f2803ee-6420-431a-8481-41eebae873c4" providerId="ADAL" clId="{AF3A06F8-2A76-2F47-9532-6CFB83982C0C}" dt="2021-04-19T09:34:50.517" v="1009" actId="20577"/>
          <ac:spMkLst>
            <pc:docMk/>
            <pc:sldMk cId="449198637" sldId="1731650574"/>
            <ac:spMk id="48" creationId="{9804A372-544E-A04E-A123-BD7392013575}"/>
          </ac:spMkLst>
        </pc:spChg>
        <pc:spChg chg="mod">
          <ac:chgData name="Alex Pelan" userId="0f2803ee-6420-431a-8481-41eebae873c4" providerId="ADAL" clId="{AF3A06F8-2A76-2F47-9532-6CFB83982C0C}" dt="2021-04-19T09:34:28.338" v="1003" actId="20577"/>
          <ac:spMkLst>
            <pc:docMk/>
            <pc:sldMk cId="449198637" sldId="1731650574"/>
            <ac:spMk id="50" creationId="{165014AB-5C5C-824C-A762-87E94A991F33}"/>
          </ac:spMkLst>
        </pc:spChg>
        <pc:spChg chg="mod">
          <ac:chgData name="Alex Pelan" userId="0f2803ee-6420-431a-8481-41eebae873c4" providerId="ADAL" clId="{AF3A06F8-2A76-2F47-9532-6CFB83982C0C}" dt="2021-04-19T09:34:42.275" v="1006" actId="20577"/>
          <ac:spMkLst>
            <pc:docMk/>
            <pc:sldMk cId="449198637" sldId="1731650574"/>
            <ac:spMk id="53" creationId="{D22C12D7-13F8-C249-8194-FDE3C27F81BA}"/>
          </ac:spMkLst>
        </pc:spChg>
      </pc:sldChg>
      <pc:sldChg chg="add del ord">
        <pc:chgData name="Alex Pelan" userId="0f2803ee-6420-431a-8481-41eebae873c4" providerId="ADAL" clId="{AF3A06F8-2A76-2F47-9532-6CFB83982C0C}" dt="2021-04-19T08:13:56.025" v="109" actId="20578"/>
        <pc:sldMkLst>
          <pc:docMk/>
          <pc:sldMk cId="2894299143" sldId="1731650575"/>
        </pc:sldMkLst>
      </pc:sldChg>
      <pc:sldChg chg="add del ord">
        <pc:chgData name="Alex Pelan" userId="0f2803ee-6420-431a-8481-41eebae873c4" providerId="ADAL" clId="{AF3A06F8-2A76-2F47-9532-6CFB83982C0C}" dt="2021-04-19T08:13:56.025" v="109" actId="20578"/>
        <pc:sldMkLst>
          <pc:docMk/>
          <pc:sldMk cId="3100825347" sldId="1731650576"/>
        </pc:sldMkLst>
      </pc:sldChg>
      <pc:sldChg chg="add del ord">
        <pc:chgData name="Alex Pelan" userId="0f2803ee-6420-431a-8481-41eebae873c4" providerId="ADAL" clId="{AF3A06F8-2A76-2F47-9532-6CFB83982C0C}" dt="2021-04-19T08:13:56.025" v="109" actId="20578"/>
        <pc:sldMkLst>
          <pc:docMk/>
          <pc:sldMk cId="3940030726" sldId="1731650577"/>
        </pc:sldMkLst>
      </pc:sldChg>
      <pc:sldChg chg="add del ord">
        <pc:chgData name="Alex Pelan" userId="0f2803ee-6420-431a-8481-41eebae873c4" providerId="ADAL" clId="{AF3A06F8-2A76-2F47-9532-6CFB83982C0C}" dt="2021-04-19T08:13:56.025" v="109" actId="20578"/>
        <pc:sldMkLst>
          <pc:docMk/>
          <pc:sldMk cId="3613191173" sldId="1731650578"/>
        </pc:sldMkLst>
      </pc:sldChg>
      <pc:sldChg chg="add del ord">
        <pc:chgData name="Alex Pelan" userId="0f2803ee-6420-431a-8481-41eebae873c4" providerId="ADAL" clId="{AF3A06F8-2A76-2F47-9532-6CFB83982C0C}" dt="2021-04-19T08:13:56.025" v="109" actId="20578"/>
        <pc:sldMkLst>
          <pc:docMk/>
          <pc:sldMk cId="2482497381" sldId="1731650579"/>
        </pc:sldMkLst>
      </pc:sldChg>
      <pc:sldChg chg="add del ord">
        <pc:chgData name="Alex Pelan" userId="0f2803ee-6420-431a-8481-41eebae873c4" providerId="ADAL" clId="{AF3A06F8-2A76-2F47-9532-6CFB83982C0C}" dt="2021-04-19T08:13:56.025" v="109" actId="20578"/>
        <pc:sldMkLst>
          <pc:docMk/>
          <pc:sldMk cId="2977087785" sldId="1731650580"/>
        </pc:sldMkLst>
      </pc:sldChg>
      <pc:sldChg chg="add del ord">
        <pc:chgData name="Alex Pelan" userId="0f2803ee-6420-431a-8481-41eebae873c4" providerId="ADAL" clId="{AF3A06F8-2A76-2F47-9532-6CFB83982C0C}" dt="2021-04-19T08:13:56.025" v="109" actId="20578"/>
        <pc:sldMkLst>
          <pc:docMk/>
          <pc:sldMk cId="1506974522" sldId="1731650582"/>
        </pc:sldMkLst>
      </pc:sldChg>
      <pc:sldChg chg="add del ord">
        <pc:chgData name="Alex Pelan" userId="0f2803ee-6420-431a-8481-41eebae873c4" providerId="ADAL" clId="{AF3A06F8-2A76-2F47-9532-6CFB83982C0C}" dt="2021-04-19T08:13:56.025" v="109" actId="20578"/>
        <pc:sldMkLst>
          <pc:docMk/>
          <pc:sldMk cId="774958378" sldId="1731650583"/>
        </pc:sldMkLst>
      </pc:sldChg>
      <pc:sldChg chg="add del ord">
        <pc:chgData name="Alex Pelan" userId="0f2803ee-6420-431a-8481-41eebae873c4" providerId="ADAL" clId="{AF3A06F8-2A76-2F47-9532-6CFB83982C0C}" dt="2021-04-19T08:13:56.025" v="109" actId="20578"/>
        <pc:sldMkLst>
          <pc:docMk/>
          <pc:sldMk cId="3225567238" sldId="1731650584"/>
        </pc:sldMkLst>
      </pc:sldChg>
      <pc:sldChg chg="add del ord">
        <pc:chgData name="Alex Pelan" userId="0f2803ee-6420-431a-8481-41eebae873c4" providerId="ADAL" clId="{AF3A06F8-2A76-2F47-9532-6CFB83982C0C}" dt="2021-04-19T08:13:56.025" v="109" actId="20578"/>
        <pc:sldMkLst>
          <pc:docMk/>
          <pc:sldMk cId="1335978395" sldId="1731650585"/>
        </pc:sldMkLst>
      </pc:sldChg>
      <pc:sldChg chg="add del ord">
        <pc:chgData name="Alex Pelan" userId="0f2803ee-6420-431a-8481-41eebae873c4" providerId="ADAL" clId="{AF3A06F8-2A76-2F47-9532-6CFB83982C0C}" dt="2021-04-19T08:13:56.025" v="109" actId="20578"/>
        <pc:sldMkLst>
          <pc:docMk/>
          <pc:sldMk cId="2837485303" sldId="1731650586"/>
        </pc:sldMkLst>
      </pc:sldChg>
      <pc:sldChg chg="add del ord">
        <pc:chgData name="Alex Pelan" userId="0f2803ee-6420-431a-8481-41eebae873c4" providerId="ADAL" clId="{AF3A06F8-2A76-2F47-9532-6CFB83982C0C}" dt="2021-04-19T08:13:56.025" v="109" actId="20578"/>
        <pc:sldMkLst>
          <pc:docMk/>
          <pc:sldMk cId="2212418641" sldId="1731650587"/>
        </pc:sldMkLst>
      </pc:sldChg>
      <pc:sldChg chg="add del ord">
        <pc:chgData name="Alex Pelan" userId="0f2803ee-6420-431a-8481-41eebae873c4" providerId="ADAL" clId="{AF3A06F8-2A76-2F47-9532-6CFB83982C0C}" dt="2021-04-19T08:13:56.025" v="109" actId="20578"/>
        <pc:sldMkLst>
          <pc:docMk/>
          <pc:sldMk cId="1179307372" sldId="1731650588"/>
        </pc:sldMkLst>
      </pc:sldChg>
      <pc:sldChg chg="addSp modSp add mod ord">
        <pc:chgData name="Alex Pelan" userId="0f2803ee-6420-431a-8481-41eebae873c4" providerId="ADAL" clId="{AF3A06F8-2A76-2F47-9532-6CFB83982C0C}" dt="2021-04-30T11:22:47.709" v="16894" actId="1076"/>
        <pc:sldMkLst>
          <pc:docMk/>
          <pc:sldMk cId="3382114935" sldId="1731651076"/>
        </pc:sldMkLst>
        <pc:spChg chg="add mod">
          <ac:chgData name="Alex Pelan" userId="0f2803ee-6420-431a-8481-41eebae873c4" providerId="ADAL" clId="{AF3A06F8-2A76-2F47-9532-6CFB83982C0C}" dt="2021-04-23T11:46:05.253" v="9300" actId="1076"/>
          <ac:spMkLst>
            <pc:docMk/>
            <pc:sldMk cId="3382114935" sldId="1731651076"/>
            <ac:spMk id="2" creationId="{096DD3FE-0621-164B-AC60-E92C90FBA409}"/>
          </ac:spMkLst>
        </pc:spChg>
        <pc:spChg chg="add mod">
          <ac:chgData name="Alex Pelan" userId="0f2803ee-6420-431a-8481-41eebae873c4" providerId="ADAL" clId="{AF3A06F8-2A76-2F47-9532-6CFB83982C0C}" dt="2021-04-30T11:22:47.709" v="16894" actId="1076"/>
          <ac:spMkLst>
            <pc:docMk/>
            <pc:sldMk cId="3382114935" sldId="1731651076"/>
            <ac:spMk id="22" creationId="{7801D7C9-D45F-1F4F-A835-F3BCFED5CA56}"/>
          </ac:spMkLst>
        </pc:spChg>
        <pc:picChg chg="mod">
          <ac:chgData name="Alex Pelan" userId="0f2803ee-6420-431a-8481-41eebae873c4" providerId="ADAL" clId="{AF3A06F8-2A76-2F47-9532-6CFB83982C0C}" dt="2021-04-23T11:45:59.270" v="9299" actId="1076"/>
          <ac:picMkLst>
            <pc:docMk/>
            <pc:sldMk cId="3382114935" sldId="1731651076"/>
            <ac:picMk id="31" creationId="{29201FBA-2F02-415C-941D-32E22344446E}"/>
          </ac:picMkLst>
        </pc:picChg>
      </pc:sldChg>
      <pc:sldChg chg="add del">
        <pc:chgData name="Alex Pelan" userId="0f2803ee-6420-431a-8481-41eebae873c4" providerId="ADAL" clId="{AF3A06F8-2A76-2F47-9532-6CFB83982C0C}" dt="2021-04-19T08:14:34.342" v="111"/>
        <pc:sldMkLst>
          <pc:docMk/>
          <pc:sldMk cId="3559080300" sldId="1731651231"/>
        </pc:sldMkLst>
      </pc:sldChg>
      <pc:sldChg chg="add del">
        <pc:chgData name="Alex Pelan" userId="0f2803ee-6420-431a-8481-41eebae873c4" providerId="ADAL" clId="{AF3A06F8-2A76-2F47-9532-6CFB83982C0C}" dt="2021-04-19T08:14:34.342" v="111"/>
        <pc:sldMkLst>
          <pc:docMk/>
          <pc:sldMk cId="1576471553" sldId="1731651232"/>
        </pc:sldMkLst>
      </pc:sldChg>
      <pc:sldChg chg="add del mod ord modShow">
        <pc:chgData name="Alex Pelan" userId="0f2803ee-6420-431a-8481-41eebae873c4" providerId="ADAL" clId="{AF3A06F8-2A76-2F47-9532-6CFB83982C0C}" dt="2021-04-19T08:14:47.584" v="113" actId="2696"/>
        <pc:sldMkLst>
          <pc:docMk/>
          <pc:sldMk cId="2410100263" sldId="1731651233"/>
        </pc:sldMkLst>
      </pc:sldChg>
      <pc:sldChg chg="add del ord">
        <pc:chgData name="Alex Pelan" userId="0f2803ee-6420-431a-8481-41eebae873c4" providerId="ADAL" clId="{AF3A06F8-2A76-2F47-9532-6CFB83982C0C}" dt="2021-04-19T08:13:56.025" v="109" actId="20578"/>
        <pc:sldMkLst>
          <pc:docMk/>
          <pc:sldMk cId="2019027780" sldId="1731651234"/>
        </pc:sldMkLst>
      </pc:sldChg>
      <pc:sldChg chg="add del ord">
        <pc:chgData name="Alex Pelan" userId="0f2803ee-6420-431a-8481-41eebae873c4" providerId="ADAL" clId="{AF3A06F8-2A76-2F47-9532-6CFB83982C0C}" dt="2021-04-19T08:13:56.025" v="109" actId="20578"/>
        <pc:sldMkLst>
          <pc:docMk/>
          <pc:sldMk cId="2665626769" sldId="1731651235"/>
        </pc:sldMkLst>
      </pc:sldChg>
      <pc:sldChg chg="addSp delSp modSp add del mod ord modShow">
        <pc:chgData name="Alex Pelan" userId="0f2803ee-6420-431a-8481-41eebae873c4" providerId="ADAL" clId="{AF3A06F8-2A76-2F47-9532-6CFB83982C0C}" dt="2021-04-28T10:09:55.321" v="13689" actId="2696"/>
        <pc:sldMkLst>
          <pc:docMk/>
          <pc:sldMk cId="2161440661" sldId="1731651236"/>
        </pc:sldMkLst>
        <pc:graphicFrameChg chg="mod modGraphic">
          <ac:chgData name="Alex Pelan" userId="0f2803ee-6420-431a-8481-41eebae873c4" providerId="ADAL" clId="{AF3A06F8-2A76-2F47-9532-6CFB83982C0C}" dt="2021-04-19T11:02:01.051" v="2177" actId="20577"/>
          <ac:graphicFrameMkLst>
            <pc:docMk/>
            <pc:sldMk cId="2161440661" sldId="1731651236"/>
            <ac:graphicFrameMk id="4" creationId="{4BF889A1-938E-234F-B4E8-5E05AFAE382F}"/>
          </ac:graphicFrameMkLst>
        </pc:graphicFrameChg>
        <pc:picChg chg="add del mod">
          <ac:chgData name="Alex Pelan" userId="0f2803ee-6420-431a-8481-41eebae873c4" providerId="ADAL" clId="{AF3A06F8-2A76-2F47-9532-6CFB83982C0C}" dt="2021-04-28T10:09:50.627" v="13688" actId="478"/>
          <ac:picMkLst>
            <pc:docMk/>
            <pc:sldMk cId="2161440661" sldId="1731651236"/>
            <ac:picMk id="5" creationId="{67A633A6-DE47-5345-8085-0E7B43C9BE91}"/>
          </ac:picMkLst>
        </pc:picChg>
        <pc:picChg chg="add del mod">
          <ac:chgData name="Alex Pelan" userId="0f2803ee-6420-431a-8481-41eebae873c4" providerId="ADAL" clId="{AF3A06F8-2A76-2F47-9532-6CFB83982C0C}" dt="2021-04-23T08:27:41.642" v="9280" actId="21"/>
          <ac:picMkLst>
            <pc:docMk/>
            <pc:sldMk cId="2161440661" sldId="1731651236"/>
            <ac:picMk id="6" creationId="{1843A02B-A007-0648-9DF0-FD26C46794CB}"/>
          </ac:picMkLst>
        </pc:picChg>
      </pc:sldChg>
      <pc:sldChg chg="add mod ord modShow">
        <pc:chgData name="Alex Pelan" userId="0f2803ee-6420-431a-8481-41eebae873c4" providerId="ADAL" clId="{AF3A06F8-2A76-2F47-9532-6CFB83982C0C}" dt="2021-04-19T08:14:04.480" v="110" actId="729"/>
        <pc:sldMkLst>
          <pc:docMk/>
          <pc:sldMk cId="1287328477" sldId="1731651237"/>
        </pc:sldMkLst>
      </pc:sldChg>
      <pc:sldChg chg="add mod ord modShow">
        <pc:chgData name="Alex Pelan" userId="0f2803ee-6420-431a-8481-41eebae873c4" providerId="ADAL" clId="{AF3A06F8-2A76-2F47-9532-6CFB83982C0C}" dt="2021-04-19T08:14:04.480" v="110" actId="729"/>
        <pc:sldMkLst>
          <pc:docMk/>
          <pc:sldMk cId="1326300114" sldId="1731651238"/>
        </pc:sldMkLst>
      </pc:sldChg>
      <pc:sldChg chg="add mod ord modShow">
        <pc:chgData name="Alex Pelan" userId="0f2803ee-6420-431a-8481-41eebae873c4" providerId="ADAL" clId="{AF3A06F8-2A76-2F47-9532-6CFB83982C0C}" dt="2021-04-19T08:14:04.480" v="110" actId="729"/>
        <pc:sldMkLst>
          <pc:docMk/>
          <pc:sldMk cId="1821647280" sldId="1731651239"/>
        </pc:sldMkLst>
      </pc:sldChg>
      <pc:sldChg chg="modSp add del mod">
        <pc:chgData name="Alex Pelan" userId="0f2803ee-6420-431a-8481-41eebae873c4" providerId="ADAL" clId="{AF3A06F8-2A76-2F47-9532-6CFB83982C0C}" dt="2021-04-19T08:32:43.620" v="401" actId="2696"/>
        <pc:sldMkLst>
          <pc:docMk/>
          <pc:sldMk cId="21704471" sldId="1731651240"/>
        </pc:sldMkLst>
        <pc:spChg chg="mod">
          <ac:chgData name="Alex Pelan" userId="0f2803ee-6420-431a-8481-41eebae873c4" providerId="ADAL" clId="{AF3A06F8-2A76-2F47-9532-6CFB83982C0C}" dt="2021-04-19T08:20:11.976" v="142" actId="20577"/>
          <ac:spMkLst>
            <pc:docMk/>
            <pc:sldMk cId="21704471" sldId="1731651240"/>
            <ac:spMk id="10" creationId="{881F7BF8-9D9B-7F45-9831-28BEE9C54D80}"/>
          </ac:spMkLst>
        </pc:spChg>
      </pc:sldChg>
      <pc:sldChg chg="add del">
        <pc:chgData name="Alex Pelan" userId="0f2803ee-6420-431a-8481-41eebae873c4" providerId="ADAL" clId="{AF3A06F8-2A76-2F47-9532-6CFB83982C0C}" dt="2021-04-19T08:14:39.828" v="112" actId="2696"/>
        <pc:sldMkLst>
          <pc:docMk/>
          <pc:sldMk cId="1109346798" sldId="1731651240"/>
        </pc:sldMkLst>
      </pc:sldChg>
      <pc:sldChg chg="addSp modSp new del mod">
        <pc:chgData name="Alex Pelan" userId="0f2803ee-6420-431a-8481-41eebae873c4" providerId="ADAL" clId="{AF3A06F8-2A76-2F47-9532-6CFB83982C0C}" dt="2021-04-19T08:33:05.064" v="402" actId="2696"/>
        <pc:sldMkLst>
          <pc:docMk/>
          <pc:sldMk cId="3936644139" sldId="1731651241"/>
        </pc:sldMkLst>
        <pc:spChg chg="mod">
          <ac:chgData name="Alex Pelan" userId="0f2803ee-6420-431a-8481-41eebae873c4" providerId="ADAL" clId="{AF3A06F8-2A76-2F47-9532-6CFB83982C0C}" dt="2021-04-19T08:20:32.135" v="194" actId="20577"/>
          <ac:spMkLst>
            <pc:docMk/>
            <pc:sldMk cId="3936644139" sldId="1731651241"/>
            <ac:spMk id="2" creationId="{617262F3-9AB5-DB44-BC08-D6D38C88BCD9}"/>
          </ac:spMkLst>
        </pc:spChg>
        <pc:spChg chg="mod">
          <ac:chgData name="Alex Pelan" userId="0f2803ee-6420-431a-8481-41eebae873c4" providerId="ADAL" clId="{AF3A06F8-2A76-2F47-9532-6CFB83982C0C}" dt="2021-04-19T08:19:50.264" v="139" actId="113"/>
          <ac:spMkLst>
            <pc:docMk/>
            <pc:sldMk cId="3936644139" sldId="1731651241"/>
            <ac:spMk id="4" creationId="{E03BFE5D-664A-7D4A-9799-D636E92D665F}"/>
          </ac:spMkLst>
        </pc:spChg>
        <pc:spChg chg="add mod">
          <ac:chgData name="Alex Pelan" userId="0f2803ee-6420-431a-8481-41eebae873c4" providerId="ADAL" clId="{AF3A06F8-2A76-2F47-9532-6CFB83982C0C}" dt="2021-04-19T08:17:25.835" v="117" actId="1076"/>
          <ac:spMkLst>
            <pc:docMk/>
            <pc:sldMk cId="3936644139" sldId="1731651241"/>
            <ac:spMk id="6" creationId="{36C30204-8979-4C4A-9943-918FF4B4015D}"/>
          </ac:spMkLst>
        </pc:spChg>
        <pc:spChg chg="add mod">
          <ac:chgData name="Alex Pelan" userId="0f2803ee-6420-431a-8481-41eebae873c4" providerId="ADAL" clId="{AF3A06F8-2A76-2F47-9532-6CFB83982C0C}" dt="2021-04-19T08:17:25.835" v="117" actId="1076"/>
          <ac:spMkLst>
            <pc:docMk/>
            <pc:sldMk cId="3936644139" sldId="1731651241"/>
            <ac:spMk id="7" creationId="{B42F0881-159E-7046-B51C-B27F9DCAF671}"/>
          </ac:spMkLst>
        </pc:spChg>
        <pc:graphicFrameChg chg="add mod">
          <ac:chgData name="Alex Pelan" userId="0f2803ee-6420-431a-8481-41eebae873c4" providerId="ADAL" clId="{AF3A06F8-2A76-2F47-9532-6CFB83982C0C}" dt="2021-04-19T08:18:35.256" v="121" actId="2085"/>
          <ac:graphicFrameMkLst>
            <pc:docMk/>
            <pc:sldMk cId="3936644139" sldId="1731651241"/>
            <ac:graphicFrameMk id="5" creationId="{10898770-5018-1D42-A2C2-2F6533E2C7F2}"/>
          </ac:graphicFrameMkLst>
        </pc:graphicFrameChg>
      </pc:sldChg>
      <pc:sldChg chg="addSp delSp modSp new mod addCm modNotesTx">
        <pc:chgData name="Alex Pelan" userId="0f2803ee-6420-431a-8481-41eebae873c4" providerId="ADAL" clId="{AF3A06F8-2A76-2F47-9532-6CFB83982C0C}" dt="2021-05-04T09:21:23.185" v="17733" actId="1076"/>
        <pc:sldMkLst>
          <pc:docMk/>
          <pc:sldMk cId="613499795" sldId="1731651242"/>
        </pc:sldMkLst>
        <pc:spChg chg="add del mod">
          <ac:chgData name="Alex Pelan" userId="0f2803ee-6420-431a-8481-41eebae873c4" providerId="ADAL" clId="{AF3A06F8-2A76-2F47-9532-6CFB83982C0C}" dt="2021-04-28T10:03:12.865" v="13239" actId="478"/>
          <ac:spMkLst>
            <pc:docMk/>
            <pc:sldMk cId="613499795" sldId="1731651242"/>
            <ac:spMk id="2" creationId="{2AA7BBC5-9A23-FD4D-A325-0546E6FE1DCD}"/>
          </ac:spMkLst>
        </pc:spChg>
        <pc:spChg chg="del mod">
          <ac:chgData name="Alex Pelan" userId="0f2803ee-6420-431a-8481-41eebae873c4" providerId="ADAL" clId="{AF3A06F8-2A76-2F47-9532-6CFB83982C0C}" dt="2021-04-19T08:24:04.418" v="264" actId="478"/>
          <ac:spMkLst>
            <pc:docMk/>
            <pc:sldMk cId="613499795" sldId="1731651242"/>
            <ac:spMk id="2" creationId="{889C66A6-3597-F946-A61F-151EBCC64977}"/>
          </ac:spMkLst>
        </pc:spChg>
        <pc:spChg chg="del mod">
          <ac:chgData name="Alex Pelan" userId="0f2803ee-6420-431a-8481-41eebae873c4" providerId="ADAL" clId="{AF3A06F8-2A76-2F47-9532-6CFB83982C0C}" dt="2021-04-19T08:24:04.418" v="264" actId="478"/>
          <ac:spMkLst>
            <pc:docMk/>
            <pc:sldMk cId="613499795" sldId="1731651242"/>
            <ac:spMk id="3" creationId="{FAA4BC4F-8E55-F84E-9981-0F51814A085E}"/>
          </ac:spMkLst>
        </pc:spChg>
        <pc:spChg chg="add del mod">
          <ac:chgData name="Alex Pelan" userId="0f2803ee-6420-431a-8481-41eebae873c4" providerId="ADAL" clId="{AF3A06F8-2A76-2F47-9532-6CFB83982C0C}" dt="2021-04-19T08:35:34.733" v="527" actId="478"/>
          <ac:spMkLst>
            <pc:docMk/>
            <pc:sldMk cId="613499795" sldId="1731651242"/>
            <ac:spMk id="4" creationId="{40247238-BC0C-7548-9D42-7661B5DEB95D}"/>
          </ac:spMkLst>
        </pc:spChg>
        <pc:spChg chg="add del mod">
          <ac:chgData name="Alex Pelan" userId="0f2803ee-6420-431a-8481-41eebae873c4" providerId="ADAL" clId="{AF3A06F8-2A76-2F47-9532-6CFB83982C0C}" dt="2021-04-22T09:59:27.773" v="8528" actId="478"/>
          <ac:spMkLst>
            <pc:docMk/>
            <pc:sldMk cId="613499795" sldId="1731651242"/>
            <ac:spMk id="4" creationId="{650950C3-BA9C-2640-AADC-BAA7DBA28248}"/>
          </ac:spMkLst>
        </pc:spChg>
        <pc:spChg chg="add del mod">
          <ac:chgData name="Alex Pelan" userId="0f2803ee-6420-431a-8481-41eebae873c4" providerId="ADAL" clId="{AF3A06F8-2A76-2F47-9532-6CFB83982C0C}" dt="2021-04-28T10:04:13.460" v="13296" actId="20577"/>
          <ac:spMkLst>
            <pc:docMk/>
            <pc:sldMk cId="613499795" sldId="1731651242"/>
            <ac:spMk id="5" creationId="{24D72FF4-3829-494F-8D63-4DE33AB953A5}"/>
          </ac:spMkLst>
        </pc:spChg>
        <pc:spChg chg="mod">
          <ac:chgData name="Alex Pelan" userId="0f2803ee-6420-431a-8481-41eebae873c4" providerId="ADAL" clId="{AF3A06F8-2A76-2F47-9532-6CFB83982C0C}" dt="2021-04-28T10:05:01.931" v="13362" actId="20577"/>
          <ac:spMkLst>
            <pc:docMk/>
            <pc:sldMk cId="613499795" sldId="1731651242"/>
            <ac:spMk id="6" creationId="{F9433886-32EB-2044-BF51-6D9CA67F38DE}"/>
          </ac:spMkLst>
        </pc:spChg>
        <pc:spChg chg="add del mod">
          <ac:chgData name="Alex Pelan" userId="0f2803ee-6420-431a-8481-41eebae873c4" providerId="ADAL" clId="{AF3A06F8-2A76-2F47-9532-6CFB83982C0C}" dt="2021-04-19T08:34:33.288" v="513" actId="478"/>
          <ac:spMkLst>
            <pc:docMk/>
            <pc:sldMk cId="613499795" sldId="1731651242"/>
            <ac:spMk id="8" creationId="{1392E40C-1C68-DB41-94B6-AA3C7E60C3F6}"/>
          </ac:spMkLst>
        </pc:spChg>
        <pc:spChg chg="add del mod">
          <ac:chgData name="Alex Pelan" userId="0f2803ee-6420-431a-8481-41eebae873c4" providerId="ADAL" clId="{AF3A06F8-2A76-2F47-9532-6CFB83982C0C}" dt="2021-04-19T08:34:33.288" v="513" actId="478"/>
          <ac:spMkLst>
            <pc:docMk/>
            <pc:sldMk cId="613499795" sldId="1731651242"/>
            <ac:spMk id="9" creationId="{D90CB58A-0E7B-864A-B76B-8E4E5A2EB824}"/>
          </ac:spMkLst>
        </pc:spChg>
        <pc:spChg chg="add mod">
          <ac:chgData name="Alex Pelan" userId="0f2803ee-6420-431a-8481-41eebae873c4" providerId="ADAL" clId="{AF3A06F8-2A76-2F47-9532-6CFB83982C0C}" dt="2021-04-28T10:05:05.825" v="13363" actId="20577"/>
          <ac:spMkLst>
            <pc:docMk/>
            <pc:sldMk cId="613499795" sldId="1731651242"/>
            <ac:spMk id="9" creationId="{EB5016B1-54A0-6649-B4DC-1BDE05F914B1}"/>
          </ac:spMkLst>
        </pc:spChg>
        <pc:spChg chg="add del mod">
          <ac:chgData name="Alex Pelan" userId="0f2803ee-6420-431a-8481-41eebae873c4" providerId="ADAL" clId="{AF3A06F8-2A76-2F47-9532-6CFB83982C0C}" dt="2021-04-19T08:35:16.752" v="524" actId="478"/>
          <ac:spMkLst>
            <pc:docMk/>
            <pc:sldMk cId="613499795" sldId="1731651242"/>
            <ac:spMk id="11" creationId="{67EEC2FF-BC87-3447-A1C0-C564A53EB8C9}"/>
          </ac:spMkLst>
        </pc:spChg>
        <pc:spChg chg="add del mod">
          <ac:chgData name="Alex Pelan" userId="0f2803ee-6420-431a-8481-41eebae873c4" providerId="ADAL" clId="{AF3A06F8-2A76-2F47-9532-6CFB83982C0C}" dt="2021-04-19T08:35:37.844" v="528" actId="478"/>
          <ac:spMkLst>
            <pc:docMk/>
            <pc:sldMk cId="613499795" sldId="1731651242"/>
            <ac:spMk id="13" creationId="{28A47FE4-B34B-A34A-9011-1708D353B217}"/>
          </ac:spMkLst>
        </pc:spChg>
        <pc:graphicFrameChg chg="add del mod">
          <ac:chgData name="Alex Pelan" userId="0f2803ee-6420-431a-8481-41eebae873c4" providerId="ADAL" clId="{AF3A06F8-2A76-2F47-9532-6CFB83982C0C}" dt="2021-04-19T08:34:33.288" v="513" actId="478"/>
          <ac:graphicFrameMkLst>
            <pc:docMk/>
            <pc:sldMk cId="613499795" sldId="1731651242"/>
            <ac:graphicFrameMk id="7" creationId="{50F189E9-384F-2146-A091-CE4D2A31A6AB}"/>
          </ac:graphicFrameMkLst>
        </pc:graphicFrameChg>
        <pc:picChg chg="add mod">
          <ac:chgData name="Alex Pelan" userId="0f2803ee-6420-431a-8481-41eebae873c4" providerId="ADAL" clId="{AF3A06F8-2A76-2F47-9532-6CFB83982C0C}" dt="2021-05-04T09:21:23.185" v="17733" actId="1076"/>
          <ac:picMkLst>
            <pc:docMk/>
            <pc:sldMk cId="613499795" sldId="1731651242"/>
            <ac:picMk id="7" creationId="{467DD47C-2E5A-6C47-AFD8-EF385E059EDF}"/>
          </ac:picMkLst>
        </pc:picChg>
        <pc:picChg chg="add mod">
          <ac:chgData name="Alex Pelan" userId="0f2803ee-6420-431a-8481-41eebae873c4" providerId="ADAL" clId="{AF3A06F8-2A76-2F47-9532-6CFB83982C0C}" dt="2021-04-28T10:03:45.656" v="13244" actId="14100"/>
          <ac:picMkLst>
            <pc:docMk/>
            <pc:sldMk cId="613499795" sldId="1731651242"/>
            <ac:picMk id="8" creationId="{CD075005-40AA-3044-9F24-16E4C1AB39ED}"/>
          </ac:picMkLst>
        </pc:picChg>
        <pc:picChg chg="add del mod">
          <ac:chgData name="Alex Pelan" userId="0f2803ee-6420-431a-8481-41eebae873c4" providerId="ADAL" clId="{AF3A06F8-2A76-2F47-9532-6CFB83982C0C}" dt="2021-04-23T07:37:16.719" v="9148" actId="21"/>
          <ac:picMkLst>
            <pc:docMk/>
            <pc:sldMk cId="613499795" sldId="1731651242"/>
            <ac:picMk id="9" creationId="{19FBF993-6183-2F46-99C3-247119BCEE9D}"/>
          </ac:picMkLst>
        </pc:picChg>
        <pc:picChg chg="add mod">
          <ac:chgData name="Alex Pelan" userId="0f2803ee-6420-431a-8481-41eebae873c4" providerId="ADAL" clId="{AF3A06F8-2A76-2F47-9532-6CFB83982C0C}" dt="2021-04-19T09:31:49.804" v="980" actId="1076"/>
          <ac:picMkLst>
            <pc:docMk/>
            <pc:sldMk cId="613499795" sldId="1731651242"/>
            <ac:picMk id="15" creationId="{D747BB18-5133-EC49-AAC0-300B0CC193FB}"/>
          </ac:picMkLst>
        </pc:picChg>
      </pc:sldChg>
      <pc:sldChg chg="addSp delSp modSp add mod ord">
        <pc:chgData name="Alex Pelan" userId="0f2803ee-6420-431a-8481-41eebae873c4" providerId="ADAL" clId="{AF3A06F8-2A76-2F47-9532-6CFB83982C0C}" dt="2021-05-03T09:11:54.088" v="17013" actId="478"/>
        <pc:sldMkLst>
          <pc:docMk/>
          <pc:sldMk cId="3021852935" sldId="1731651243"/>
        </pc:sldMkLst>
        <pc:spChg chg="add del mod">
          <ac:chgData name="Alex Pelan" userId="0f2803ee-6420-431a-8481-41eebae873c4" providerId="ADAL" clId="{AF3A06F8-2A76-2F47-9532-6CFB83982C0C}" dt="2021-05-03T09:11:54.088" v="17013" actId="478"/>
          <ac:spMkLst>
            <pc:docMk/>
            <pc:sldMk cId="3021852935" sldId="1731651243"/>
            <ac:spMk id="10" creationId="{3B1EFD72-C1F3-AB44-88F7-D76ADC2CEBEF}"/>
          </ac:spMkLst>
        </pc:spChg>
      </pc:sldChg>
      <pc:sldChg chg="addSp delSp modSp add del mod">
        <pc:chgData name="Alex Pelan" userId="0f2803ee-6420-431a-8481-41eebae873c4" providerId="ADAL" clId="{AF3A06F8-2A76-2F47-9532-6CFB83982C0C}" dt="2021-04-19T09:03:47.263" v="803" actId="2696"/>
        <pc:sldMkLst>
          <pc:docMk/>
          <pc:sldMk cId="1453734872" sldId="1731651244"/>
        </pc:sldMkLst>
        <pc:spChg chg="mod">
          <ac:chgData name="Alex Pelan" userId="0f2803ee-6420-431a-8481-41eebae873c4" providerId="ADAL" clId="{AF3A06F8-2A76-2F47-9532-6CFB83982C0C}" dt="2021-04-19T09:01:16.957" v="775" actId="113"/>
          <ac:spMkLst>
            <pc:docMk/>
            <pc:sldMk cId="1453734872" sldId="1731651244"/>
            <ac:spMk id="10" creationId="{881F7BF8-9D9B-7F45-9831-28BEE9C54D80}"/>
          </ac:spMkLst>
        </pc:spChg>
        <pc:spChg chg="mod">
          <ac:chgData name="Alex Pelan" userId="0f2803ee-6420-431a-8481-41eebae873c4" providerId="ADAL" clId="{AF3A06F8-2A76-2F47-9532-6CFB83982C0C}" dt="2021-04-19T09:01:16.957" v="775" actId="113"/>
          <ac:spMkLst>
            <pc:docMk/>
            <pc:sldMk cId="1453734872" sldId="1731651244"/>
            <ac:spMk id="12" creationId="{7108C0A3-BB35-AB40-8335-E5DAE0AA7077}"/>
          </ac:spMkLst>
        </pc:spChg>
        <pc:spChg chg="mod">
          <ac:chgData name="Alex Pelan" userId="0f2803ee-6420-431a-8481-41eebae873c4" providerId="ADAL" clId="{AF3A06F8-2A76-2F47-9532-6CFB83982C0C}" dt="2021-04-19T09:01:16.957" v="775" actId="113"/>
          <ac:spMkLst>
            <pc:docMk/>
            <pc:sldMk cId="1453734872" sldId="1731651244"/>
            <ac:spMk id="13" creationId="{C385F997-CC85-E344-A47D-9410B525655C}"/>
          </ac:spMkLst>
        </pc:spChg>
        <pc:spChg chg="mod">
          <ac:chgData name="Alex Pelan" userId="0f2803ee-6420-431a-8481-41eebae873c4" providerId="ADAL" clId="{AF3A06F8-2A76-2F47-9532-6CFB83982C0C}" dt="2021-04-19T09:01:16.957" v="775" actId="113"/>
          <ac:spMkLst>
            <pc:docMk/>
            <pc:sldMk cId="1453734872" sldId="1731651244"/>
            <ac:spMk id="19" creationId="{2EE5E96D-C78F-9B48-B77E-D1C561748100}"/>
          </ac:spMkLst>
        </pc:spChg>
        <pc:spChg chg="mod">
          <ac:chgData name="Alex Pelan" userId="0f2803ee-6420-431a-8481-41eebae873c4" providerId="ADAL" clId="{AF3A06F8-2A76-2F47-9532-6CFB83982C0C}" dt="2021-04-19T09:01:16.957" v="775" actId="113"/>
          <ac:spMkLst>
            <pc:docMk/>
            <pc:sldMk cId="1453734872" sldId="1731651244"/>
            <ac:spMk id="20" creationId="{194C3553-878B-CF49-A565-0FB91861AF98}"/>
          </ac:spMkLst>
        </pc:spChg>
        <pc:spChg chg="mod">
          <ac:chgData name="Alex Pelan" userId="0f2803ee-6420-431a-8481-41eebae873c4" providerId="ADAL" clId="{AF3A06F8-2A76-2F47-9532-6CFB83982C0C}" dt="2021-04-19T09:01:16.957" v="775" actId="113"/>
          <ac:spMkLst>
            <pc:docMk/>
            <pc:sldMk cId="1453734872" sldId="1731651244"/>
            <ac:spMk id="21" creationId="{07B825E6-71F4-3440-85B5-58F81BAC9C88}"/>
          </ac:spMkLst>
        </pc:spChg>
        <pc:spChg chg="mod">
          <ac:chgData name="Alex Pelan" userId="0f2803ee-6420-431a-8481-41eebae873c4" providerId="ADAL" clId="{AF3A06F8-2A76-2F47-9532-6CFB83982C0C}" dt="2021-04-19T09:01:16.957" v="775" actId="113"/>
          <ac:spMkLst>
            <pc:docMk/>
            <pc:sldMk cId="1453734872" sldId="1731651244"/>
            <ac:spMk id="22" creationId="{BA8D743A-759C-6B42-8884-52680811F729}"/>
          </ac:spMkLst>
        </pc:spChg>
        <pc:spChg chg="mod">
          <ac:chgData name="Alex Pelan" userId="0f2803ee-6420-431a-8481-41eebae873c4" providerId="ADAL" clId="{AF3A06F8-2A76-2F47-9532-6CFB83982C0C}" dt="2021-04-19T09:01:16.957" v="775" actId="113"/>
          <ac:spMkLst>
            <pc:docMk/>
            <pc:sldMk cId="1453734872" sldId="1731651244"/>
            <ac:spMk id="23" creationId="{792E0BD4-F410-2048-AFE3-ED38363E6638}"/>
          </ac:spMkLst>
        </pc:spChg>
        <pc:spChg chg="mod">
          <ac:chgData name="Alex Pelan" userId="0f2803ee-6420-431a-8481-41eebae873c4" providerId="ADAL" clId="{AF3A06F8-2A76-2F47-9532-6CFB83982C0C}" dt="2021-04-19T09:01:16.957" v="775" actId="113"/>
          <ac:spMkLst>
            <pc:docMk/>
            <pc:sldMk cId="1453734872" sldId="1731651244"/>
            <ac:spMk id="24" creationId="{46C837C8-580C-9446-894B-672F547A1665}"/>
          </ac:spMkLst>
        </pc:spChg>
        <pc:spChg chg="mod">
          <ac:chgData name="Alex Pelan" userId="0f2803ee-6420-431a-8481-41eebae873c4" providerId="ADAL" clId="{AF3A06F8-2A76-2F47-9532-6CFB83982C0C}" dt="2021-04-19T09:01:16.957" v="775" actId="113"/>
          <ac:spMkLst>
            <pc:docMk/>
            <pc:sldMk cId="1453734872" sldId="1731651244"/>
            <ac:spMk id="31" creationId="{FF745A01-6B9A-A14A-89D2-B1B3725E5F37}"/>
          </ac:spMkLst>
        </pc:spChg>
        <pc:spChg chg="mod">
          <ac:chgData name="Alex Pelan" userId="0f2803ee-6420-431a-8481-41eebae873c4" providerId="ADAL" clId="{AF3A06F8-2A76-2F47-9532-6CFB83982C0C}" dt="2021-04-19T09:01:16.957" v="775" actId="113"/>
          <ac:spMkLst>
            <pc:docMk/>
            <pc:sldMk cId="1453734872" sldId="1731651244"/>
            <ac:spMk id="33" creationId="{9BDD5495-5E83-3E40-BB34-570D5C49CD5E}"/>
          </ac:spMkLst>
        </pc:spChg>
        <pc:spChg chg="mod">
          <ac:chgData name="Alex Pelan" userId="0f2803ee-6420-431a-8481-41eebae873c4" providerId="ADAL" clId="{AF3A06F8-2A76-2F47-9532-6CFB83982C0C}" dt="2021-04-19T09:01:16.957" v="775" actId="113"/>
          <ac:spMkLst>
            <pc:docMk/>
            <pc:sldMk cId="1453734872" sldId="1731651244"/>
            <ac:spMk id="34" creationId="{FAB0AF13-FDDE-754F-AD89-ADF40C41D56A}"/>
          </ac:spMkLst>
        </pc:spChg>
        <pc:spChg chg="mod">
          <ac:chgData name="Alex Pelan" userId="0f2803ee-6420-431a-8481-41eebae873c4" providerId="ADAL" clId="{AF3A06F8-2A76-2F47-9532-6CFB83982C0C}" dt="2021-04-19T09:01:16.957" v="775" actId="113"/>
          <ac:spMkLst>
            <pc:docMk/>
            <pc:sldMk cId="1453734872" sldId="1731651244"/>
            <ac:spMk id="35" creationId="{B2C7B5CB-350F-FF46-81C7-BD08DAA2AAB1}"/>
          </ac:spMkLst>
        </pc:spChg>
        <pc:spChg chg="mod">
          <ac:chgData name="Alex Pelan" userId="0f2803ee-6420-431a-8481-41eebae873c4" providerId="ADAL" clId="{AF3A06F8-2A76-2F47-9532-6CFB83982C0C}" dt="2021-04-19T09:01:16.957" v="775" actId="113"/>
          <ac:spMkLst>
            <pc:docMk/>
            <pc:sldMk cId="1453734872" sldId="1731651244"/>
            <ac:spMk id="38" creationId="{BCB2FB21-3C1E-604E-8591-B28E83C2605D}"/>
          </ac:spMkLst>
        </pc:spChg>
        <pc:spChg chg="mod">
          <ac:chgData name="Alex Pelan" userId="0f2803ee-6420-431a-8481-41eebae873c4" providerId="ADAL" clId="{AF3A06F8-2A76-2F47-9532-6CFB83982C0C}" dt="2021-04-19T09:01:16.957" v="775" actId="113"/>
          <ac:spMkLst>
            <pc:docMk/>
            <pc:sldMk cId="1453734872" sldId="1731651244"/>
            <ac:spMk id="43" creationId="{82CCA629-0585-BE41-B838-02174215DA43}"/>
          </ac:spMkLst>
        </pc:spChg>
        <pc:spChg chg="add del mod">
          <ac:chgData name="Alex Pelan" userId="0f2803ee-6420-431a-8481-41eebae873c4" providerId="ADAL" clId="{AF3A06F8-2A76-2F47-9532-6CFB83982C0C}" dt="2021-04-19T09:01:22.901" v="777"/>
          <ac:spMkLst>
            <pc:docMk/>
            <pc:sldMk cId="1453734872" sldId="1731651244"/>
            <ac:spMk id="44" creationId="{A63FCC35-F01F-7D48-98BE-E245479620F2}"/>
          </ac:spMkLst>
        </pc:spChg>
        <pc:grpChg chg="mod">
          <ac:chgData name="Alex Pelan" userId="0f2803ee-6420-431a-8481-41eebae873c4" providerId="ADAL" clId="{AF3A06F8-2A76-2F47-9532-6CFB83982C0C}" dt="2021-04-19T09:01:16.957" v="775" actId="113"/>
          <ac:grpSpMkLst>
            <pc:docMk/>
            <pc:sldMk cId="1453734872" sldId="1731651244"/>
            <ac:grpSpMk id="39" creationId="{39C2BE20-A198-1140-83AE-9F4E71D55225}"/>
          </ac:grpSpMkLst>
        </pc:grpChg>
        <pc:graphicFrameChg chg="mod">
          <ac:chgData name="Alex Pelan" userId="0f2803ee-6420-431a-8481-41eebae873c4" providerId="ADAL" clId="{AF3A06F8-2A76-2F47-9532-6CFB83982C0C}" dt="2021-04-19T09:01:16.957" v="775" actId="113"/>
          <ac:graphicFrameMkLst>
            <pc:docMk/>
            <pc:sldMk cId="1453734872" sldId="1731651244"/>
            <ac:graphicFrameMk id="36" creationId="{D14EA2AD-3C1C-7A49-BDE2-A53AFB569951}"/>
          </ac:graphicFrameMkLst>
        </pc:graphicFrameChg>
        <pc:picChg chg="add del mod">
          <ac:chgData name="Alex Pelan" userId="0f2803ee-6420-431a-8481-41eebae873c4" providerId="ADAL" clId="{AF3A06F8-2A76-2F47-9532-6CFB83982C0C}" dt="2021-04-19T08:39:53.446" v="597" actId="478"/>
          <ac:picMkLst>
            <pc:docMk/>
            <pc:sldMk cId="1453734872" sldId="1731651244"/>
            <ac:picMk id="3" creationId="{5ECBCF87-0BA9-6B41-8F3D-58FDE910C2E0}"/>
          </ac:picMkLst>
        </pc:picChg>
        <pc:picChg chg="mod">
          <ac:chgData name="Alex Pelan" userId="0f2803ee-6420-431a-8481-41eebae873c4" providerId="ADAL" clId="{AF3A06F8-2A76-2F47-9532-6CFB83982C0C}" dt="2021-04-19T09:01:16.957" v="775" actId="113"/>
          <ac:picMkLst>
            <pc:docMk/>
            <pc:sldMk cId="1453734872" sldId="1731651244"/>
            <ac:picMk id="25" creationId="{6599CB18-2642-7745-B365-CE66B8443997}"/>
          </ac:picMkLst>
        </pc:picChg>
        <pc:picChg chg="mod">
          <ac:chgData name="Alex Pelan" userId="0f2803ee-6420-431a-8481-41eebae873c4" providerId="ADAL" clId="{AF3A06F8-2A76-2F47-9532-6CFB83982C0C}" dt="2021-04-19T09:01:16.957" v="775" actId="113"/>
          <ac:picMkLst>
            <pc:docMk/>
            <pc:sldMk cId="1453734872" sldId="1731651244"/>
            <ac:picMk id="26" creationId="{EC5BD151-66D9-0E41-AC19-CAE9F5BC2715}"/>
          </ac:picMkLst>
        </pc:picChg>
        <pc:picChg chg="mod">
          <ac:chgData name="Alex Pelan" userId="0f2803ee-6420-431a-8481-41eebae873c4" providerId="ADAL" clId="{AF3A06F8-2A76-2F47-9532-6CFB83982C0C}" dt="2021-04-19T09:01:16.957" v="775" actId="113"/>
          <ac:picMkLst>
            <pc:docMk/>
            <pc:sldMk cId="1453734872" sldId="1731651244"/>
            <ac:picMk id="32" creationId="{15E5BED2-915B-A141-8FA8-5C0C6804113A}"/>
          </ac:picMkLst>
        </pc:picChg>
        <pc:picChg chg="mod">
          <ac:chgData name="Alex Pelan" userId="0f2803ee-6420-431a-8481-41eebae873c4" providerId="ADAL" clId="{AF3A06F8-2A76-2F47-9532-6CFB83982C0C}" dt="2021-04-19T09:01:16.957" v="775" actId="113"/>
          <ac:picMkLst>
            <pc:docMk/>
            <pc:sldMk cId="1453734872" sldId="1731651244"/>
            <ac:picMk id="37" creationId="{E1DA2AC1-023C-524A-AB0C-852CEFCD6396}"/>
          </ac:picMkLst>
        </pc:picChg>
        <pc:cxnChg chg="mod">
          <ac:chgData name="Alex Pelan" userId="0f2803ee-6420-431a-8481-41eebae873c4" providerId="ADAL" clId="{AF3A06F8-2A76-2F47-9532-6CFB83982C0C}" dt="2021-04-19T09:01:16.957" v="775" actId="113"/>
          <ac:cxnSpMkLst>
            <pc:docMk/>
            <pc:sldMk cId="1453734872" sldId="1731651244"/>
            <ac:cxnSpMk id="16" creationId="{B20D5952-E15B-5440-9F1E-5F3FE51A4C30}"/>
          </ac:cxnSpMkLst>
        </pc:cxnChg>
        <pc:cxnChg chg="mod">
          <ac:chgData name="Alex Pelan" userId="0f2803ee-6420-431a-8481-41eebae873c4" providerId="ADAL" clId="{AF3A06F8-2A76-2F47-9532-6CFB83982C0C}" dt="2021-04-19T09:01:16.957" v="775" actId="113"/>
          <ac:cxnSpMkLst>
            <pc:docMk/>
            <pc:sldMk cId="1453734872" sldId="1731651244"/>
            <ac:cxnSpMk id="30" creationId="{55DBDDA5-A7BB-0640-B238-1C6534D3CA8E}"/>
          </ac:cxnSpMkLst>
        </pc:cxnChg>
      </pc:sldChg>
      <pc:sldChg chg="addSp delSp modSp add mod ord">
        <pc:chgData name="Alex Pelan" userId="0f2803ee-6420-431a-8481-41eebae873c4" providerId="ADAL" clId="{AF3A06F8-2A76-2F47-9532-6CFB83982C0C}" dt="2021-04-19T10:18:19.141" v="1078" actId="20577"/>
        <pc:sldMkLst>
          <pc:docMk/>
          <pc:sldMk cId="1853739496" sldId="1731651245"/>
        </pc:sldMkLst>
        <pc:spChg chg="del mod">
          <ac:chgData name="Alex Pelan" userId="0f2803ee-6420-431a-8481-41eebae873c4" providerId="ADAL" clId="{AF3A06F8-2A76-2F47-9532-6CFB83982C0C}" dt="2021-04-19T08:59:41.700" v="750" actId="478"/>
          <ac:spMkLst>
            <pc:docMk/>
            <pc:sldMk cId="1853739496" sldId="1731651245"/>
            <ac:spMk id="4" creationId="{40247238-BC0C-7548-9D42-7661B5DEB95D}"/>
          </ac:spMkLst>
        </pc:spChg>
        <pc:spChg chg="del mod">
          <ac:chgData name="Alex Pelan" userId="0f2803ee-6420-431a-8481-41eebae873c4" providerId="ADAL" clId="{AF3A06F8-2A76-2F47-9532-6CFB83982C0C}" dt="2021-04-19T08:59:36.567" v="748" actId="478"/>
          <ac:spMkLst>
            <pc:docMk/>
            <pc:sldMk cId="1853739496" sldId="1731651245"/>
            <ac:spMk id="5" creationId="{24D72FF4-3829-494F-8D63-4DE33AB953A5}"/>
          </ac:spMkLst>
        </pc:spChg>
        <pc:spChg chg="mod">
          <ac:chgData name="Alex Pelan" userId="0f2803ee-6420-431a-8481-41eebae873c4" providerId="ADAL" clId="{AF3A06F8-2A76-2F47-9532-6CFB83982C0C}" dt="2021-04-19T10:18:12.413" v="1073" actId="20577"/>
          <ac:spMkLst>
            <pc:docMk/>
            <pc:sldMk cId="1853739496" sldId="1731651245"/>
            <ac:spMk id="6" creationId="{F9433886-32EB-2044-BF51-6D9CA67F38DE}"/>
          </ac:spMkLst>
        </pc:spChg>
        <pc:spChg chg="del">
          <ac:chgData name="Alex Pelan" userId="0f2803ee-6420-431a-8481-41eebae873c4" providerId="ADAL" clId="{AF3A06F8-2A76-2F47-9532-6CFB83982C0C}" dt="2021-04-19T08:41:17.069" v="608" actId="478"/>
          <ac:spMkLst>
            <pc:docMk/>
            <pc:sldMk cId="1853739496" sldId="1731651245"/>
            <ac:spMk id="8" creationId="{1392E40C-1C68-DB41-94B6-AA3C7E60C3F6}"/>
          </ac:spMkLst>
        </pc:spChg>
        <pc:spChg chg="del">
          <ac:chgData name="Alex Pelan" userId="0f2803ee-6420-431a-8481-41eebae873c4" providerId="ADAL" clId="{AF3A06F8-2A76-2F47-9532-6CFB83982C0C}" dt="2021-04-19T08:41:17.069" v="608" actId="478"/>
          <ac:spMkLst>
            <pc:docMk/>
            <pc:sldMk cId="1853739496" sldId="1731651245"/>
            <ac:spMk id="9" creationId="{D90CB58A-0E7B-864A-B76B-8E4E5A2EB824}"/>
          </ac:spMkLst>
        </pc:spChg>
        <pc:spChg chg="add mod">
          <ac:chgData name="Alex Pelan" userId="0f2803ee-6420-431a-8481-41eebae873c4" providerId="ADAL" clId="{AF3A06F8-2A76-2F47-9532-6CFB83982C0C}" dt="2021-04-19T09:03:18.690" v="802" actId="1076"/>
          <ac:spMkLst>
            <pc:docMk/>
            <pc:sldMk cId="1853739496" sldId="1731651245"/>
            <ac:spMk id="23" creationId="{2CE34A2A-4435-4C4C-AF4D-31C0F0E5FAEC}"/>
          </ac:spMkLst>
        </pc:spChg>
        <pc:spChg chg="add mod">
          <ac:chgData name="Alex Pelan" userId="0f2803ee-6420-431a-8481-41eebae873c4" providerId="ADAL" clId="{AF3A06F8-2A76-2F47-9532-6CFB83982C0C}" dt="2021-04-19T09:02:47.066" v="797" actId="1035"/>
          <ac:spMkLst>
            <pc:docMk/>
            <pc:sldMk cId="1853739496" sldId="1731651245"/>
            <ac:spMk id="24" creationId="{7E1368CA-7F38-8D43-A821-6B04E42C7E77}"/>
          </ac:spMkLst>
        </pc:spChg>
        <pc:spChg chg="add mod">
          <ac:chgData name="Alex Pelan" userId="0f2803ee-6420-431a-8481-41eebae873c4" providerId="ADAL" clId="{AF3A06F8-2A76-2F47-9532-6CFB83982C0C}" dt="2021-04-19T08:54:58.117" v="690" actId="20577"/>
          <ac:spMkLst>
            <pc:docMk/>
            <pc:sldMk cId="1853739496" sldId="1731651245"/>
            <ac:spMk id="25" creationId="{5B2A7BF9-DB53-CC4B-9D69-EA318DFE88E3}"/>
          </ac:spMkLst>
        </pc:spChg>
        <pc:spChg chg="add mod">
          <ac:chgData name="Alex Pelan" userId="0f2803ee-6420-431a-8481-41eebae873c4" providerId="ADAL" clId="{AF3A06F8-2A76-2F47-9532-6CFB83982C0C}" dt="2021-04-19T09:03:04.850" v="800" actId="1076"/>
          <ac:spMkLst>
            <pc:docMk/>
            <pc:sldMk cId="1853739496" sldId="1731651245"/>
            <ac:spMk id="26" creationId="{F8A820DF-A8A8-444F-9AC5-EDA88F3D2EC0}"/>
          </ac:spMkLst>
        </pc:spChg>
        <pc:spChg chg="add del">
          <ac:chgData name="Alex Pelan" userId="0f2803ee-6420-431a-8481-41eebae873c4" providerId="ADAL" clId="{AF3A06F8-2A76-2F47-9532-6CFB83982C0C}" dt="2021-04-19T08:58:57.538" v="740" actId="478"/>
          <ac:spMkLst>
            <pc:docMk/>
            <pc:sldMk cId="1853739496" sldId="1731651245"/>
            <ac:spMk id="27" creationId="{A1EDDFC3-306E-BE4F-9360-6C820B5DEF3B}"/>
          </ac:spMkLst>
        </pc:spChg>
        <pc:spChg chg="add mod">
          <ac:chgData name="Alex Pelan" userId="0f2803ee-6420-431a-8481-41eebae873c4" providerId="ADAL" clId="{AF3A06F8-2A76-2F47-9532-6CFB83982C0C}" dt="2021-04-19T09:03:04.850" v="800" actId="1076"/>
          <ac:spMkLst>
            <pc:docMk/>
            <pc:sldMk cId="1853739496" sldId="1731651245"/>
            <ac:spMk id="28" creationId="{446C6940-9DD4-1648-8646-1C86F9B98A77}"/>
          </ac:spMkLst>
        </pc:spChg>
        <pc:spChg chg="add mod">
          <ac:chgData name="Alex Pelan" userId="0f2803ee-6420-431a-8481-41eebae873c4" providerId="ADAL" clId="{AF3A06F8-2A76-2F47-9532-6CFB83982C0C}" dt="2021-04-19T09:03:04.850" v="800" actId="1076"/>
          <ac:spMkLst>
            <pc:docMk/>
            <pc:sldMk cId="1853739496" sldId="1731651245"/>
            <ac:spMk id="29" creationId="{901B75DE-E466-A340-8D55-373AF265B235}"/>
          </ac:spMkLst>
        </pc:spChg>
        <pc:spChg chg="add del mod">
          <ac:chgData name="Alex Pelan" userId="0f2803ee-6420-431a-8481-41eebae873c4" providerId="ADAL" clId="{AF3A06F8-2A76-2F47-9532-6CFB83982C0C}" dt="2021-04-19T08:59:39.873" v="749" actId="478"/>
          <ac:spMkLst>
            <pc:docMk/>
            <pc:sldMk cId="1853739496" sldId="1731651245"/>
            <ac:spMk id="31" creationId="{EC3E9DA2-D13F-BA4B-B0BF-59A0586F2301}"/>
          </ac:spMkLst>
        </pc:spChg>
        <pc:spChg chg="add del mod">
          <ac:chgData name="Alex Pelan" userId="0f2803ee-6420-431a-8481-41eebae873c4" providerId="ADAL" clId="{AF3A06F8-2A76-2F47-9532-6CFB83982C0C}" dt="2021-04-19T08:59:44.201" v="751" actId="478"/>
          <ac:spMkLst>
            <pc:docMk/>
            <pc:sldMk cId="1853739496" sldId="1731651245"/>
            <ac:spMk id="33" creationId="{22244E0B-22CA-AE4F-8C9B-A50094AA6683}"/>
          </ac:spMkLst>
        </pc:spChg>
        <pc:spChg chg="add mod">
          <ac:chgData name="Alex Pelan" userId="0f2803ee-6420-431a-8481-41eebae873c4" providerId="ADAL" clId="{AF3A06F8-2A76-2F47-9532-6CFB83982C0C}" dt="2021-04-19T10:18:19.141" v="1078" actId="20577"/>
          <ac:spMkLst>
            <pc:docMk/>
            <pc:sldMk cId="1853739496" sldId="1731651245"/>
            <ac:spMk id="34" creationId="{2B7D349D-B0B0-B74A-8398-E345F6E43643}"/>
          </ac:spMkLst>
        </pc:spChg>
        <pc:graphicFrameChg chg="del">
          <ac:chgData name="Alex Pelan" userId="0f2803ee-6420-431a-8481-41eebae873c4" providerId="ADAL" clId="{AF3A06F8-2A76-2F47-9532-6CFB83982C0C}" dt="2021-04-19T08:45:26.737" v="619" actId="478"/>
          <ac:graphicFrameMkLst>
            <pc:docMk/>
            <pc:sldMk cId="1853739496" sldId="1731651245"/>
            <ac:graphicFrameMk id="7" creationId="{50F189E9-384F-2146-A091-CE4D2A31A6AB}"/>
          </ac:graphicFrameMkLst>
        </pc:graphicFrameChg>
        <pc:picChg chg="add del mod">
          <ac:chgData name="Alex Pelan" userId="0f2803ee-6420-431a-8481-41eebae873c4" providerId="ADAL" clId="{AF3A06F8-2A76-2F47-9532-6CFB83982C0C}" dt="2021-04-19T08:42:01.909" v="612" actId="478"/>
          <ac:picMkLst>
            <pc:docMk/>
            <pc:sldMk cId="1853739496" sldId="1731651245"/>
            <ac:picMk id="3" creationId="{82BD2F42-3720-A54A-BBEA-D6F187D3992B}"/>
          </ac:picMkLst>
        </pc:picChg>
        <pc:picChg chg="add del mod">
          <ac:chgData name="Alex Pelan" userId="0f2803ee-6420-431a-8481-41eebae873c4" providerId="ADAL" clId="{AF3A06F8-2A76-2F47-9532-6CFB83982C0C}" dt="2021-04-19T08:45:28.673" v="620" actId="478"/>
          <ac:picMkLst>
            <pc:docMk/>
            <pc:sldMk cId="1853739496" sldId="1731651245"/>
            <ac:picMk id="11" creationId="{B755F04A-C5F4-D24A-8EC4-8D470110F5FC}"/>
          </ac:picMkLst>
        </pc:picChg>
        <pc:picChg chg="add del mod">
          <ac:chgData name="Alex Pelan" userId="0f2803ee-6420-431a-8481-41eebae873c4" providerId="ADAL" clId="{AF3A06F8-2A76-2F47-9532-6CFB83982C0C}" dt="2021-04-19T08:45:51.436" v="624" actId="478"/>
          <ac:picMkLst>
            <pc:docMk/>
            <pc:sldMk cId="1853739496" sldId="1731651245"/>
            <ac:picMk id="13" creationId="{D5652B28-824A-B248-8ACB-BD2297000A0F}"/>
          </ac:picMkLst>
        </pc:picChg>
        <pc:picChg chg="add del mod">
          <ac:chgData name="Alex Pelan" userId="0f2803ee-6420-431a-8481-41eebae873c4" providerId="ADAL" clId="{AF3A06F8-2A76-2F47-9532-6CFB83982C0C}" dt="2021-04-19T08:45:43.821" v="623" actId="478"/>
          <ac:picMkLst>
            <pc:docMk/>
            <pc:sldMk cId="1853739496" sldId="1731651245"/>
            <ac:picMk id="15" creationId="{20F2F4EA-4771-DA40-8181-7A86C253E35B}"/>
          </ac:picMkLst>
        </pc:picChg>
        <pc:picChg chg="add del mod">
          <ac:chgData name="Alex Pelan" userId="0f2803ee-6420-431a-8481-41eebae873c4" providerId="ADAL" clId="{AF3A06F8-2A76-2F47-9532-6CFB83982C0C}" dt="2021-04-19T08:47:03.672" v="627" actId="478"/>
          <ac:picMkLst>
            <pc:docMk/>
            <pc:sldMk cId="1853739496" sldId="1731651245"/>
            <ac:picMk id="17" creationId="{603C9A5D-1DD5-F749-A991-2C6989B5C31E}"/>
          </ac:picMkLst>
        </pc:picChg>
        <pc:picChg chg="add mod">
          <ac:chgData name="Alex Pelan" userId="0f2803ee-6420-431a-8481-41eebae873c4" providerId="ADAL" clId="{AF3A06F8-2A76-2F47-9532-6CFB83982C0C}" dt="2021-04-19T08:50:46.702" v="655" actId="1076"/>
          <ac:picMkLst>
            <pc:docMk/>
            <pc:sldMk cId="1853739496" sldId="1731651245"/>
            <ac:picMk id="19" creationId="{8CA76BAA-3B22-5A4A-B726-B66EF10D2B94}"/>
          </ac:picMkLst>
        </pc:picChg>
        <pc:picChg chg="add mod">
          <ac:chgData name="Alex Pelan" userId="0f2803ee-6420-431a-8481-41eebae873c4" providerId="ADAL" clId="{AF3A06F8-2A76-2F47-9532-6CFB83982C0C}" dt="2021-04-19T09:03:18.690" v="802" actId="1076"/>
          <ac:picMkLst>
            <pc:docMk/>
            <pc:sldMk cId="1853739496" sldId="1731651245"/>
            <ac:picMk id="21" creationId="{065778C2-1CE2-E947-983D-49DD0195A2B2}"/>
          </ac:picMkLst>
        </pc:picChg>
        <pc:picChg chg="add mod">
          <ac:chgData name="Alex Pelan" userId="0f2803ee-6420-431a-8481-41eebae873c4" providerId="ADAL" clId="{AF3A06F8-2A76-2F47-9532-6CFB83982C0C}" dt="2021-04-19T08:57:20.170" v="736" actId="1076"/>
          <ac:picMkLst>
            <pc:docMk/>
            <pc:sldMk cId="1853739496" sldId="1731651245"/>
            <ac:picMk id="22" creationId="{1DAB5B87-5D7C-254E-BA65-030C4F9527B2}"/>
          </ac:picMkLst>
        </pc:picChg>
      </pc:sldChg>
      <pc:sldChg chg="add del">
        <pc:chgData name="Alex Pelan" userId="0f2803ee-6420-431a-8481-41eebae873c4" providerId="ADAL" clId="{AF3A06F8-2A76-2F47-9532-6CFB83982C0C}" dt="2021-04-19T10:10:25.755" v="1032" actId="2696"/>
        <pc:sldMkLst>
          <pc:docMk/>
          <pc:sldMk cId="606615179" sldId="1731651246"/>
        </pc:sldMkLst>
      </pc:sldChg>
      <pc:sldChg chg="modSp add del">
        <pc:chgData name="Alex Pelan" userId="0f2803ee-6420-431a-8481-41eebae873c4" providerId="ADAL" clId="{AF3A06F8-2A76-2F47-9532-6CFB83982C0C}" dt="2021-04-19T09:55:05.778" v="1017" actId="2696"/>
        <pc:sldMkLst>
          <pc:docMk/>
          <pc:sldMk cId="3577757333" sldId="1731651247"/>
        </pc:sldMkLst>
        <pc:spChg chg="mod">
          <ac:chgData name="Alex Pelan" userId="0f2803ee-6420-431a-8481-41eebae873c4" providerId="ADAL" clId="{AF3A06F8-2A76-2F47-9532-6CFB83982C0C}" dt="2021-04-19T09:54:24.075" v="1014"/>
          <ac:spMkLst>
            <pc:docMk/>
            <pc:sldMk cId="3577757333" sldId="1731651247"/>
            <ac:spMk id="6" creationId="{F9433886-32EB-2044-BF51-6D9CA67F38DE}"/>
          </ac:spMkLst>
        </pc:spChg>
      </pc:sldChg>
      <pc:sldChg chg="addSp delSp modSp add del mod ord modShow">
        <pc:chgData name="Alex Pelan" userId="0f2803ee-6420-431a-8481-41eebae873c4" providerId="ADAL" clId="{AF3A06F8-2A76-2F47-9532-6CFB83982C0C}" dt="2021-04-28T09:59:14.931" v="12958" actId="2696"/>
        <pc:sldMkLst>
          <pc:docMk/>
          <pc:sldMk cId="4248978006" sldId="1731651248"/>
        </pc:sldMkLst>
        <pc:spChg chg="add del mod">
          <ac:chgData name="Alex Pelan" userId="0f2803ee-6420-431a-8481-41eebae873c4" providerId="ADAL" clId="{AF3A06F8-2A76-2F47-9532-6CFB83982C0C}" dt="2021-04-19T10:08:40.710" v="1030" actId="478"/>
          <ac:spMkLst>
            <pc:docMk/>
            <pc:sldMk cId="4248978006" sldId="1731651248"/>
            <ac:spMk id="3" creationId="{8E02A395-84C5-0C49-9649-52905DEDE814}"/>
          </ac:spMkLst>
        </pc:spChg>
        <pc:spChg chg="mod">
          <ac:chgData name="Alex Pelan" userId="0f2803ee-6420-431a-8481-41eebae873c4" providerId="ADAL" clId="{AF3A06F8-2A76-2F47-9532-6CFB83982C0C}" dt="2021-04-19T09:56:29.875" v="1027" actId="1076"/>
          <ac:spMkLst>
            <pc:docMk/>
            <pc:sldMk cId="4248978006" sldId="1731651248"/>
            <ac:spMk id="4" creationId="{40247238-BC0C-7548-9D42-7661B5DEB95D}"/>
          </ac:spMkLst>
        </pc:spChg>
        <pc:spChg chg="del mod">
          <ac:chgData name="Alex Pelan" userId="0f2803ee-6420-431a-8481-41eebae873c4" providerId="ADAL" clId="{AF3A06F8-2A76-2F47-9532-6CFB83982C0C}" dt="2021-04-19T10:08:37.685" v="1029" actId="478"/>
          <ac:spMkLst>
            <pc:docMk/>
            <pc:sldMk cId="4248978006" sldId="1731651248"/>
            <ac:spMk id="5" creationId="{24D72FF4-3829-494F-8D63-4DE33AB953A5}"/>
          </ac:spMkLst>
        </pc:spChg>
        <pc:spChg chg="mod">
          <ac:chgData name="Alex Pelan" userId="0f2803ee-6420-431a-8481-41eebae873c4" providerId="ADAL" clId="{AF3A06F8-2A76-2F47-9532-6CFB83982C0C}" dt="2021-04-19T09:55:15.839" v="1018"/>
          <ac:spMkLst>
            <pc:docMk/>
            <pc:sldMk cId="4248978006" sldId="1731651248"/>
            <ac:spMk id="6" creationId="{F9433886-32EB-2044-BF51-6D9CA67F38DE}"/>
          </ac:spMkLst>
        </pc:spChg>
        <pc:spChg chg="del">
          <ac:chgData name="Alex Pelan" userId="0f2803ee-6420-431a-8481-41eebae873c4" providerId="ADAL" clId="{AF3A06F8-2A76-2F47-9532-6CFB83982C0C}" dt="2021-04-19T09:55:36.289" v="1020" actId="478"/>
          <ac:spMkLst>
            <pc:docMk/>
            <pc:sldMk cId="4248978006" sldId="1731651248"/>
            <ac:spMk id="8" creationId="{1392E40C-1C68-DB41-94B6-AA3C7E60C3F6}"/>
          </ac:spMkLst>
        </pc:spChg>
        <pc:spChg chg="del">
          <ac:chgData name="Alex Pelan" userId="0f2803ee-6420-431a-8481-41eebae873c4" providerId="ADAL" clId="{AF3A06F8-2A76-2F47-9532-6CFB83982C0C}" dt="2021-04-19T09:55:36.289" v="1020" actId="478"/>
          <ac:spMkLst>
            <pc:docMk/>
            <pc:sldMk cId="4248978006" sldId="1731651248"/>
            <ac:spMk id="9" creationId="{D90CB58A-0E7B-864A-B76B-8E4E5A2EB824}"/>
          </ac:spMkLst>
        </pc:spChg>
        <pc:spChg chg="add mod">
          <ac:chgData name="Alex Pelan" userId="0f2803ee-6420-431a-8481-41eebae873c4" providerId="ADAL" clId="{AF3A06F8-2A76-2F47-9532-6CFB83982C0C}" dt="2021-04-23T12:10:45.084" v="9322" actId="20577"/>
          <ac:spMkLst>
            <pc:docMk/>
            <pc:sldMk cId="4248978006" sldId="1731651248"/>
            <ac:spMk id="10" creationId="{13BC2F0E-AFF2-8043-BE03-BDF63EB32B57}"/>
          </ac:spMkLst>
        </pc:spChg>
        <pc:spChg chg="add mod">
          <ac:chgData name="Alex Pelan" userId="0f2803ee-6420-431a-8481-41eebae873c4" providerId="ADAL" clId="{AF3A06F8-2A76-2F47-9532-6CFB83982C0C}" dt="2021-04-23T12:10:47.785" v="9323" actId="20577"/>
          <ac:spMkLst>
            <pc:docMk/>
            <pc:sldMk cId="4248978006" sldId="1731651248"/>
            <ac:spMk id="13" creationId="{0101F25B-8D7D-FB4A-944A-87270F6C08FA}"/>
          </ac:spMkLst>
        </pc:spChg>
        <pc:spChg chg="add mod">
          <ac:chgData name="Alex Pelan" userId="0f2803ee-6420-431a-8481-41eebae873c4" providerId="ADAL" clId="{AF3A06F8-2A76-2F47-9532-6CFB83982C0C}" dt="2021-04-19T10:08:30.066" v="1028"/>
          <ac:spMkLst>
            <pc:docMk/>
            <pc:sldMk cId="4248978006" sldId="1731651248"/>
            <ac:spMk id="14" creationId="{EB85466E-6485-194F-8D82-ECB77E679518}"/>
          </ac:spMkLst>
        </pc:spChg>
        <pc:spChg chg="add mod">
          <ac:chgData name="Alex Pelan" userId="0f2803ee-6420-431a-8481-41eebae873c4" providerId="ADAL" clId="{AF3A06F8-2A76-2F47-9532-6CFB83982C0C}" dt="2021-04-19T10:08:30.066" v="1028"/>
          <ac:spMkLst>
            <pc:docMk/>
            <pc:sldMk cId="4248978006" sldId="1731651248"/>
            <ac:spMk id="15" creationId="{EDFC80E8-EECB-A34E-ACCF-71537736CE53}"/>
          </ac:spMkLst>
        </pc:spChg>
        <pc:spChg chg="add mod">
          <ac:chgData name="Alex Pelan" userId="0f2803ee-6420-431a-8481-41eebae873c4" providerId="ADAL" clId="{AF3A06F8-2A76-2F47-9532-6CFB83982C0C}" dt="2021-04-19T10:08:30.066" v="1028"/>
          <ac:spMkLst>
            <pc:docMk/>
            <pc:sldMk cId="4248978006" sldId="1731651248"/>
            <ac:spMk id="16" creationId="{ACE6CD84-E499-A44F-AD85-63E7111D9600}"/>
          </ac:spMkLst>
        </pc:spChg>
        <pc:spChg chg="add mod">
          <ac:chgData name="Alex Pelan" userId="0f2803ee-6420-431a-8481-41eebae873c4" providerId="ADAL" clId="{AF3A06F8-2A76-2F47-9532-6CFB83982C0C}" dt="2021-04-19T10:08:30.066" v="1028"/>
          <ac:spMkLst>
            <pc:docMk/>
            <pc:sldMk cId="4248978006" sldId="1731651248"/>
            <ac:spMk id="17" creationId="{1677D1AF-D13C-334C-8CEB-D2E523EC5F0D}"/>
          </ac:spMkLst>
        </pc:spChg>
        <pc:spChg chg="add mod">
          <ac:chgData name="Alex Pelan" userId="0f2803ee-6420-431a-8481-41eebae873c4" providerId="ADAL" clId="{AF3A06F8-2A76-2F47-9532-6CFB83982C0C}" dt="2021-04-19T10:08:30.066" v="1028"/>
          <ac:spMkLst>
            <pc:docMk/>
            <pc:sldMk cId="4248978006" sldId="1731651248"/>
            <ac:spMk id="18" creationId="{8768C97C-BA57-CC46-93BE-62F080C1F08C}"/>
          </ac:spMkLst>
        </pc:spChg>
        <pc:spChg chg="add mod">
          <ac:chgData name="Alex Pelan" userId="0f2803ee-6420-431a-8481-41eebae873c4" providerId="ADAL" clId="{AF3A06F8-2A76-2F47-9532-6CFB83982C0C}" dt="2021-04-23T12:12:12.695" v="9389" actId="20577"/>
          <ac:spMkLst>
            <pc:docMk/>
            <pc:sldMk cId="4248978006" sldId="1731651248"/>
            <ac:spMk id="19" creationId="{D96A50C7-50A8-D345-823C-40C0DF8B791C}"/>
          </ac:spMkLst>
        </pc:spChg>
        <pc:spChg chg="add mod">
          <ac:chgData name="Alex Pelan" userId="0f2803ee-6420-431a-8481-41eebae873c4" providerId="ADAL" clId="{AF3A06F8-2A76-2F47-9532-6CFB83982C0C}" dt="2021-04-19T10:08:30.066" v="1028"/>
          <ac:spMkLst>
            <pc:docMk/>
            <pc:sldMk cId="4248978006" sldId="1731651248"/>
            <ac:spMk id="20" creationId="{B8D82E79-6105-8144-9C3D-771DAF9C430C}"/>
          </ac:spMkLst>
        </pc:spChg>
        <pc:spChg chg="add mod">
          <ac:chgData name="Alex Pelan" userId="0f2803ee-6420-431a-8481-41eebae873c4" providerId="ADAL" clId="{AF3A06F8-2A76-2F47-9532-6CFB83982C0C}" dt="2021-04-28T07:37:46.229" v="10946" actId="688"/>
          <ac:spMkLst>
            <pc:docMk/>
            <pc:sldMk cId="4248978006" sldId="1731651248"/>
            <ac:spMk id="21" creationId="{882A66A2-D2F6-2044-AA76-C866836598E9}"/>
          </ac:spMkLst>
        </pc:spChg>
        <pc:spChg chg="add mod">
          <ac:chgData name="Alex Pelan" userId="0f2803ee-6420-431a-8481-41eebae873c4" providerId="ADAL" clId="{AF3A06F8-2A76-2F47-9532-6CFB83982C0C}" dt="2021-04-19T10:09:44.457" v="1031" actId="208"/>
          <ac:spMkLst>
            <pc:docMk/>
            <pc:sldMk cId="4248978006" sldId="1731651248"/>
            <ac:spMk id="23" creationId="{CB3F21C8-DAD3-C048-A96B-17A7129DAD34}"/>
          </ac:spMkLst>
        </pc:spChg>
        <pc:spChg chg="add mod">
          <ac:chgData name="Alex Pelan" userId="0f2803ee-6420-431a-8481-41eebae873c4" providerId="ADAL" clId="{AF3A06F8-2A76-2F47-9532-6CFB83982C0C}" dt="2021-04-19T10:08:30.066" v="1028"/>
          <ac:spMkLst>
            <pc:docMk/>
            <pc:sldMk cId="4248978006" sldId="1731651248"/>
            <ac:spMk id="24" creationId="{E8A0BA2A-395A-AB48-8028-EE41177B7220}"/>
          </ac:spMkLst>
        </pc:spChg>
        <pc:spChg chg="add del mod">
          <ac:chgData name="Alex Pelan" userId="0f2803ee-6420-431a-8481-41eebae873c4" providerId="ADAL" clId="{AF3A06F8-2A76-2F47-9532-6CFB83982C0C}" dt="2021-04-23T12:12:31.823" v="9393" actId="478"/>
          <ac:spMkLst>
            <pc:docMk/>
            <pc:sldMk cId="4248978006" sldId="1731651248"/>
            <ac:spMk id="25" creationId="{207D5100-5EF0-0946-9582-96EC08B144E1}"/>
          </ac:spMkLst>
        </pc:spChg>
        <pc:spChg chg="del">
          <ac:chgData name="Alex Pelan" userId="0f2803ee-6420-431a-8481-41eebae873c4" providerId="ADAL" clId="{AF3A06F8-2A76-2F47-9532-6CFB83982C0C}" dt="2021-04-23T12:12:29.175" v="9390" actId="478"/>
          <ac:spMkLst>
            <pc:docMk/>
            <pc:sldMk cId="4248978006" sldId="1731651248"/>
            <ac:spMk id="26" creationId="{70037DBC-407C-4351-9190-8C2C988A9D41}"/>
          </ac:spMkLst>
        </pc:spChg>
        <pc:graphicFrameChg chg="del">
          <ac:chgData name="Alex Pelan" userId="0f2803ee-6420-431a-8481-41eebae873c4" providerId="ADAL" clId="{AF3A06F8-2A76-2F47-9532-6CFB83982C0C}" dt="2021-04-19T09:55:36.289" v="1020" actId="478"/>
          <ac:graphicFrameMkLst>
            <pc:docMk/>
            <pc:sldMk cId="4248978006" sldId="1731651248"/>
            <ac:graphicFrameMk id="7" creationId="{50F189E9-384F-2146-A091-CE4D2A31A6AB}"/>
          </ac:graphicFrameMkLst>
        </pc:graphicFrameChg>
        <pc:picChg chg="add mod">
          <ac:chgData name="Alex Pelan" userId="0f2803ee-6420-431a-8481-41eebae873c4" providerId="ADAL" clId="{AF3A06F8-2A76-2F47-9532-6CFB83982C0C}" dt="2021-04-19T10:08:30.066" v="1028"/>
          <ac:picMkLst>
            <pc:docMk/>
            <pc:sldMk cId="4248978006" sldId="1731651248"/>
            <ac:picMk id="11" creationId="{837F9C6C-854D-F549-86F7-B470385F7BEB}"/>
          </ac:picMkLst>
        </pc:picChg>
        <pc:picChg chg="add mod">
          <ac:chgData name="Alex Pelan" userId="0f2803ee-6420-431a-8481-41eebae873c4" providerId="ADAL" clId="{AF3A06F8-2A76-2F47-9532-6CFB83982C0C}" dt="2021-04-19T10:08:30.066" v="1028"/>
          <ac:picMkLst>
            <pc:docMk/>
            <pc:sldMk cId="4248978006" sldId="1731651248"/>
            <ac:picMk id="12" creationId="{13F95458-46B9-734A-92B0-9D2E396FF817}"/>
          </ac:picMkLst>
        </pc:picChg>
        <pc:picChg chg="add del mod">
          <ac:chgData name="Alex Pelan" userId="0f2803ee-6420-431a-8481-41eebae873c4" providerId="ADAL" clId="{AF3A06F8-2A76-2F47-9532-6CFB83982C0C}" dt="2021-04-23T12:12:29.712" v="9391" actId="478"/>
          <ac:picMkLst>
            <pc:docMk/>
            <pc:sldMk cId="4248978006" sldId="1731651248"/>
            <ac:picMk id="21" creationId="{638D2F9E-2849-A34A-BA3C-DDA9C4059CCB}"/>
          </ac:picMkLst>
        </pc:picChg>
        <pc:picChg chg="add del mod">
          <ac:chgData name="Alex Pelan" userId="0f2803ee-6420-431a-8481-41eebae873c4" providerId="ADAL" clId="{AF3A06F8-2A76-2F47-9532-6CFB83982C0C}" dt="2021-04-23T12:12:30.341" v="9392" actId="478"/>
          <ac:picMkLst>
            <pc:docMk/>
            <pc:sldMk cId="4248978006" sldId="1731651248"/>
            <ac:picMk id="22" creationId="{606C7981-3324-7C47-828E-D4F9F8A377EA}"/>
          </ac:picMkLst>
        </pc:picChg>
      </pc:sldChg>
      <pc:sldChg chg="add del">
        <pc:chgData name="Alex Pelan" userId="0f2803ee-6420-431a-8481-41eebae873c4" providerId="ADAL" clId="{AF3A06F8-2A76-2F47-9532-6CFB83982C0C}" dt="2021-04-19T10:29:30.889" v="2002" actId="2696"/>
        <pc:sldMkLst>
          <pc:docMk/>
          <pc:sldMk cId="2048622826" sldId="1731651249"/>
        </pc:sldMkLst>
      </pc:sldChg>
      <pc:sldChg chg="addSp delSp modSp add del mod modShow">
        <pc:chgData name="Alex Pelan" userId="0f2803ee-6420-431a-8481-41eebae873c4" providerId="ADAL" clId="{AF3A06F8-2A76-2F47-9532-6CFB83982C0C}" dt="2021-04-28T09:59:14.931" v="12958" actId="2696"/>
        <pc:sldMkLst>
          <pc:docMk/>
          <pc:sldMk cId="675498054" sldId="1731651250"/>
        </pc:sldMkLst>
        <pc:spChg chg="add mod">
          <ac:chgData name="Alex Pelan" userId="0f2803ee-6420-431a-8481-41eebae873c4" providerId="ADAL" clId="{AF3A06F8-2A76-2F47-9532-6CFB83982C0C}" dt="2021-04-19T10:29:23.754" v="2001" actId="20577"/>
          <ac:spMkLst>
            <pc:docMk/>
            <pc:sldMk cId="675498054" sldId="1731651250"/>
            <ac:spMk id="2" creationId="{342D600B-8386-F74F-8498-195AB60CB13B}"/>
          </ac:spMkLst>
        </pc:spChg>
        <pc:spChg chg="add mod">
          <ac:chgData name="Alex Pelan" userId="0f2803ee-6420-431a-8481-41eebae873c4" providerId="ADAL" clId="{AF3A06F8-2A76-2F47-9532-6CFB83982C0C}" dt="2021-04-28T07:37:39.212" v="10945" actId="1076"/>
          <ac:spMkLst>
            <pc:docMk/>
            <pc:sldMk cId="675498054" sldId="1731651250"/>
            <ac:spMk id="3" creationId="{8FFA6544-D391-4A4B-863F-A654A73DA8F8}"/>
          </ac:spMkLst>
        </pc:spChg>
        <pc:spChg chg="mod">
          <ac:chgData name="Alex Pelan" userId="0f2803ee-6420-431a-8481-41eebae873c4" providerId="ADAL" clId="{AF3A06F8-2A76-2F47-9532-6CFB83982C0C}" dt="2021-04-19T10:20:04.154" v="1084" actId="20577"/>
          <ac:spMkLst>
            <pc:docMk/>
            <pc:sldMk cId="675498054" sldId="1731651250"/>
            <ac:spMk id="4" creationId="{40247238-BC0C-7548-9D42-7661B5DEB95D}"/>
          </ac:spMkLst>
        </pc:spChg>
        <pc:spChg chg="mod">
          <ac:chgData name="Alex Pelan" userId="0f2803ee-6420-431a-8481-41eebae873c4" providerId="ADAL" clId="{AF3A06F8-2A76-2F47-9532-6CFB83982C0C}" dt="2021-04-19T10:21:38.039" v="1145" actId="20577"/>
          <ac:spMkLst>
            <pc:docMk/>
            <pc:sldMk cId="675498054" sldId="1731651250"/>
            <ac:spMk id="6" creationId="{F9433886-32EB-2044-BF51-6D9CA67F38DE}"/>
          </ac:spMkLst>
        </pc:spChg>
        <pc:spChg chg="del">
          <ac:chgData name="Alex Pelan" userId="0f2803ee-6420-431a-8481-41eebae873c4" providerId="ADAL" clId="{AF3A06F8-2A76-2F47-9532-6CFB83982C0C}" dt="2021-04-19T10:19:15.019" v="1079" actId="478"/>
          <ac:spMkLst>
            <pc:docMk/>
            <pc:sldMk cId="675498054" sldId="1731651250"/>
            <ac:spMk id="10" creationId="{13BC2F0E-AFF2-8043-BE03-BDF63EB32B57}"/>
          </ac:spMkLst>
        </pc:spChg>
        <pc:spChg chg="del">
          <ac:chgData name="Alex Pelan" userId="0f2803ee-6420-431a-8481-41eebae873c4" providerId="ADAL" clId="{AF3A06F8-2A76-2F47-9532-6CFB83982C0C}" dt="2021-04-19T10:19:15.019" v="1079" actId="478"/>
          <ac:spMkLst>
            <pc:docMk/>
            <pc:sldMk cId="675498054" sldId="1731651250"/>
            <ac:spMk id="13" creationId="{0101F25B-8D7D-FB4A-944A-87270F6C08FA}"/>
          </ac:spMkLst>
        </pc:spChg>
        <pc:spChg chg="del">
          <ac:chgData name="Alex Pelan" userId="0f2803ee-6420-431a-8481-41eebae873c4" providerId="ADAL" clId="{AF3A06F8-2A76-2F47-9532-6CFB83982C0C}" dt="2021-04-19T10:19:15.019" v="1079" actId="478"/>
          <ac:spMkLst>
            <pc:docMk/>
            <pc:sldMk cId="675498054" sldId="1731651250"/>
            <ac:spMk id="14" creationId="{EB85466E-6485-194F-8D82-ECB77E679518}"/>
          </ac:spMkLst>
        </pc:spChg>
        <pc:spChg chg="del">
          <ac:chgData name="Alex Pelan" userId="0f2803ee-6420-431a-8481-41eebae873c4" providerId="ADAL" clId="{AF3A06F8-2A76-2F47-9532-6CFB83982C0C}" dt="2021-04-19T10:19:15.019" v="1079" actId="478"/>
          <ac:spMkLst>
            <pc:docMk/>
            <pc:sldMk cId="675498054" sldId="1731651250"/>
            <ac:spMk id="15" creationId="{EDFC80E8-EECB-A34E-ACCF-71537736CE53}"/>
          </ac:spMkLst>
        </pc:spChg>
        <pc:spChg chg="del">
          <ac:chgData name="Alex Pelan" userId="0f2803ee-6420-431a-8481-41eebae873c4" providerId="ADAL" clId="{AF3A06F8-2A76-2F47-9532-6CFB83982C0C}" dt="2021-04-19T10:19:15.019" v="1079" actId="478"/>
          <ac:spMkLst>
            <pc:docMk/>
            <pc:sldMk cId="675498054" sldId="1731651250"/>
            <ac:spMk id="16" creationId="{ACE6CD84-E499-A44F-AD85-63E7111D9600}"/>
          </ac:spMkLst>
        </pc:spChg>
        <pc:spChg chg="del">
          <ac:chgData name="Alex Pelan" userId="0f2803ee-6420-431a-8481-41eebae873c4" providerId="ADAL" clId="{AF3A06F8-2A76-2F47-9532-6CFB83982C0C}" dt="2021-04-19T10:19:15.019" v="1079" actId="478"/>
          <ac:spMkLst>
            <pc:docMk/>
            <pc:sldMk cId="675498054" sldId="1731651250"/>
            <ac:spMk id="17" creationId="{1677D1AF-D13C-334C-8CEB-D2E523EC5F0D}"/>
          </ac:spMkLst>
        </pc:spChg>
        <pc:spChg chg="del">
          <ac:chgData name="Alex Pelan" userId="0f2803ee-6420-431a-8481-41eebae873c4" providerId="ADAL" clId="{AF3A06F8-2A76-2F47-9532-6CFB83982C0C}" dt="2021-04-19T10:19:15.019" v="1079" actId="478"/>
          <ac:spMkLst>
            <pc:docMk/>
            <pc:sldMk cId="675498054" sldId="1731651250"/>
            <ac:spMk id="18" creationId="{8768C97C-BA57-CC46-93BE-62F080C1F08C}"/>
          </ac:spMkLst>
        </pc:spChg>
        <pc:spChg chg="del">
          <ac:chgData name="Alex Pelan" userId="0f2803ee-6420-431a-8481-41eebae873c4" providerId="ADAL" clId="{AF3A06F8-2A76-2F47-9532-6CFB83982C0C}" dt="2021-04-19T10:19:15.019" v="1079" actId="478"/>
          <ac:spMkLst>
            <pc:docMk/>
            <pc:sldMk cId="675498054" sldId="1731651250"/>
            <ac:spMk id="19" creationId="{D96A50C7-50A8-D345-823C-40C0DF8B791C}"/>
          </ac:spMkLst>
        </pc:spChg>
        <pc:spChg chg="del">
          <ac:chgData name="Alex Pelan" userId="0f2803ee-6420-431a-8481-41eebae873c4" providerId="ADAL" clId="{AF3A06F8-2A76-2F47-9532-6CFB83982C0C}" dt="2021-04-19T10:19:15.019" v="1079" actId="478"/>
          <ac:spMkLst>
            <pc:docMk/>
            <pc:sldMk cId="675498054" sldId="1731651250"/>
            <ac:spMk id="20" creationId="{B8D82E79-6105-8144-9C3D-771DAF9C430C}"/>
          </ac:spMkLst>
        </pc:spChg>
        <pc:spChg chg="del">
          <ac:chgData name="Alex Pelan" userId="0f2803ee-6420-431a-8481-41eebae873c4" providerId="ADAL" clId="{AF3A06F8-2A76-2F47-9532-6CFB83982C0C}" dt="2021-04-19T10:19:15.019" v="1079" actId="478"/>
          <ac:spMkLst>
            <pc:docMk/>
            <pc:sldMk cId="675498054" sldId="1731651250"/>
            <ac:spMk id="23" creationId="{CB3F21C8-DAD3-C048-A96B-17A7129DAD34}"/>
          </ac:spMkLst>
        </pc:spChg>
        <pc:spChg chg="del">
          <ac:chgData name="Alex Pelan" userId="0f2803ee-6420-431a-8481-41eebae873c4" providerId="ADAL" clId="{AF3A06F8-2A76-2F47-9532-6CFB83982C0C}" dt="2021-04-19T10:19:15.019" v="1079" actId="478"/>
          <ac:spMkLst>
            <pc:docMk/>
            <pc:sldMk cId="675498054" sldId="1731651250"/>
            <ac:spMk id="24" creationId="{E8A0BA2A-395A-AB48-8028-EE41177B7220}"/>
          </ac:spMkLst>
        </pc:spChg>
        <pc:spChg chg="del">
          <ac:chgData name="Alex Pelan" userId="0f2803ee-6420-431a-8481-41eebae873c4" providerId="ADAL" clId="{AF3A06F8-2A76-2F47-9532-6CFB83982C0C}" dt="2021-04-19T10:19:15.019" v="1079" actId="478"/>
          <ac:spMkLst>
            <pc:docMk/>
            <pc:sldMk cId="675498054" sldId="1731651250"/>
            <ac:spMk id="25" creationId="{207D5100-5EF0-0946-9582-96EC08B144E1}"/>
          </ac:spMkLst>
        </pc:spChg>
        <pc:spChg chg="del mod topLvl">
          <ac:chgData name="Alex Pelan" userId="0f2803ee-6420-431a-8481-41eebae873c4" providerId="ADAL" clId="{AF3A06F8-2A76-2F47-9532-6CFB83982C0C}" dt="2021-04-19T10:27:48.660" v="1946" actId="478"/>
          <ac:spMkLst>
            <pc:docMk/>
            <pc:sldMk cId="675498054" sldId="1731651250"/>
            <ac:spMk id="28" creationId="{0035D071-3382-2140-9FA9-0D2D647159A0}"/>
          </ac:spMkLst>
        </pc:spChg>
        <pc:spChg chg="del mod">
          <ac:chgData name="Alex Pelan" userId="0f2803ee-6420-431a-8481-41eebae873c4" providerId="ADAL" clId="{AF3A06F8-2A76-2F47-9532-6CFB83982C0C}" dt="2021-04-19T10:27:48.660" v="1946" actId="478"/>
          <ac:spMkLst>
            <pc:docMk/>
            <pc:sldMk cId="675498054" sldId="1731651250"/>
            <ac:spMk id="29" creationId="{B0C1E952-8050-3F47-B9D8-4F977254D1C4}"/>
          </ac:spMkLst>
        </pc:spChg>
        <pc:grpChg chg="add del mod">
          <ac:chgData name="Alex Pelan" userId="0f2803ee-6420-431a-8481-41eebae873c4" providerId="ADAL" clId="{AF3A06F8-2A76-2F47-9532-6CFB83982C0C}" dt="2021-04-19T10:27:48.660" v="1946" actId="478"/>
          <ac:grpSpMkLst>
            <pc:docMk/>
            <pc:sldMk cId="675498054" sldId="1731651250"/>
            <ac:grpSpMk id="26" creationId="{584F2AAE-7E87-3B4C-A9F1-50C18B6989A2}"/>
          </ac:grpSpMkLst>
        </pc:grpChg>
        <pc:picChg chg="del">
          <ac:chgData name="Alex Pelan" userId="0f2803ee-6420-431a-8481-41eebae873c4" providerId="ADAL" clId="{AF3A06F8-2A76-2F47-9532-6CFB83982C0C}" dt="2021-04-19T10:19:15.019" v="1079" actId="478"/>
          <ac:picMkLst>
            <pc:docMk/>
            <pc:sldMk cId="675498054" sldId="1731651250"/>
            <ac:picMk id="11" creationId="{837F9C6C-854D-F549-86F7-B470385F7BEB}"/>
          </ac:picMkLst>
        </pc:picChg>
        <pc:picChg chg="del">
          <ac:chgData name="Alex Pelan" userId="0f2803ee-6420-431a-8481-41eebae873c4" providerId="ADAL" clId="{AF3A06F8-2A76-2F47-9532-6CFB83982C0C}" dt="2021-04-19T10:19:15.019" v="1079" actId="478"/>
          <ac:picMkLst>
            <pc:docMk/>
            <pc:sldMk cId="675498054" sldId="1731651250"/>
            <ac:picMk id="12" creationId="{13F95458-46B9-734A-92B0-9D2E396FF817}"/>
          </ac:picMkLst>
        </pc:picChg>
        <pc:picChg chg="del">
          <ac:chgData name="Alex Pelan" userId="0f2803ee-6420-431a-8481-41eebae873c4" providerId="ADAL" clId="{AF3A06F8-2A76-2F47-9532-6CFB83982C0C}" dt="2021-04-19T10:19:15.019" v="1079" actId="478"/>
          <ac:picMkLst>
            <pc:docMk/>
            <pc:sldMk cId="675498054" sldId="1731651250"/>
            <ac:picMk id="21" creationId="{638D2F9E-2849-A34A-BA3C-DDA9C4059CCB}"/>
          </ac:picMkLst>
        </pc:picChg>
        <pc:picChg chg="del">
          <ac:chgData name="Alex Pelan" userId="0f2803ee-6420-431a-8481-41eebae873c4" providerId="ADAL" clId="{AF3A06F8-2A76-2F47-9532-6CFB83982C0C}" dt="2021-04-19T10:19:15.019" v="1079" actId="478"/>
          <ac:picMkLst>
            <pc:docMk/>
            <pc:sldMk cId="675498054" sldId="1731651250"/>
            <ac:picMk id="22" creationId="{606C7981-3324-7C47-828E-D4F9F8A377EA}"/>
          </ac:picMkLst>
        </pc:picChg>
        <pc:picChg chg="mod topLvl modCrop">
          <ac:chgData name="Alex Pelan" userId="0f2803ee-6420-431a-8481-41eebae873c4" providerId="ADAL" clId="{AF3A06F8-2A76-2F47-9532-6CFB83982C0C}" dt="2021-04-19T10:27:48.660" v="1946" actId="478"/>
          <ac:picMkLst>
            <pc:docMk/>
            <pc:sldMk cId="675498054" sldId="1731651250"/>
            <ac:picMk id="27" creationId="{8CD634F3-D455-C54A-BA54-C9146A1C847E}"/>
          </ac:picMkLst>
        </pc:picChg>
      </pc:sldChg>
      <pc:sldChg chg="addSp delSp modSp add del mod modShow">
        <pc:chgData name="Alex Pelan" userId="0f2803ee-6420-431a-8481-41eebae873c4" providerId="ADAL" clId="{AF3A06F8-2A76-2F47-9532-6CFB83982C0C}" dt="2021-04-28T10:15:56.614" v="13832" actId="2696"/>
        <pc:sldMkLst>
          <pc:docMk/>
          <pc:sldMk cId="1723749769" sldId="1731651251"/>
        </pc:sldMkLst>
        <pc:spChg chg="mod">
          <ac:chgData name="Alex Pelan" userId="0f2803ee-6420-431a-8481-41eebae873c4" providerId="ADAL" clId="{AF3A06F8-2A76-2F47-9532-6CFB83982C0C}" dt="2021-04-22T07:39:47.666" v="7173" actId="20577"/>
          <ac:spMkLst>
            <pc:docMk/>
            <pc:sldMk cId="1723749769" sldId="1731651251"/>
            <ac:spMk id="19" creationId="{CB71C745-8A61-2841-B3CF-39F86973D9E4}"/>
          </ac:spMkLst>
        </pc:spChg>
        <pc:spChg chg="mod">
          <ac:chgData name="Alex Pelan" userId="0f2803ee-6420-431a-8481-41eebae873c4" providerId="ADAL" clId="{AF3A06F8-2A76-2F47-9532-6CFB83982C0C}" dt="2021-04-22T07:39:51.993" v="7179" actId="20577"/>
          <ac:spMkLst>
            <pc:docMk/>
            <pc:sldMk cId="1723749769" sldId="1731651251"/>
            <ac:spMk id="20" creationId="{C8A530C8-BDFE-D44B-9E35-25A1EA4A0B7D}"/>
          </ac:spMkLst>
        </pc:spChg>
        <pc:spChg chg="mod">
          <ac:chgData name="Alex Pelan" userId="0f2803ee-6420-431a-8481-41eebae873c4" providerId="ADAL" clId="{AF3A06F8-2A76-2F47-9532-6CFB83982C0C}" dt="2021-04-22T07:39:58.601" v="7196" actId="20577"/>
          <ac:spMkLst>
            <pc:docMk/>
            <pc:sldMk cId="1723749769" sldId="1731651251"/>
            <ac:spMk id="21" creationId="{2C3F8A13-D665-3C49-8AB3-E03E1DDAA71A}"/>
          </ac:spMkLst>
        </pc:spChg>
        <pc:spChg chg="mod">
          <ac:chgData name="Alex Pelan" userId="0f2803ee-6420-431a-8481-41eebae873c4" providerId="ADAL" clId="{AF3A06F8-2A76-2F47-9532-6CFB83982C0C}" dt="2021-04-22T07:40:02.080" v="7206" actId="20577"/>
          <ac:spMkLst>
            <pc:docMk/>
            <pc:sldMk cId="1723749769" sldId="1731651251"/>
            <ac:spMk id="27" creationId="{AA4F0400-E069-5445-A2F4-0423AC8B1965}"/>
          </ac:spMkLst>
        </pc:spChg>
        <pc:spChg chg="mod">
          <ac:chgData name="Alex Pelan" userId="0f2803ee-6420-431a-8481-41eebae873c4" providerId="ADAL" clId="{AF3A06F8-2A76-2F47-9532-6CFB83982C0C}" dt="2021-04-19T11:04:36.779" v="2181" actId="207"/>
          <ac:spMkLst>
            <pc:docMk/>
            <pc:sldMk cId="1723749769" sldId="1731651251"/>
            <ac:spMk id="45" creationId="{FDE47216-240B-DD45-960F-747515250A57}"/>
          </ac:spMkLst>
        </pc:spChg>
        <pc:spChg chg="mod">
          <ac:chgData name="Alex Pelan" userId="0f2803ee-6420-431a-8481-41eebae873c4" providerId="ADAL" clId="{AF3A06F8-2A76-2F47-9532-6CFB83982C0C}" dt="2021-04-19T11:04:21.097" v="2180" actId="207"/>
          <ac:spMkLst>
            <pc:docMk/>
            <pc:sldMk cId="1723749769" sldId="1731651251"/>
            <ac:spMk id="46" creationId="{730E5C5C-82AB-104A-BC15-DC53D983915C}"/>
          </ac:spMkLst>
        </pc:spChg>
        <pc:spChg chg="mod">
          <ac:chgData name="Alex Pelan" userId="0f2803ee-6420-431a-8481-41eebae873c4" providerId="ADAL" clId="{AF3A06F8-2A76-2F47-9532-6CFB83982C0C}" dt="2021-04-19T11:07:25.383" v="2189" actId="207"/>
          <ac:spMkLst>
            <pc:docMk/>
            <pc:sldMk cId="1723749769" sldId="1731651251"/>
            <ac:spMk id="47" creationId="{D0AC947C-F6AB-E94A-A183-A5B24A1181D5}"/>
          </ac:spMkLst>
        </pc:spChg>
        <pc:spChg chg="mod">
          <ac:chgData name="Alex Pelan" userId="0f2803ee-6420-431a-8481-41eebae873c4" providerId="ADAL" clId="{AF3A06F8-2A76-2F47-9532-6CFB83982C0C}" dt="2021-04-22T07:39:23.702" v="7165" actId="207"/>
          <ac:spMkLst>
            <pc:docMk/>
            <pc:sldMk cId="1723749769" sldId="1731651251"/>
            <ac:spMk id="52" creationId="{6F72E0B1-F375-B84B-BB5E-FB9CFA98AA6B}"/>
          </ac:spMkLst>
        </pc:spChg>
        <pc:spChg chg="mod">
          <ac:chgData name="Alex Pelan" userId="0f2803ee-6420-431a-8481-41eebae873c4" providerId="ADAL" clId="{AF3A06F8-2A76-2F47-9532-6CFB83982C0C}" dt="2021-04-19T11:05:41.440" v="2188" actId="20577"/>
          <ac:spMkLst>
            <pc:docMk/>
            <pc:sldMk cId="1723749769" sldId="1731651251"/>
            <ac:spMk id="62" creationId="{B1BEDE9C-23C9-6444-A3BA-2ABF9531A314}"/>
          </ac:spMkLst>
        </pc:spChg>
        <pc:cxnChg chg="del">
          <ac:chgData name="Alex Pelan" userId="0f2803ee-6420-431a-8481-41eebae873c4" providerId="ADAL" clId="{AF3A06F8-2A76-2F47-9532-6CFB83982C0C}" dt="2021-04-21T12:27:26.408" v="6608" actId="478"/>
          <ac:cxnSpMkLst>
            <pc:docMk/>
            <pc:sldMk cId="1723749769" sldId="1731651251"/>
            <ac:cxnSpMk id="16" creationId="{B20D5952-E15B-5440-9F1E-5F3FE51A4C30}"/>
          </ac:cxnSpMkLst>
        </pc:cxnChg>
        <pc:cxnChg chg="add del">
          <ac:chgData name="Alex Pelan" userId="0f2803ee-6420-431a-8481-41eebae873c4" providerId="ADAL" clId="{AF3A06F8-2A76-2F47-9532-6CFB83982C0C}" dt="2021-04-22T07:39:13.474" v="7164" actId="478"/>
          <ac:cxnSpMkLst>
            <pc:docMk/>
            <pc:sldMk cId="1723749769" sldId="1731651251"/>
            <ac:cxnSpMk id="18" creationId="{E4F1376A-B8D4-9A4D-8C2F-F285F836423D}"/>
          </ac:cxnSpMkLst>
        </pc:cxnChg>
        <pc:cxnChg chg="del">
          <ac:chgData name="Alex Pelan" userId="0f2803ee-6420-431a-8481-41eebae873c4" providerId="ADAL" clId="{AF3A06F8-2A76-2F47-9532-6CFB83982C0C}" dt="2021-04-21T12:27:29.230" v="6609" actId="478"/>
          <ac:cxnSpMkLst>
            <pc:docMk/>
            <pc:sldMk cId="1723749769" sldId="1731651251"/>
            <ac:cxnSpMk id="30" creationId="{55DBDDA5-A7BB-0640-B238-1C6534D3CA8E}"/>
          </ac:cxnSpMkLst>
        </pc:cxnChg>
      </pc:sldChg>
      <pc:sldChg chg="modSp add del mod ord modShow">
        <pc:chgData name="Alex Pelan" userId="0f2803ee-6420-431a-8481-41eebae873c4" providerId="ADAL" clId="{AF3A06F8-2A76-2F47-9532-6CFB83982C0C}" dt="2021-04-28T10:24:09.175" v="13835" actId="2696"/>
        <pc:sldMkLst>
          <pc:docMk/>
          <pc:sldMk cId="2247978082" sldId="1731651252"/>
        </pc:sldMkLst>
        <pc:graphicFrameChg chg="mod modGraphic">
          <ac:chgData name="Alex Pelan" userId="0f2803ee-6420-431a-8481-41eebae873c4" providerId="ADAL" clId="{AF3A06F8-2A76-2F47-9532-6CFB83982C0C}" dt="2021-04-23T07:13:35.363" v="8741" actId="113"/>
          <ac:graphicFrameMkLst>
            <pc:docMk/>
            <pc:sldMk cId="2247978082" sldId="1731651252"/>
            <ac:graphicFrameMk id="4" creationId="{4BF889A1-938E-234F-B4E8-5E05AFAE382F}"/>
          </ac:graphicFrameMkLst>
        </pc:graphicFrameChg>
      </pc:sldChg>
      <pc:sldChg chg="addSp delSp modSp add del mod">
        <pc:chgData name="Alex Pelan" userId="0f2803ee-6420-431a-8481-41eebae873c4" providerId="ADAL" clId="{AF3A06F8-2A76-2F47-9532-6CFB83982C0C}" dt="2021-04-28T10:49:32.172" v="14617" actId="2696"/>
        <pc:sldMkLst>
          <pc:docMk/>
          <pc:sldMk cId="2496745911" sldId="1731651253"/>
        </pc:sldMkLst>
        <pc:spChg chg="add mod">
          <ac:chgData name="Alex Pelan" userId="0f2803ee-6420-431a-8481-41eebae873c4" providerId="ADAL" clId="{AF3A06F8-2A76-2F47-9532-6CFB83982C0C}" dt="2021-04-28T10:34:45.731" v="14010" actId="1076"/>
          <ac:spMkLst>
            <pc:docMk/>
            <pc:sldMk cId="2496745911" sldId="1731651253"/>
            <ac:spMk id="2" creationId="{811E29F1-3BF7-5843-8EAF-33E6D1B3DF53}"/>
          </ac:spMkLst>
        </pc:spChg>
        <pc:spChg chg="add del mod">
          <ac:chgData name="Alex Pelan" userId="0f2803ee-6420-431a-8481-41eebae873c4" providerId="ADAL" clId="{AF3A06F8-2A76-2F47-9532-6CFB83982C0C}" dt="2021-04-27T11:49:00.132" v="10488" actId="478"/>
          <ac:spMkLst>
            <pc:docMk/>
            <pc:sldMk cId="2496745911" sldId="1731651253"/>
            <ac:spMk id="3" creationId="{A75009FF-B571-9A46-BBAB-6B2074C7A887}"/>
          </ac:spMkLst>
        </pc:spChg>
        <pc:spChg chg="mod">
          <ac:chgData name="Alex Pelan" userId="0f2803ee-6420-431a-8481-41eebae873c4" providerId="ADAL" clId="{AF3A06F8-2A76-2F47-9532-6CFB83982C0C}" dt="2021-04-23T12:26:28.906" v="9610" actId="20577"/>
          <ac:spMkLst>
            <pc:docMk/>
            <pc:sldMk cId="2496745911" sldId="1731651253"/>
            <ac:spMk id="10" creationId="{881F7BF8-9D9B-7F45-9831-28BEE9C54D80}"/>
          </ac:spMkLst>
        </pc:spChg>
        <pc:spChg chg="mod">
          <ac:chgData name="Alex Pelan" userId="0f2803ee-6420-431a-8481-41eebae873c4" providerId="ADAL" clId="{AF3A06F8-2A76-2F47-9532-6CFB83982C0C}" dt="2021-04-21T08:35:05.275" v="5447" actId="207"/>
          <ac:spMkLst>
            <pc:docMk/>
            <pc:sldMk cId="2496745911" sldId="1731651253"/>
            <ac:spMk id="12" creationId="{0C06982E-62D6-3A4D-999A-A68B3A3B0BD8}"/>
          </ac:spMkLst>
        </pc:spChg>
        <pc:spChg chg="mod">
          <ac:chgData name="Alex Pelan" userId="0f2803ee-6420-431a-8481-41eebae873c4" providerId="ADAL" clId="{AF3A06F8-2A76-2F47-9532-6CFB83982C0C}" dt="2021-04-21T14:09:08.051" v="6622" actId="20577"/>
          <ac:spMkLst>
            <pc:docMk/>
            <pc:sldMk cId="2496745911" sldId="1731651253"/>
            <ac:spMk id="13" creationId="{F2408768-5315-7046-A63F-5665C81FDDF9}"/>
          </ac:spMkLst>
        </pc:spChg>
        <pc:spChg chg="add mod">
          <ac:chgData name="Alex Pelan" userId="0f2803ee-6420-431a-8481-41eebae873c4" providerId="ADAL" clId="{AF3A06F8-2A76-2F47-9532-6CFB83982C0C}" dt="2021-04-28T10:34:22.839" v="14008" actId="14100"/>
          <ac:spMkLst>
            <pc:docMk/>
            <pc:sldMk cId="2496745911" sldId="1731651253"/>
            <ac:spMk id="16" creationId="{46F28D21-18BE-8C4D-8321-7BA1F2011CBC}"/>
          </ac:spMkLst>
        </pc:spChg>
        <pc:picChg chg="add mod">
          <ac:chgData name="Alex Pelan" userId="0f2803ee-6420-431a-8481-41eebae873c4" providerId="ADAL" clId="{AF3A06F8-2A76-2F47-9532-6CFB83982C0C}" dt="2021-04-23T07:25:25.982" v="9047" actId="208"/>
          <ac:picMkLst>
            <pc:docMk/>
            <pc:sldMk cId="2496745911" sldId="1731651253"/>
            <ac:picMk id="9" creationId="{AB0C1222-AAB1-9B4E-B90B-EC98F5CEA2FA}"/>
          </ac:picMkLst>
        </pc:picChg>
        <pc:picChg chg="add mod">
          <ac:chgData name="Alex Pelan" userId="0f2803ee-6420-431a-8481-41eebae873c4" providerId="ADAL" clId="{AF3A06F8-2A76-2F47-9532-6CFB83982C0C}" dt="2021-04-28T10:34:26.907" v="14009" actId="1076"/>
          <ac:picMkLst>
            <pc:docMk/>
            <pc:sldMk cId="2496745911" sldId="1731651253"/>
            <ac:picMk id="11" creationId="{2DFF6439-3F5F-BD47-BCBB-CC3280D0933D}"/>
          </ac:picMkLst>
        </pc:picChg>
        <pc:cxnChg chg="del">
          <ac:chgData name="Alex Pelan" userId="0f2803ee-6420-431a-8481-41eebae873c4" providerId="ADAL" clId="{AF3A06F8-2A76-2F47-9532-6CFB83982C0C}" dt="2021-04-19T10:40:27.023" v="2021" actId="478"/>
          <ac:cxnSpMkLst>
            <pc:docMk/>
            <pc:sldMk cId="2496745911" sldId="1731651253"/>
            <ac:cxnSpMk id="16" creationId="{B20D5952-E15B-5440-9F1E-5F3FE51A4C30}"/>
          </ac:cxnSpMkLst>
        </pc:cxnChg>
        <pc:cxnChg chg="del">
          <ac:chgData name="Alex Pelan" userId="0f2803ee-6420-431a-8481-41eebae873c4" providerId="ADAL" clId="{AF3A06F8-2A76-2F47-9532-6CFB83982C0C}" dt="2021-04-19T10:40:28.908" v="2022" actId="478"/>
          <ac:cxnSpMkLst>
            <pc:docMk/>
            <pc:sldMk cId="2496745911" sldId="1731651253"/>
            <ac:cxnSpMk id="30" creationId="{55DBDDA5-A7BB-0640-B238-1C6534D3CA8E}"/>
          </ac:cxnSpMkLst>
        </pc:cxnChg>
      </pc:sldChg>
      <pc:sldChg chg="addSp delSp modSp add del mod ord">
        <pc:chgData name="Alex Pelan" userId="0f2803ee-6420-431a-8481-41eebae873c4" providerId="ADAL" clId="{AF3A06F8-2A76-2F47-9532-6CFB83982C0C}" dt="2021-04-21T08:59:06.772" v="5833" actId="2696"/>
        <pc:sldMkLst>
          <pc:docMk/>
          <pc:sldMk cId="529858536" sldId="1731651254"/>
        </pc:sldMkLst>
        <pc:spChg chg="add del mod">
          <ac:chgData name="Alex Pelan" userId="0f2803ee-6420-431a-8481-41eebae873c4" providerId="ADAL" clId="{AF3A06F8-2A76-2F47-9532-6CFB83982C0C}" dt="2021-04-19T10:54:49.408" v="2079"/>
          <ac:spMkLst>
            <pc:docMk/>
            <pc:sldMk cId="529858536" sldId="1731651254"/>
            <ac:spMk id="2" creationId="{FC6414A3-D176-9641-AB80-D55CCEA7CFF4}"/>
          </ac:spMkLst>
        </pc:spChg>
        <pc:cxnChg chg="del">
          <ac:chgData name="Alex Pelan" userId="0f2803ee-6420-431a-8481-41eebae873c4" providerId="ADAL" clId="{AF3A06F8-2A76-2F47-9532-6CFB83982C0C}" dt="2021-04-19T10:40:08.706" v="2019" actId="478"/>
          <ac:cxnSpMkLst>
            <pc:docMk/>
            <pc:sldMk cId="529858536" sldId="1731651254"/>
            <ac:cxnSpMk id="16" creationId="{B20D5952-E15B-5440-9F1E-5F3FE51A4C30}"/>
          </ac:cxnSpMkLst>
        </pc:cxnChg>
        <pc:cxnChg chg="del">
          <ac:chgData name="Alex Pelan" userId="0f2803ee-6420-431a-8481-41eebae873c4" providerId="ADAL" clId="{AF3A06F8-2A76-2F47-9532-6CFB83982C0C}" dt="2021-04-19T10:40:10.702" v="2020" actId="478"/>
          <ac:cxnSpMkLst>
            <pc:docMk/>
            <pc:sldMk cId="529858536" sldId="1731651254"/>
            <ac:cxnSpMk id="30" creationId="{55DBDDA5-A7BB-0640-B238-1C6534D3CA8E}"/>
          </ac:cxnSpMkLst>
        </pc:cxnChg>
      </pc:sldChg>
      <pc:sldChg chg="addSp delSp modSp add del mod">
        <pc:chgData name="Alex Pelan" userId="0f2803ee-6420-431a-8481-41eebae873c4" providerId="ADAL" clId="{AF3A06F8-2A76-2F47-9532-6CFB83982C0C}" dt="2021-04-28T11:01:52.678" v="14832" actId="2696"/>
        <pc:sldMkLst>
          <pc:docMk/>
          <pc:sldMk cId="1301406757" sldId="1731651255"/>
        </pc:sldMkLst>
        <pc:spChg chg="mod">
          <ac:chgData name="Alex Pelan" userId="0f2803ee-6420-431a-8481-41eebae873c4" providerId="ADAL" clId="{AF3A06F8-2A76-2F47-9532-6CFB83982C0C}" dt="2021-04-21T09:00:10.860" v="5879" actId="20577"/>
          <ac:spMkLst>
            <pc:docMk/>
            <pc:sldMk cId="1301406757" sldId="1731651255"/>
            <ac:spMk id="10" creationId="{881F7BF8-9D9B-7F45-9831-28BEE9C54D80}"/>
          </ac:spMkLst>
        </pc:spChg>
        <pc:spChg chg="add mod">
          <ac:chgData name="Alex Pelan" userId="0f2803ee-6420-431a-8481-41eebae873c4" providerId="ADAL" clId="{AF3A06F8-2A76-2F47-9532-6CFB83982C0C}" dt="2021-04-27T11:50:22.767" v="10556" actId="20577"/>
          <ac:spMkLst>
            <pc:docMk/>
            <pc:sldMk cId="1301406757" sldId="1731651255"/>
            <ac:spMk id="11" creationId="{E4FD4B01-10C8-9A45-87F5-962FD17072EF}"/>
          </ac:spMkLst>
        </pc:spChg>
        <pc:cxnChg chg="del">
          <ac:chgData name="Alex Pelan" userId="0f2803ee-6420-431a-8481-41eebae873c4" providerId="ADAL" clId="{AF3A06F8-2A76-2F47-9532-6CFB83982C0C}" dt="2021-04-19T10:40:03.289" v="2018" actId="478"/>
          <ac:cxnSpMkLst>
            <pc:docMk/>
            <pc:sldMk cId="1301406757" sldId="1731651255"/>
            <ac:cxnSpMk id="16" creationId="{B20D5952-E15B-5440-9F1E-5F3FE51A4C30}"/>
          </ac:cxnSpMkLst>
        </pc:cxnChg>
        <pc:cxnChg chg="del">
          <ac:chgData name="Alex Pelan" userId="0f2803ee-6420-431a-8481-41eebae873c4" providerId="ADAL" clId="{AF3A06F8-2A76-2F47-9532-6CFB83982C0C}" dt="2021-04-19T10:40:01.344" v="2017" actId="478"/>
          <ac:cxnSpMkLst>
            <pc:docMk/>
            <pc:sldMk cId="1301406757" sldId="1731651255"/>
            <ac:cxnSpMk id="30" creationId="{55DBDDA5-A7BB-0640-B238-1C6534D3CA8E}"/>
          </ac:cxnSpMkLst>
        </pc:cxnChg>
      </pc:sldChg>
      <pc:sldChg chg="modSp add del mod modShow">
        <pc:chgData name="Alex Pelan" userId="0f2803ee-6420-431a-8481-41eebae873c4" providerId="ADAL" clId="{AF3A06F8-2A76-2F47-9532-6CFB83982C0C}" dt="2021-04-28T10:50:39.115" v="14621" actId="2696"/>
        <pc:sldMkLst>
          <pc:docMk/>
          <pc:sldMk cId="3721376679" sldId="1731651256"/>
        </pc:sldMkLst>
        <pc:graphicFrameChg chg="mod modGraphic">
          <ac:chgData name="Alex Pelan" userId="0f2803ee-6420-431a-8481-41eebae873c4" providerId="ADAL" clId="{AF3A06F8-2A76-2F47-9532-6CFB83982C0C}" dt="2021-04-23T07:13:50.257" v="8745" actId="113"/>
          <ac:graphicFrameMkLst>
            <pc:docMk/>
            <pc:sldMk cId="3721376679" sldId="1731651256"/>
            <ac:graphicFrameMk id="4" creationId="{4BF889A1-938E-234F-B4E8-5E05AFAE382F}"/>
          </ac:graphicFrameMkLst>
        </pc:graphicFrameChg>
      </pc:sldChg>
      <pc:sldChg chg="delSp add del mod modShow">
        <pc:chgData name="Alex Pelan" userId="0f2803ee-6420-431a-8481-41eebae873c4" providerId="ADAL" clId="{AF3A06F8-2A76-2F47-9532-6CFB83982C0C}" dt="2021-04-28T11:02:01.882" v="14833" actId="2696"/>
        <pc:sldMkLst>
          <pc:docMk/>
          <pc:sldMk cId="1815491188" sldId="1731651257"/>
        </pc:sldMkLst>
        <pc:cxnChg chg="del">
          <ac:chgData name="Alex Pelan" userId="0f2803ee-6420-431a-8481-41eebae873c4" providerId="ADAL" clId="{AF3A06F8-2A76-2F47-9532-6CFB83982C0C}" dt="2021-04-19T10:45:11.059" v="2055" actId="478"/>
          <ac:cxnSpMkLst>
            <pc:docMk/>
            <pc:sldMk cId="1815491188" sldId="1731651257"/>
            <ac:cxnSpMk id="16" creationId="{B20D5952-E15B-5440-9F1E-5F3FE51A4C30}"/>
          </ac:cxnSpMkLst>
        </pc:cxnChg>
        <pc:cxnChg chg="del">
          <ac:chgData name="Alex Pelan" userId="0f2803ee-6420-431a-8481-41eebae873c4" providerId="ADAL" clId="{AF3A06F8-2A76-2F47-9532-6CFB83982C0C}" dt="2021-04-19T10:45:13.311" v="2056" actId="478"/>
          <ac:cxnSpMkLst>
            <pc:docMk/>
            <pc:sldMk cId="1815491188" sldId="1731651257"/>
            <ac:cxnSpMk id="30" creationId="{55DBDDA5-A7BB-0640-B238-1C6534D3CA8E}"/>
          </ac:cxnSpMkLst>
        </pc:cxnChg>
      </pc:sldChg>
      <pc:sldChg chg="modSp add del mod modShow">
        <pc:chgData name="Alex Pelan" userId="0f2803ee-6420-431a-8481-41eebae873c4" providerId="ADAL" clId="{AF3A06F8-2A76-2F47-9532-6CFB83982C0C}" dt="2021-04-28T11:02:01.882" v="14833" actId="2696"/>
        <pc:sldMkLst>
          <pc:docMk/>
          <pc:sldMk cId="2148062569" sldId="1731651258"/>
        </pc:sldMkLst>
        <pc:spChg chg="mod">
          <ac:chgData name="Alex Pelan" userId="0f2803ee-6420-431a-8481-41eebae873c4" providerId="ADAL" clId="{AF3A06F8-2A76-2F47-9532-6CFB83982C0C}" dt="2021-04-19T10:56:25.800" v="2098" actId="20577"/>
          <ac:spMkLst>
            <pc:docMk/>
            <pc:sldMk cId="2148062569" sldId="1731651258"/>
            <ac:spMk id="10" creationId="{881F7BF8-9D9B-7F45-9831-28BEE9C54D80}"/>
          </ac:spMkLst>
        </pc:spChg>
      </pc:sldChg>
      <pc:sldChg chg="add del">
        <pc:chgData name="Alex Pelan" userId="0f2803ee-6420-431a-8481-41eebae873c4" providerId="ADAL" clId="{AF3A06F8-2A76-2F47-9532-6CFB83982C0C}" dt="2021-04-21T09:17:57.671" v="5957" actId="2696"/>
        <pc:sldMkLst>
          <pc:docMk/>
          <pc:sldMk cId="971665364" sldId="1731651259"/>
        </pc:sldMkLst>
      </pc:sldChg>
      <pc:sldChg chg="delSp modSp add del mod ord modShow">
        <pc:chgData name="Alex Pelan" userId="0f2803ee-6420-431a-8481-41eebae873c4" providerId="ADAL" clId="{AF3A06F8-2A76-2F47-9532-6CFB83982C0C}" dt="2021-04-28T11:04:30.879" v="14862" actId="2696"/>
        <pc:sldMkLst>
          <pc:docMk/>
          <pc:sldMk cId="1885986118" sldId="1731651260"/>
        </pc:sldMkLst>
        <pc:spChg chg="mod">
          <ac:chgData name="Alex Pelan" userId="0f2803ee-6420-431a-8481-41eebae873c4" providerId="ADAL" clId="{AF3A06F8-2A76-2F47-9532-6CFB83982C0C}" dt="2021-04-21T09:18:24.580" v="5961" actId="207"/>
          <ac:spMkLst>
            <pc:docMk/>
            <pc:sldMk cId="1885986118" sldId="1731651260"/>
            <ac:spMk id="21" creationId="{48F1E14C-B303-D74A-B73E-1329A6A5B6F3}"/>
          </ac:spMkLst>
        </pc:spChg>
        <pc:cxnChg chg="del">
          <ac:chgData name="Alex Pelan" userId="0f2803ee-6420-431a-8481-41eebae873c4" providerId="ADAL" clId="{AF3A06F8-2A76-2F47-9532-6CFB83982C0C}" dt="2021-04-21T09:18:09.717" v="5959" actId="478"/>
          <ac:cxnSpMkLst>
            <pc:docMk/>
            <pc:sldMk cId="1885986118" sldId="1731651260"/>
            <ac:cxnSpMk id="16" creationId="{B20D5952-E15B-5440-9F1E-5F3FE51A4C30}"/>
          </ac:cxnSpMkLst>
        </pc:cxnChg>
        <pc:cxnChg chg="del">
          <ac:chgData name="Alex Pelan" userId="0f2803ee-6420-431a-8481-41eebae873c4" providerId="ADAL" clId="{AF3A06F8-2A76-2F47-9532-6CFB83982C0C}" dt="2021-04-21T09:18:07.151" v="5958" actId="478"/>
          <ac:cxnSpMkLst>
            <pc:docMk/>
            <pc:sldMk cId="1885986118" sldId="1731651260"/>
            <ac:cxnSpMk id="30" creationId="{55DBDDA5-A7BB-0640-B238-1C6534D3CA8E}"/>
          </ac:cxnSpMkLst>
        </pc:cxnChg>
      </pc:sldChg>
      <pc:sldChg chg="addSp delSp modSp add mod modNotesTx">
        <pc:chgData name="Alex Pelan" userId="0f2803ee-6420-431a-8481-41eebae873c4" providerId="ADAL" clId="{AF3A06F8-2A76-2F47-9532-6CFB83982C0C}" dt="2021-04-28T11:24:15.792" v="15421" actId="20577"/>
        <pc:sldMkLst>
          <pc:docMk/>
          <pc:sldMk cId="3928883673" sldId="1731651261"/>
        </pc:sldMkLst>
        <pc:spChg chg="add del mod">
          <ac:chgData name="Alex Pelan" userId="0f2803ee-6420-431a-8481-41eebae873c4" providerId="ADAL" clId="{AF3A06F8-2A76-2F47-9532-6CFB83982C0C}" dt="2021-04-28T11:18:12.081" v="15325" actId="478"/>
          <ac:spMkLst>
            <pc:docMk/>
            <pc:sldMk cId="3928883673" sldId="1731651261"/>
            <ac:spMk id="2" creationId="{6348A45C-7598-9548-BD0E-3DBEA51FFEFE}"/>
          </ac:spMkLst>
        </pc:spChg>
        <pc:spChg chg="mod">
          <ac:chgData name="Alex Pelan" userId="0f2803ee-6420-431a-8481-41eebae873c4" providerId="ADAL" clId="{AF3A06F8-2A76-2F47-9532-6CFB83982C0C}" dt="2021-04-28T11:24:15.792" v="15421" actId="20577"/>
          <ac:spMkLst>
            <pc:docMk/>
            <pc:sldMk cId="3928883673" sldId="1731651261"/>
            <ac:spMk id="5" creationId="{57798A89-CB90-CE41-B606-773CA0B3C5C3}"/>
          </ac:spMkLst>
        </pc:spChg>
      </pc:sldChg>
      <pc:sldChg chg="modSp add del mod modShow">
        <pc:chgData name="Alex Pelan" userId="0f2803ee-6420-431a-8481-41eebae873c4" providerId="ADAL" clId="{AF3A06F8-2A76-2F47-9532-6CFB83982C0C}" dt="2021-04-28T11:02:01.882" v="14833" actId="2696"/>
        <pc:sldMkLst>
          <pc:docMk/>
          <pc:sldMk cId="974591041" sldId="1731651262"/>
        </pc:sldMkLst>
        <pc:graphicFrameChg chg="mod modGraphic">
          <ac:chgData name="Alex Pelan" userId="0f2803ee-6420-431a-8481-41eebae873c4" providerId="ADAL" clId="{AF3A06F8-2A76-2F47-9532-6CFB83982C0C}" dt="2021-04-23T07:14:00.098" v="8749" actId="113"/>
          <ac:graphicFrameMkLst>
            <pc:docMk/>
            <pc:sldMk cId="974591041" sldId="1731651262"/>
            <ac:graphicFrameMk id="4" creationId="{4BF889A1-938E-234F-B4E8-5E05AFAE382F}"/>
          </ac:graphicFrameMkLst>
        </pc:graphicFrameChg>
      </pc:sldChg>
      <pc:sldChg chg="modSp new mod">
        <pc:chgData name="Alex Pelan" userId="0f2803ee-6420-431a-8481-41eebae873c4" providerId="ADAL" clId="{AF3A06F8-2A76-2F47-9532-6CFB83982C0C}" dt="2021-04-19T10:43:39.140" v="2054" actId="27636"/>
        <pc:sldMkLst>
          <pc:docMk/>
          <pc:sldMk cId="2598067458" sldId="1731651263"/>
        </pc:sldMkLst>
        <pc:spChg chg="mod">
          <ac:chgData name="Alex Pelan" userId="0f2803ee-6420-431a-8481-41eebae873c4" providerId="ADAL" clId="{AF3A06F8-2A76-2F47-9532-6CFB83982C0C}" dt="2021-04-19T10:43:39.140" v="2054" actId="27636"/>
          <ac:spMkLst>
            <pc:docMk/>
            <pc:sldMk cId="2598067458" sldId="1731651263"/>
            <ac:spMk id="2" creationId="{5BA3DD50-67C7-DA46-A99A-295E9338AA25}"/>
          </ac:spMkLst>
        </pc:spChg>
      </pc:sldChg>
      <pc:sldChg chg="addSp delSp modSp add del mod">
        <pc:chgData name="Alex Pelan" userId="0f2803ee-6420-431a-8481-41eebae873c4" providerId="ADAL" clId="{AF3A06F8-2A76-2F47-9532-6CFB83982C0C}" dt="2021-04-28T11:58:44.289" v="16411" actId="2696"/>
        <pc:sldMkLst>
          <pc:docMk/>
          <pc:sldMk cId="4203060573" sldId="1731651264"/>
        </pc:sldMkLst>
        <pc:spChg chg="add del mod">
          <ac:chgData name="Alex Pelan" userId="0f2803ee-6420-431a-8481-41eebae873c4" providerId="ADAL" clId="{AF3A06F8-2A76-2F47-9532-6CFB83982C0C}" dt="2021-04-28T11:25:46.335" v="15424" actId="478"/>
          <ac:spMkLst>
            <pc:docMk/>
            <pc:sldMk cId="4203060573" sldId="1731651264"/>
            <ac:spMk id="77" creationId="{8F5BBA39-102C-854D-BB54-621877E2FD86}"/>
          </ac:spMkLst>
        </pc:spChg>
      </pc:sldChg>
      <pc:sldChg chg="addSp delSp modSp add del mod">
        <pc:chgData name="Alex Pelan" userId="0f2803ee-6420-431a-8481-41eebae873c4" providerId="ADAL" clId="{AF3A06F8-2A76-2F47-9532-6CFB83982C0C}" dt="2021-04-28T12:05:50.843" v="16664" actId="2696"/>
        <pc:sldMkLst>
          <pc:docMk/>
          <pc:sldMk cId="1578502233" sldId="1731651265"/>
        </pc:sldMkLst>
        <pc:spChg chg="add del mod">
          <ac:chgData name="Alex Pelan" userId="0f2803ee-6420-431a-8481-41eebae873c4" providerId="ADAL" clId="{AF3A06F8-2A76-2F47-9532-6CFB83982C0C}" dt="2021-04-28T12:05:02.307" v="16656" actId="478"/>
          <ac:spMkLst>
            <pc:docMk/>
            <pc:sldMk cId="1578502233" sldId="1731651265"/>
            <ac:spMk id="6" creationId="{171B41E7-9DF5-734D-9D2A-7FA221CCF9D5}"/>
          </ac:spMkLst>
        </pc:spChg>
        <pc:cxnChg chg="del">
          <ac:chgData name="Alex Pelan" userId="0f2803ee-6420-431a-8481-41eebae873c4" providerId="ADAL" clId="{AF3A06F8-2A76-2F47-9532-6CFB83982C0C}" dt="2021-04-28T12:04:59.464" v="16654" actId="478"/>
          <ac:cxnSpMkLst>
            <pc:docMk/>
            <pc:sldMk cId="1578502233" sldId="1731651265"/>
            <ac:cxnSpMk id="16" creationId="{B20D5952-E15B-5440-9F1E-5F3FE51A4C30}"/>
          </ac:cxnSpMkLst>
        </pc:cxnChg>
        <pc:cxnChg chg="del">
          <ac:chgData name="Alex Pelan" userId="0f2803ee-6420-431a-8481-41eebae873c4" providerId="ADAL" clId="{AF3A06F8-2A76-2F47-9532-6CFB83982C0C}" dt="2021-04-28T12:05:01.591" v="16655" actId="478"/>
          <ac:cxnSpMkLst>
            <pc:docMk/>
            <pc:sldMk cId="1578502233" sldId="1731651265"/>
            <ac:cxnSpMk id="30" creationId="{55DBDDA5-A7BB-0640-B238-1C6534D3CA8E}"/>
          </ac:cxnSpMkLst>
        </pc:cxnChg>
      </pc:sldChg>
      <pc:sldChg chg="add">
        <pc:chgData name="Alex Pelan" userId="0f2803ee-6420-431a-8481-41eebae873c4" providerId="ADAL" clId="{AF3A06F8-2A76-2F47-9532-6CFB83982C0C}" dt="2021-04-19T10:47:42.163" v="2057"/>
        <pc:sldMkLst>
          <pc:docMk/>
          <pc:sldMk cId="4126752349" sldId="1731651266"/>
        </pc:sldMkLst>
      </pc:sldChg>
      <pc:sldChg chg="modSp add del mod modShow">
        <pc:chgData name="Alex Pelan" userId="0f2803ee-6420-431a-8481-41eebae873c4" providerId="ADAL" clId="{AF3A06F8-2A76-2F47-9532-6CFB83982C0C}" dt="2021-04-28T11:24:36.346" v="15423" actId="2696"/>
        <pc:sldMkLst>
          <pc:docMk/>
          <pc:sldMk cId="3723794361" sldId="1731651267"/>
        </pc:sldMkLst>
        <pc:graphicFrameChg chg="mod modGraphic">
          <ac:chgData name="Alex Pelan" userId="0f2803ee-6420-431a-8481-41eebae873c4" providerId="ADAL" clId="{AF3A06F8-2A76-2F47-9532-6CFB83982C0C}" dt="2021-04-23T07:14:12.235" v="8751" actId="113"/>
          <ac:graphicFrameMkLst>
            <pc:docMk/>
            <pc:sldMk cId="3723794361" sldId="1731651267"/>
            <ac:graphicFrameMk id="4" creationId="{4BF889A1-938E-234F-B4E8-5E05AFAE382F}"/>
          </ac:graphicFrameMkLst>
        </pc:graphicFrameChg>
      </pc:sldChg>
      <pc:sldChg chg="addSp delSp modSp add del mod ord">
        <pc:chgData name="Alex Pelan" userId="0f2803ee-6420-431a-8481-41eebae873c4" providerId="ADAL" clId="{AF3A06F8-2A76-2F47-9532-6CFB83982C0C}" dt="2021-04-28T11:50:29.728" v="16007" actId="2696"/>
        <pc:sldMkLst>
          <pc:docMk/>
          <pc:sldMk cId="3286305247" sldId="1731651268"/>
        </pc:sldMkLst>
        <pc:spChg chg="add del mod">
          <ac:chgData name="Alex Pelan" userId="0f2803ee-6420-431a-8481-41eebae873c4" providerId="ADAL" clId="{AF3A06F8-2A76-2F47-9532-6CFB83982C0C}" dt="2021-04-28T10:16:05.187" v="13833" actId="478"/>
          <ac:spMkLst>
            <pc:docMk/>
            <pc:sldMk cId="3286305247" sldId="1731651268"/>
            <ac:spMk id="2" creationId="{7D50F59E-C77A-9149-A902-14F61BE1A060}"/>
          </ac:spMkLst>
        </pc:spChg>
        <pc:spChg chg="add del mod">
          <ac:chgData name="Alex Pelan" userId="0f2803ee-6420-431a-8481-41eebae873c4" providerId="ADAL" clId="{AF3A06F8-2A76-2F47-9532-6CFB83982C0C}" dt="2021-04-22T07:51:51.874" v="7273"/>
          <ac:spMkLst>
            <pc:docMk/>
            <pc:sldMk cId="3286305247" sldId="1731651268"/>
            <ac:spMk id="2" creationId="{E08A7AF6-C9E8-7541-ACD1-A03F71233335}"/>
          </ac:spMkLst>
        </pc:spChg>
        <pc:spChg chg="add del mod">
          <ac:chgData name="Alex Pelan" userId="0f2803ee-6420-431a-8481-41eebae873c4" providerId="ADAL" clId="{AF3A06F8-2A76-2F47-9532-6CFB83982C0C}" dt="2021-04-22T07:51:56.921" v="7276"/>
          <ac:spMkLst>
            <pc:docMk/>
            <pc:sldMk cId="3286305247" sldId="1731651268"/>
            <ac:spMk id="3" creationId="{C944E56C-17A3-D647-A06E-7DB66CB7209D}"/>
          </ac:spMkLst>
        </pc:spChg>
        <pc:spChg chg="add del mod">
          <ac:chgData name="Alex Pelan" userId="0f2803ee-6420-431a-8481-41eebae873c4" providerId="ADAL" clId="{AF3A06F8-2A76-2F47-9532-6CFB83982C0C}" dt="2021-04-22T07:42:56.980" v="7207" actId="478"/>
          <ac:spMkLst>
            <pc:docMk/>
            <pc:sldMk cId="3286305247" sldId="1731651268"/>
            <ac:spMk id="4" creationId="{641E6A94-670C-DB49-A9E2-97293F42200A}"/>
          </ac:spMkLst>
        </pc:spChg>
        <pc:spChg chg="add mod">
          <ac:chgData name="Alex Pelan" userId="0f2803ee-6420-431a-8481-41eebae873c4" providerId="ADAL" clId="{AF3A06F8-2A76-2F47-9532-6CFB83982C0C}" dt="2021-04-22T08:29:36.674" v="7699" actId="207"/>
          <ac:spMkLst>
            <pc:docMk/>
            <pc:sldMk cId="3286305247" sldId="1731651268"/>
            <ac:spMk id="5" creationId="{CEA41ED1-BB71-EA47-B14D-34189281EBC0}"/>
          </ac:spMkLst>
        </pc:spChg>
        <pc:spChg chg="mod">
          <ac:chgData name="Alex Pelan" userId="0f2803ee-6420-431a-8481-41eebae873c4" providerId="ADAL" clId="{AF3A06F8-2A76-2F47-9532-6CFB83982C0C}" dt="2021-04-22T13:27:00.319" v="8700" actId="20577"/>
          <ac:spMkLst>
            <pc:docMk/>
            <pc:sldMk cId="3286305247" sldId="1731651268"/>
            <ac:spMk id="6" creationId="{F9433886-32EB-2044-BF51-6D9CA67F38DE}"/>
          </ac:spMkLst>
        </pc:spChg>
        <pc:spChg chg="add mod">
          <ac:chgData name="Alex Pelan" userId="0f2803ee-6420-431a-8481-41eebae873c4" providerId="ADAL" clId="{AF3A06F8-2A76-2F47-9532-6CFB83982C0C}" dt="2021-04-22T08:54:05.617" v="7880" actId="1076"/>
          <ac:spMkLst>
            <pc:docMk/>
            <pc:sldMk cId="3286305247" sldId="1731651268"/>
            <ac:spMk id="7" creationId="{06DF34CF-23C9-6641-8D9B-D4E324B413C9}"/>
          </ac:spMkLst>
        </pc:spChg>
        <pc:spChg chg="add mod">
          <ac:chgData name="Alex Pelan" userId="0f2803ee-6420-431a-8481-41eebae873c4" providerId="ADAL" clId="{AF3A06F8-2A76-2F47-9532-6CFB83982C0C}" dt="2021-04-22T08:29:42.349" v="7701" actId="207"/>
          <ac:spMkLst>
            <pc:docMk/>
            <pc:sldMk cId="3286305247" sldId="1731651268"/>
            <ac:spMk id="8" creationId="{52721489-EBFC-244A-9305-29EA42B3D571}"/>
          </ac:spMkLst>
        </pc:spChg>
        <pc:spChg chg="add mod">
          <ac:chgData name="Alex Pelan" userId="0f2803ee-6420-431a-8481-41eebae873c4" providerId="ADAL" clId="{AF3A06F8-2A76-2F47-9532-6CFB83982C0C}" dt="2021-04-22T08:58:32.954" v="7995" actId="108"/>
          <ac:spMkLst>
            <pc:docMk/>
            <pc:sldMk cId="3286305247" sldId="1731651268"/>
            <ac:spMk id="10" creationId="{9AB053A3-0D6F-FC4F-9074-7776716E9707}"/>
          </ac:spMkLst>
        </pc:spChg>
        <pc:spChg chg="add mod">
          <ac:chgData name="Alex Pelan" userId="0f2803ee-6420-431a-8481-41eebae873c4" providerId="ADAL" clId="{AF3A06F8-2A76-2F47-9532-6CFB83982C0C}" dt="2021-04-22T08:58:28.470" v="7994" actId="108"/>
          <ac:spMkLst>
            <pc:docMk/>
            <pc:sldMk cId="3286305247" sldId="1731651268"/>
            <ac:spMk id="11" creationId="{5B33451A-57F1-8249-B507-A4844AC40C45}"/>
          </ac:spMkLst>
        </pc:spChg>
        <pc:spChg chg="add mod">
          <ac:chgData name="Alex Pelan" userId="0f2803ee-6420-431a-8481-41eebae873c4" providerId="ADAL" clId="{AF3A06F8-2A76-2F47-9532-6CFB83982C0C}" dt="2021-04-22T08:55:56.464" v="7899" actId="113"/>
          <ac:spMkLst>
            <pc:docMk/>
            <pc:sldMk cId="3286305247" sldId="1731651268"/>
            <ac:spMk id="12" creationId="{37E8F9DC-D9ED-0F4A-8340-B5DA6F39791C}"/>
          </ac:spMkLst>
        </pc:spChg>
        <pc:spChg chg="add mod">
          <ac:chgData name="Alex Pelan" userId="0f2803ee-6420-431a-8481-41eebae873c4" providerId="ADAL" clId="{AF3A06F8-2A76-2F47-9532-6CFB83982C0C}" dt="2021-04-22T08:56:05.271" v="7903" actId="113"/>
          <ac:spMkLst>
            <pc:docMk/>
            <pc:sldMk cId="3286305247" sldId="1731651268"/>
            <ac:spMk id="13" creationId="{FDF21220-4952-1C4C-9783-2DE32A514A50}"/>
          </ac:spMkLst>
        </pc:spChg>
        <pc:spChg chg="add mod">
          <ac:chgData name="Alex Pelan" userId="0f2803ee-6420-431a-8481-41eebae873c4" providerId="ADAL" clId="{AF3A06F8-2A76-2F47-9532-6CFB83982C0C}" dt="2021-04-22T08:58:45.146" v="7997" actId="14100"/>
          <ac:spMkLst>
            <pc:docMk/>
            <pc:sldMk cId="3286305247" sldId="1731651268"/>
            <ac:spMk id="14" creationId="{D5666E1F-4473-784C-9DAD-B0FA207A15E5}"/>
          </ac:spMkLst>
        </pc:spChg>
        <pc:spChg chg="add mod">
          <ac:chgData name="Alex Pelan" userId="0f2803ee-6420-431a-8481-41eebae873c4" providerId="ADAL" clId="{AF3A06F8-2A76-2F47-9532-6CFB83982C0C}" dt="2021-04-22T08:58:52.394" v="7999" actId="14100"/>
          <ac:spMkLst>
            <pc:docMk/>
            <pc:sldMk cId="3286305247" sldId="1731651268"/>
            <ac:spMk id="15" creationId="{6B211A9D-49AE-CD4C-9517-DEBF33364666}"/>
          </ac:spMkLst>
        </pc:spChg>
        <pc:spChg chg="add mod">
          <ac:chgData name="Alex Pelan" userId="0f2803ee-6420-431a-8481-41eebae873c4" providerId="ADAL" clId="{AF3A06F8-2A76-2F47-9532-6CFB83982C0C}" dt="2021-04-22T08:59:02.621" v="8003" actId="14100"/>
          <ac:spMkLst>
            <pc:docMk/>
            <pc:sldMk cId="3286305247" sldId="1731651268"/>
            <ac:spMk id="16" creationId="{558DE961-BB9A-A449-B907-46A7500590C9}"/>
          </ac:spMkLst>
        </pc:spChg>
        <pc:spChg chg="add mod">
          <ac:chgData name="Alex Pelan" userId="0f2803ee-6420-431a-8481-41eebae873c4" providerId="ADAL" clId="{AF3A06F8-2A76-2F47-9532-6CFB83982C0C}" dt="2021-04-22T09:00:23.484" v="8064" actId="14100"/>
          <ac:spMkLst>
            <pc:docMk/>
            <pc:sldMk cId="3286305247" sldId="1731651268"/>
            <ac:spMk id="17" creationId="{054BAE7E-EBE7-DC40-99AE-85AE843FE8A4}"/>
          </ac:spMkLst>
        </pc:spChg>
        <pc:spChg chg="add mod">
          <ac:chgData name="Alex Pelan" userId="0f2803ee-6420-431a-8481-41eebae873c4" providerId="ADAL" clId="{AF3A06F8-2A76-2F47-9532-6CFB83982C0C}" dt="2021-04-22T08:15:22.120" v="7541" actId="108"/>
          <ac:spMkLst>
            <pc:docMk/>
            <pc:sldMk cId="3286305247" sldId="1731651268"/>
            <ac:spMk id="20" creationId="{04BC902F-347A-ED40-831E-7708BC56B389}"/>
          </ac:spMkLst>
        </pc:spChg>
        <pc:spChg chg="add mod">
          <ac:chgData name="Alex Pelan" userId="0f2803ee-6420-431a-8481-41eebae873c4" providerId="ADAL" clId="{AF3A06F8-2A76-2F47-9532-6CFB83982C0C}" dt="2021-04-22T08:41:31.338" v="7830" actId="14100"/>
          <ac:spMkLst>
            <pc:docMk/>
            <pc:sldMk cId="3286305247" sldId="1731651268"/>
            <ac:spMk id="21" creationId="{3A353E3B-06E0-044E-A70D-75E75A4D5693}"/>
          </ac:spMkLst>
        </pc:spChg>
        <pc:spChg chg="add mod">
          <ac:chgData name="Alex Pelan" userId="0f2803ee-6420-431a-8481-41eebae873c4" providerId="ADAL" clId="{AF3A06F8-2A76-2F47-9532-6CFB83982C0C}" dt="2021-04-22T08:54:31.703" v="7882" actId="14100"/>
          <ac:spMkLst>
            <pc:docMk/>
            <pc:sldMk cId="3286305247" sldId="1731651268"/>
            <ac:spMk id="22" creationId="{5434348C-EF94-5A4D-B299-727F2CDCB45A}"/>
          </ac:spMkLst>
        </pc:spChg>
        <pc:spChg chg="del">
          <ac:chgData name="Alex Pelan" userId="0f2803ee-6420-431a-8481-41eebae873c4" providerId="ADAL" clId="{AF3A06F8-2A76-2F47-9532-6CFB83982C0C}" dt="2021-04-19T11:02:37.059" v="2178" actId="478"/>
          <ac:spMkLst>
            <pc:docMk/>
            <pc:sldMk cId="3286305247" sldId="1731651268"/>
            <ac:spMk id="23" creationId="{2CE34A2A-4435-4C4C-AF4D-31C0F0E5FAEC}"/>
          </ac:spMkLst>
        </pc:spChg>
        <pc:spChg chg="add del mod">
          <ac:chgData name="Alex Pelan" userId="0f2803ee-6420-431a-8481-41eebae873c4" providerId="ADAL" clId="{AF3A06F8-2A76-2F47-9532-6CFB83982C0C}" dt="2021-04-22T07:51:56.067" v="7274" actId="478"/>
          <ac:spMkLst>
            <pc:docMk/>
            <pc:sldMk cId="3286305247" sldId="1731651268"/>
            <ac:spMk id="23" creationId="{391A03D7-7DA6-0B4C-8271-A07C73344EE2}"/>
          </ac:spMkLst>
        </pc:spChg>
        <pc:spChg chg="add del mod">
          <ac:chgData name="Alex Pelan" userId="0f2803ee-6420-431a-8481-41eebae873c4" providerId="ADAL" clId="{AF3A06F8-2A76-2F47-9532-6CFB83982C0C}" dt="2021-04-22T07:59:02.217" v="7359" actId="478"/>
          <ac:spMkLst>
            <pc:docMk/>
            <pc:sldMk cId="3286305247" sldId="1731651268"/>
            <ac:spMk id="24" creationId="{0FE7014E-55F1-EE44-9FF7-F65C4238ECDA}"/>
          </ac:spMkLst>
        </pc:spChg>
        <pc:spChg chg="del">
          <ac:chgData name="Alex Pelan" userId="0f2803ee-6420-431a-8481-41eebae873c4" providerId="ADAL" clId="{AF3A06F8-2A76-2F47-9532-6CFB83982C0C}" dt="2021-04-19T11:02:40.099" v="2179" actId="478"/>
          <ac:spMkLst>
            <pc:docMk/>
            <pc:sldMk cId="3286305247" sldId="1731651268"/>
            <ac:spMk id="24" creationId="{7E1368CA-7F38-8D43-A821-6B04E42C7E77}"/>
          </ac:spMkLst>
        </pc:spChg>
        <pc:spChg chg="add del mod">
          <ac:chgData name="Alex Pelan" userId="0f2803ee-6420-431a-8481-41eebae873c4" providerId="ADAL" clId="{AF3A06F8-2A76-2F47-9532-6CFB83982C0C}" dt="2021-04-22T07:59:23.177" v="7362" actId="478"/>
          <ac:spMkLst>
            <pc:docMk/>
            <pc:sldMk cId="3286305247" sldId="1731651268"/>
            <ac:spMk id="25" creationId="{164F1FC0-3FF0-0E43-9BE9-2E0C407205D8}"/>
          </ac:spMkLst>
        </pc:spChg>
        <pc:spChg chg="del">
          <ac:chgData name="Alex Pelan" userId="0f2803ee-6420-431a-8481-41eebae873c4" providerId="ADAL" clId="{AF3A06F8-2A76-2F47-9532-6CFB83982C0C}" dt="2021-04-19T11:02:37.059" v="2178" actId="478"/>
          <ac:spMkLst>
            <pc:docMk/>
            <pc:sldMk cId="3286305247" sldId="1731651268"/>
            <ac:spMk id="25" creationId="{5B2A7BF9-DB53-CC4B-9D69-EA318DFE88E3}"/>
          </ac:spMkLst>
        </pc:spChg>
        <pc:spChg chg="add del mod">
          <ac:chgData name="Alex Pelan" userId="0f2803ee-6420-431a-8481-41eebae873c4" providerId="ADAL" clId="{AF3A06F8-2A76-2F47-9532-6CFB83982C0C}" dt="2021-04-22T08:37:16.980" v="7810" actId="478"/>
          <ac:spMkLst>
            <pc:docMk/>
            <pc:sldMk cId="3286305247" sldId="1731651268"/>
            <ac:spMk id="26" creationId="{04690C18-1567-6A41-8EB2-9C37DA051CD6}"/>
          </ac:spMkLst>
        </pc:spChg>
        <pc:spChg chg="del">
          <ac:chgData name="Alex Pelan" userId="0f2803ee-6420-431a-8481-41eebae873c4" providerId="ADAL" clId="{AF3A06F8-2A76-2F47-9532-6CFB83982C0C}" dt="2021-04-19T11:02:37.059" v="2178" actId="478"/>
          <ac:spMkLst>
            <pc:docMk/>
            <pc:sldMk cId="3286305247" sldId="1731651268"/>
            <ac:spMk id="26" creationId="{F8A820DF-A8A8-444F-9AC5-EDA88F3D2EC0}"/>
          </ac:spMkLst>
        </pc:spChg>
        <pc:spChg chg="add del mod">
          <ac:chgData name="Alex Pelan" userId="0f2803ee-6420-431a-8481-41eebae873c4" providerId="ADAL" clId="{AF3A06F8-2A76-2F47-9532-6CFB83982C0C}" dt="2021-04-22T08:37:16.980" v="7810" actId="478"/>
          <ac:spMkLst>
            <pc:docMk/>
            <pc:sldMk cId="3286305247" sldId="1731651268"/>
            <ac:spMk id="27" creationId="{BE0E5EA0-4916-B447-810D-22166D8E7B2C}"/>
          </ac:spMkLst>
        </pc:spChg>
        <pc:spChg chg="del">
          <ac:chgData name="Alex Pelan" userId="0f2803ee-6420-431a-8481-41eebae873c4" providerId="ADAL" clId="{AF3A06F8-2A76-2F47-9532-6CFB83982C0C}" dt="2021-04-19T11:02:37.059" v="2178" actId="478"/>
          <ac:spMkLst>
            <pc:docMk/>
            <pc:sldMk cId="3286305247" sldId="1731651268"/>
            <ac:spMk id="28" creationId="{446C6940-9DD4-1648-8646-1C86F9B98A77}"/>
          </ac:spMkLst>
        </pc:spChg>
        <pc:spChg chg="add del mod">
          <ac:chgData name="Alex Pelan" userId="0f2803ee-6420-431a-8481-41eebae873c4" providerId="ADAL" clId="{AF3A06F8-2A76-2F47-9532-6CFB83982C0C}" dt="2021-04-22T08:04:17.013" v="7498" actId="478"/>
          <ac:spMkLst>
            <pc:docMk/>
            <pc:sldMk cId="3286305247" sldId="1731651268"/>
            <ac:spMk id="28" creationId="{4F76CD27-6C60-B445-ADF6-5C3C57DF7E67}"/>
          </ac:spMkLst>
        </pc:spChg>
        <pc:spChg chg="del">
          <ac:chgData name="Alex Pelan" userId="0f2803ee-6420-431a-8481-41eebae873c4" providerId="ADAL" clId="{AF3A06F8-2A76-2F47-9532-6CFB83982C0C}" dt="2021-04-19T11:02:37.059" v="2178" actId="478"/>
          <ac:spMkLst>
            <pc:docMk/>
            <pc:sldMk cId="3286305247" sldId="1731651268"/>
            <ac:spMk id="29" creationId="{901B75DE-E466-A340-8D55-373AF265B235}"/>
          </ac:spMkLst>
        </pc:spChg>
        <pc:spChg chg="add del mod">
          <ac:chgData name="Alex Pelan" userId="0f2803ee-6420-431a-8481-41eebae873c4" providerId="ADAL" clId="{AF3A06F8-2A76-2F47-9532-6CFB83982C0C}" dt="2021-04-22T08:04:17.596" v="7500"/>
          <ac:spMkLst>
            <pc:docMk/>
            <pc:sldMk cId="3286305247" sldId="1731651268"/>
            <ac:spMk id="29" creationId="{C9FE6C4C-D2CB-B54B-8115-B4FD6000688C}"/>
          </ac:spMkLst>
        </pc:spChg>
        <pc:spChg chg="add del mod">
          <ac:chgData name="Alex Pelan" userId="0f2803ee-6420-431a-8481-41eebae873c4" providerId="ADAL" clId="{AF3A06F8-2A76-2F47-9532-6CFB83982C0C}" dt="2021-04-22T08:37:11.214" v="7809" actId="478"/>
          <ac:spMkLst>
            <pc:docMk/>
            <pc:sldMk cId="3286305247" sldId="1731651268"/>
            <ac:spMk id="30" creationId="{E7B69558-E2BF-274B-94D3-39325484B4D1}"/>
          </ac:spMkLst>
        </pc:spChg>
        <pc:spChg chg="add del mod">
          <ac:chgData name="Alex Pelan" userId="0f2803ee-6420-431a-8481-41eebae873c4" providerId="ADAL" clId="{AF3A06F8-2A76-2F47-9532-6CFB83982C0C}" dt="2021-04-22T08:37:11.214" v="7809" actId="478"/>
          <ac:spMkLst>
            <pc:docMk/>
            <pc:sldMk cId="3286305247" sldId="1731651268"/>
            <ac:spMk id="31" creationId="{D8E4FDA6-962A-2544-A070-A65DC03054B1}"/>
          </ac:spMkLst>
        </pc:spChg>
        <pc:spChg chg="add del mod">
          <ac:chgData name="Alex Pelan" userId="0f2803ee-6420-431a-8481-41eebae873c4" providerId="ADAL" clId="{AF3A06F8-2A76-2F47-9532-6CFB83982C0C}" dt="2021-04-22T08:37:11.214" v="7809" actId="478"/>
          <ac:spMkLst>
            <pc:docMk/>
            <pc:sldMk cId="3286305247" sldId="1731651268"/>
            <ac:spMk id="32" creationId="{18A954B1-E409-3A42-8499-8CDE734784C9}"/>
          </ac:spMkLst>
        </pc:spChg>
        <pc:spChg chg="add del mod">
          <ac:chgData name="Alex Pelan" userId="0f2803ee-6420-431a-8481-41eebae873c4" providerId="ADAL" clId="{AF3A06F8-2A76-2F47-9532-6CFB83982C0C}" dt="2021-04-22T08:32:37.456" v="7753" actId="478"/>
          <ac:spMkLst>
            <pc:docMk/>
            <pc:sldMk cId="3286305247" sldId="1731651268"/>
            <ac:spMk id="33" creationId="{CAD62EF9-90CF-8249-ABCD-B496BB9CC6AE}"/>
          </ac:spMkLst>
        </pc:spChg>
        <pc:spChg chg="mod">
          <ac:chgData name="Alex Pelan" userId="0f2803ee-6420-431a-8481-41eebae873c4" providerId="ADAL" clId="{AF3A06F8-2A76-2F47-9532-6CFB83982C0C}" dt="2021-04-22T07:46:12.908" v="7210" actId="1076"/>
          <ac:spMkLst>
            <pc:docMk/>
            <pc:sldMk cId="3286305247" sldId="1731651268"/>
            <ac:spMk id="34" creationId="{2B7D349D-B0B0-B74A-8398-E345F6E43643}"/>
          </ac:spMkLst>
        </pc:spChg>
        <pc:spChg chg="add del mod">
          <ac:chgData name="Alex Pelan" userId="0f2803ee-6420-431a-8481-41eebae873c4" providerId="ADAL" clId="{AF3A06F8-2A76-2F47-9532-6CFB83982C0C}" dt="2021-04-22T08:32:41.603" v="7755" actId="478"/>
          <ac:spMkLst>
            <pc:docMk/>
            <pc:sldMk cId="3286305247" sldId="1731651268"/>
            <ac:spMk id="35" creationId="{B384A793-E68D-084F-A5B9-109725293B35}"/>
          </ac:spMkLst>
        </pc:spChg>
        <pc:spChg chg="add mod">
          <ac:chgData name="Alex Pelan" userId="0f2803ee-6420-431a-8481-41eebae873c4" providerId="ADAL" clId="{AF3A06F8-2A76-2F47-9532-6CFB83982C0C}" dt="2021-04-22T09:00:41.932" v="8101" actId="20577"/>
          <ac:spMkLst>
            <pc:docMk/>
            <pc:sldMk cId="3286305247" sldId="1731651268"/>
            <ac:spMk id="36" creationId="{D3C72531-EF32-1246-AA48-F28918DE24DC}"/>
          </ac:spMkLst>
        </pc:spChg>
        <pc:spChg chg="add mod">
          <ac:chgData name="Alex Pelan" userId="0f2803ee-6420-431a-8481-41eebae873c4" providerId="ADAL" clId="{AF3A06F8-2A76-2F47-9532-6CFB83982C0C}" dt="2021-04-22T08:38:21.306" v="7815" actId="113"/>
          <ac:spMkLst>
            <pc:docMk/>
            <pc:sldMk cId="3286305247" sldId="1731651268"/>
            <ac:spMk id="37" creationId="{4D385C64-F9E2-3A4E-ABE1-0CA557EBCD49}"/>
          </ac:spMkLst>
        </pc:spChg>
        <pc:spChg chg="add mod">
          <ac:chgData name="Alex Pelan" userId="0f2803ee-6420-431a-8481-41eebae873c4" providerId="ADAL" clId="{AF3A06F8-2A76-2F47-9532-6CFB83982C0C}" dt="2021-04-22T09:32:55.069" v="8292" actId="20577"/>
          <ac:spMkLst>
            <pc:docMk/>
            <pc:sldMk cId="3286305247" sldId="1731651268"/>
            <ac:spMk id="38" creationId="{C52FEEFA-52F1-1147-A811-33896E8B08F4}"/>
          </ac:spMkLst>
        </pc:spChg>
        <pc:spChg chg="add mod">
          <ac:chgData name="Alex Pelan" userId="0f2803ee-6420-431a-8481-41eebae873c4" providerId="ADAL" clId="{AF3A06F8-2A76-2F47-9532-6CFB83982C0C}" dt="2021-04-22T07:46:25.337" v="7211" actId="1076"/>
          <ac:spMkLst>
            <pc:docMk/>
            <pc:sldMk cId="3286305247" sldId="1731651268"/>
            <ac:spMk id="39" creationId="{48B8A08F-FFFC-C040-BF0D-DD7BD375ECB2}"/>
          </ac:spMkLst>
        </pc:spChg>
        <pc:spChg chg="add mod">
          <ac:chgData name="Alex Pelan" userId="0f2803ee-6420-431a-8481-41eebae873c4" providerId="ADAL" clId="{AF3A06F8-2A76-2F47-9532-6CFB83982C0C}" dt="2021-04-22T08:39:44.119" v="7824" actId="1076"/>
          <ac:spMkLst>
            <pc:docMk/>
            <pc:sldMk cId="3286305247" sldId="1731651268"/>
            <ac:spMk id="40" creationId="{20A039D4-42BE-E84C-9617-D02B83D412AD}"/>
          </ac:spMkLst>
        </pc:spChg>
        <pc:spChg chg="add mod">
          <ac:chgData name="Alex Pelan" userId="0f2803ee-6420-431a-8481-41eebae873c4" providerId="ADAL" clId="{AF3A06F8-2A76-2F47-9532-6CFB83982C0C}" dt="2021-04-22T08:39:50.386" v="7825" actId="1076"/>
          <ac:spMkLst>
            <pc:docMk/>
            <pc:sldMk cId="3286305247" sldId="1731651268"/>
            <ac:spMk id="41" creationId="{827A65D7-DF54-3F41-8772-CD19F72E0EDC}"/>
          </ac:spMkLst>
        </pc:spChg>
        <pc:spChg chg="add del mod">
          <ac:chgData name="Alex Pelan" userId="0f2803ee-6420-431a-8481-41eebae873c4" providerId="ADAL" clId="{AF3A06F8-2A76-2F47-9532-6CFB83982C0C}" dt="2021-04-22T08:38:37.339" v="7817" actId="478"/>
          <ac:spMkLst>
            <pc:docMk/>
            <pc:sldMk cId="3286305247" sldId="1731651268"/>
            <ac:spMk id="42" creationId="{98179F96-583E-4E4C-BF5E-D94788F081E4}"/>
          </ac:spMkLst>
        </pc:spChg>
        <pc:spChg chg="add mod">
          <ac:chgData name="Alex Pelan" userId="0f2803ee-6420-431a-8481-41eebae873c4" providerId="ADAL" clId="{AF3A06F8-2A76-2F47-9532-6CFB83982C0C}" dt="2021-04-22T08:39:58.990" v="7826" actId="1076"/>
          <ac:spMkLst>
            <pc:docMk/>
            <pc:sldMk cId="3286305247" sldId="1731651268"/>
            <ac:spMk id="43" creationId="{D64F5FC7-A77F-8740-8F88-230E9B3294C5}"/>
          </ac:spMkLst>
        </pc:spChg>
        <pc:spChg chg="add mod">
          <ac:chgData name="Alex Pelan" userId="0f2803ee-6420-431a-8481-41eebae873c4" providerId="ADAL" clId="{AF3A06F8-2A76-2F47-9532-6CFB83982C0C}" dt="2021-04-22T08:39:25.285" v="7822" actId="1076"/>
          <ac:spMkLst>
            <pc:docMk/>
            <pc:sldMk cId="3286305247" sldId="1731651268"/>
            <ac:spMk id="44" creationId="{89553682-F568-904C-A175-022D8872516B}"/>
          </ac:spMkLst>
        </pc:spChg>
        <pc:spChg chg="add mod">
          <ac:chgData name="Alex Pelan" userId="0f2803ee-6420-431a-8481-41eebae873c4" providerId="ADAL" clId="{AF3A06F8-2A76-2F47-9532-6CFB83982C0C}" dt="2021-04-22T08:40:06.466" v="7827" actId="1076"/>
          <ac:spMkLst>
            <pc:docMk/>
            <pc:sldMk cId="3286305247" sldId="1731651268"/>
            <ac:spMk id="45" creationId="{C9640D86-7C3A-7746-928E-D8C81701153D}"/>
          </ac:spMkLst>
        </pc:spChg>
        <pc:spChg chg="add del mod">
          <ac:chgData name="Alex Pelan" userId="0f2803ee-6420-431a-8481-41eebae873c4" providerId="ADAL" clId="{AF3A06F8-2A76-2F47-9532-6CFB83982C0C}" dt="2021-04-22T07:51:23.042" v="7267" actId="478"/>
          <ac:spMkLst>
            <pc:docMk/>
            <pc:sldMk cId="3286305247" sldId="1731651268"/>
            <ac:spMk id="46" creationId="{B9932D44-71FF-3C47-B8A9-E09E346854DF}"/>
          </ac:spMkLst>
        </pc:spChg>
        <pc:spChg chg="add mod">
          <ac:chgData name="Alex Pelan" userId="0f2803ee-6420-431a-8481-41eebae873c4" providerId="ADAL" clId="{AF3A06F8-2A76-2F47-9532-6CFB83982C0C}" dt="2021-04-22T09:32:27.282" v="8284" actId="20577"/>
          <ac:spMkLst>
            <pc:docMk/>
            <pc:sldMk cId="3286305247" sldId="1731651268"/>
            <ac:spMk id="47" creationId="{614B2E3E-0C93-5845-8C39-FE3384E99E56}"/>
          </ac:spMkLst>
        </pc:spChg>
        <pc:spChg chg="add mod">
          <ac:chgData name="Alex Pelan" userId="0f2803ee-6420-431a-8481-41eebae873c4" providerId="ADAL" clId="{AF3A06F8-2A76-2F47-9532-6CFB83982C0C}" dt="2021-04-22T09:32:22.833" v="8276" actId="20577"/>
          <ac:spMkLst>
            <pc:docMk/>
            <pc:sldMk cId="3286305247" sldId="1731651268"/>
            <ac:spMk id="48" creationId="{8C0883EB-57A9-E746-8818-F925D9A4D3A6}"/>
          </ac:spMkLst>
        </pc:spChg>
        <pc:spChg chg="add mod">
          <ac:chgData name="Alex Pelan" userId="0f2803ee-6420-431a-8481-41eebae873c4" providerId="ADAL" clId="{AF3A06F8-2A76-2F47-9532-6CFB83982C0C}" dt="2021-04-22T08:53:55.386" v="7878" actId="1076"/>
          <ac:spMkLst>
            <pc:docMk/>
            <pc:sldMk cId="3286305247" sldId="1731651268"/>
            <ac:spMk id="49" creationId="{1B164D1F-CE29-F94B-8E84-C45D7EE8D599}"/>
          </ac:spMkLst>
        </pc:spChg>
        <pc:spChg chg="add del mod">
          <ac:chgData name="Alex Pelan" userId="0f2803ee-6420-431a-8481-41eebae873c4" providerId="ADAL" clId="{AF3A06F8-2A76-2F47-9532-6CFB83982C0C}" dt="2021-04-22T08:34:55.440" v="7768" actId="478"/>
          <ac:spMkLst>
            <pc:docMk/>
            <pc:sldMk cId="3286305247" sldId="1731651268"/>
            <ac:spMk id="50" creationId="{86E7F6DF-7C23-DE48-8FBC-970F2C737DFC}"/>
          </ac:spMkLst>
        </pc:spChg>
        <pc:spChg chg="add del mod">
          <ac:chgData name="Alex Pelan" userId="0f2803ee-6420-431a-8481-41eebae873c4" providerId="ADAL" clId="{AF3A06F8-2A76-2F47-9532-6CFB83982C0C}" dt="2021-04-22T08:34:56.849" v="7769" actId="478"/>
          <ac:spMkLst>
            <pc:docMk/>
            <pc:sldMk cId="3286305247" sldId="1731651268"/>
            <ac:spMk id="51" creationId="{E69EEBDD-202F-3A42-8C71-CCD04333C4AB}"/>
          </ac:spMkLst>
        </pc:spChg>
        <pc:spChg chg="add del mod">
          <ac:chgData name="Alex Pelan" userId="0f2803ee-6420-431a-8481-41eebae873c4" providerId="ADAL" clId="{AF3A06F8-2A76-2F47-9532-6CFB83982C0C}" dt="2021-04-22T08:34:58.275" v="7770" actId="478"/>
          <ac:spMkLst>
            <pc:docMk/>
            <pc:sldMk cId="3286305247" sldId="1731651268"/>
            <ac:spMk id="52" creationId="{E88ABE87-E6A0-3A4F-845A-4095C5FC764C}"/>
          </ac:spMkLst>
        </pc:spChg>
        <pc:spChg chg="add del mod">
          <ac:chgData name="Alex Pelan" userId="0f2803ee-6420-431a-8481-41eebae873c4" providerId="ADAL" clId="{AF3A06F8-2A76-2F47-9532-6CFB83982C0C}" dt="2021-04-22T07:51:56.922" v="7278"/>
          <ac:spMkLst>
            <pc:docMk/>
            <pc:sldMk cId="3286305247" sldId="1731651268"/>
            <ac:spMk id="53" creationId="{A79E6CAC-D689-2847-AC73-1FD7AA1B17F3}"/>
          </ac:spMkLst>
        </pc:spChg>
        <pc:spChg chg="add mod">
          <ac:chgData name="Alex Pelan" userId="0f2803ee-6420-431a-8481-41eebae873c4" providerId="ADAL" clId="{AF3A06F8-2A76-2F47-9532-6CFB83982C0C}" dt="2021-04-22T09:04:56.789" v="8154" actId="1076"/>
          <ac:spMkLst>
            <pc:docMk/>
            <pc:sldMk cId="3286305247" sldId="1731651268"/>
            <ac:spMk id="54" creationId="{7E8A5E09-31B3-F446-AC12-8566116575BF}"/>
          </ac:spMkLst>
        </pc:spChg>
        <pc:spChg chg="add mod">
          <ac:chgData name="Alex Pelan" userId="0f2803ee-6420-431a-8481-41eebae873c4" providerId="ADAL" clId="{AF3A06F8-2A76-2F47-9532-6CFB83982C0C}" dt="2021-04-22T09:05:09.390" v="8156" actId="1076"/>
          <ac:spMkLst>
            <pc:docMk/>
            <pc:sldMk cId="3286305247" sldId="1731651268"/>
            <ac:spMk id="55" creationId="{4F2CCA2A-B579-DE41-9DE5-4B03A53BF641}"/>
          </ac:spMkLst>
        </pc:spChg>
        <pc:spChg chg="add del mod">
          <ac:chgData name="Alex Pelan" userId="0f2803ee-6420-431a-8481-41eebae873c4" providerId="ADAL" clId="{AF3A06F8-2A76-2F47-9532-6CFB83982C0C}" dt="2021-04-28T10:21:02.697" v="13834" actId="478"/>
          <ac:spMkLst>
            <pc:docMk/>
            <pc:sldMk cId="3286305247" sldId="1731651268"/>
            <ac:spMk id="56" creationId="{213A649C-94C3-1543-91F5-412EBADACFCE}"/>
          </ac:spMkLst>
        </pc:spChg>
        <pc:spChg chg="add del mod">
          <ac:chgData name="Alex Pelan" userId="0f2803ee-6420-431a-8481-41eebae873c4" providerId="ADAL" clId="{AF3A06F8-2A76-2F47-9532-6CFB83982C0C}" dt="2021-04-22T08:23:28.733" v="7588" actId="478"/>
          <ac:spMkLst>
            <pc:docMk/>
            <pc:sldMk cId="3286305247" sldId="1731651268"/>
            <ac:spMk id="57" creationId="{AFA15167-4D9E-B84D-BE73-F256D658D195}"/>
          </ac:spMkLst>
        </pc:spChg>
        <pc:spChg chg="add mod">
          <ac:chgData name="Alex Pelan" userId="0f2803ee-6420-431a-8481-41eebae873c4" providerId="ADAL" clId="{AF3A06F8-2A76-2F47-9532-6CFB83982C0C}" dt="2021-04-22T09:30:36.920" v="8224" actId="782"/>
          <ac:spMkLst>
            <pc:docMk/>
            <pc:sldMk cId="3286305247" sldId="1731651268"/>
            <ac:spMk id="58" creationId="{7BFE4882-3034-0646-A5D3-65BCBA77016F}"/>
          </ac:spMkLst>
        </pc:spChg>
        <pc:spChg chg="add mod">
          <ac:chgData name="Alex Pelan" userId="0f2803ee-6420-431a-8481-41eebae873c4" providerId="ADAL" clId="{AF3A06F8-2A76-2F47-9532-6CFB83982C0C}" dt="2021-04-22T08:31:20.381" v="7727" actId="20577"/>
          <ac:spMkLst>
            <pc:docMk/>
            <pc:sldMk cId="3286305247" sldId="1731651268"/>
            <ac:spMk id="59" creationId="{E72D1C48-0ECE-4E43-98AF-39519752946F}"/>
          </ac:spMkLst>
        </pc:spChg>
        <pc:spChg chg="add mod">
          <ac:chgData name="Alex Pelan" userId="0f2803ee-6420-431a-8481-41eebae873c4" providerId="ADAL" clId="{AF3A06F8-2A76-2F47-9532-6CFB83982C0C}" dt="2021-04-22T08:36:28.577" v="7806" actId="20577"/>
          <ac:spMkLst>
            <pc:docMk/>
            <pc:sldMk cId="3286305247" sldId="1731651268"/>
            <ac:spMk id="60" creationId="{099B97F3-BE7A-0E45-9575-71E73B909328}"/>
          </ac:spMkLst>
        </pc:spChg>
        <pc:spChg chg="add mod">
          <ac:chgData name="Alex Pelan" userId="0f2803ee-6420-431a-8481-41eebae873c4" providerId="ADAL" clId="{AF3A06F8-2A76-2F47-9532-6CFB83982C0C}" dt="2021-04-22T08:36:30.931" v="7808" actId="20577"/>
          <ac:spMkLst>
            <pc:docMk/>
            <pc:sldMk cId="3286305247" sldId="1731651268"/>
            <ac:spMk id="61" creationId="{0DF581DA-86DF-384C-BB72-80927CA79CBA}"/>
          </ac:spMkLst>
        </pc:spChg>
        <pc:spChg chg="add mod">
          <ac:chgData name="Alex Pelan" userId="0f2803ee-6420-431a-8481-41eebae873c4" providerId="ADAL" clId="{AF3A06F8-2A76-2F47-9532-6CFB83982C0C}" dt="2021-04-22T08:53:25.965" v="7876" actId="1038"/>
          <ac:spMkLst>
            <pc:docMk/>
            <pc:sldMk cId="3286305247" sldId="1731651268"/>
            <ac:spMk id="62" creationId="{3E5C7FF0-D074-5646-AA49-88623207188F}"/>
          </ac:spMkLst>
        </pc:spChg>
        <pc:spChg chg="add mod">
          <ac:chgData name="Alex Pelan" userId="0f2803ee-6420-431a-8481-41eebae873c4" providerId="ADAL" clId="{AF3A06F8-2A76-2F47-9532-6CFB83982C0C}" dt="2021-04-22T08:53:25.965" v="7876" actId="1038"/>
          <ac:spMkLst>
            <pc:docMk/>
            <pc:sldMk cId="3286305247" sldId="1731651268"/>
            <ac:spMk id="63" creationId="{7FA96743-7F0E-AD4B-ADF5-1C30E6F91F11}"/>
          </ac:spMkLst>
        </pc:spChg>
        <pc:spChg chg="add mod">
          <ac:chgData name="Alex Pelan" userId="0f2803ee-6420-431a-8481-41eebae873c4" providerId="ADAL" clId="{AF3A06F8-2A76-2F47-9532-6CFB83982C0C}" dt="2021-04-22T08:56:16.407" v="7904" actId="167"/>
          <ac:spMkLst>
            <pc:docMk/>
            <pc:sldMk cId="3286305247" sldId="1731651268"/>
            <ac:spMk id="64" creationId="{7256636E-6728-E740-9E6E-EFAAEBFAFC9F}"/>
          </ac:spMkLst>
        </pc:spChg>
        <pc:spChg chg="add mod">
          <ac:chgData name="Alex Pelan" userId="0f2803ee-6420-431a-8481-41eebae873c4" providerId="ADAL" clId="{AF3A06F8-2A76-2F47-9532-6CFB83982C0C}" dt="2021-04-22T08:58:08.881" v="7992" actId="20577"/>
          <ac:spMkLst>
            <pc:docMk/>
            <pc:sldMk cId="3286305247" sldId="1731651268"/>
            <ac:spMk id="65" creationId="{B87D70D8-C34D-3741-88FA-19443DD24AA0}"/>
          </ac:spMkLst>
        </pc:spChg>
        <pc:spChg chg="add mod">
          <ac:chgData name="Alex Pelan" userId="0f2803ee-6420-431a-8481-41eebae873c4" providerId="ADAL" clId="{AF3A06F8-2A76-2F47-9532-6CFB83982C0C}" dt="2021-04-22T09:01:36.634" v="8117" actId="122"/>
          <ac:spMkLst>
            <pc:docMk/>
            <pc:sldMk cId="3286305247" sldId="1731651268"/>
            <ac:spMk id="66" creationId="{CBEF19B6-CC40-0743-A8CA-6C27130ABA7A}"/>
          </ac:spMkLst>
        </pc:spChg>
        <pc:spChg chg="add mod">
          <ac:chgData name="Alex Pelan" userId="0f2803ee-6420-431a-8481-41eebae873c4" providerId="ADAL" clId="{AF3A06F8-2A76-2F47-9532-6CFB83982C0C}" dt="2021-04-22T09:02:18.096" v="8142" actId="20577"/>
          <ac:spMkLst>
            <pc:docMk/>
            <pc:sldMk cId="3286305247" sldId="1731651268"/>
            <ac:spMk id="67" creationId="{BDDA7F4C-9E5C-684A-ABDC-1FB1CCEE94A5}"/>
          </ac:spMkLst>
        </pc:spChg>
        <pc:spChg chg="add mod">
          <ac:chgData name="Alex Pelan" userId="0f2803ee-6420-431a-8481-41eebae873c4" providerId="ADAL" clId="{AF3A06F8-2A76-2F47-9532-6CFB83982C0C}" dt="2021-04-22T09:06:54.655" v="8216" actId="20577"/>
          <ac:spMkLst>
            <pc:docMk/>
            <pc:sldMk cId="3286305247" sldId="1731651268"/>
            <ac:spMk id="68" creationId="{1D40E3F6-A0AD-F04F-BD9D-B181637A0B72}"/>
          </ac:spMkLst>
        </pc:spChg>
        <pc:spChg chg="add del mod">
          <ac:chgData name="Alex Pelan" userId="0f2803ee-6420-431a-8481-41eebae873c4" providerId="ADAL" clId="{AF3A06F8-2A76-2F47-9532-6CFB83982C0C}" dt="2021-04-22T09:41:04.604" v="8300" actId="478"/>
          <ac:spMkLst>
            <pc:docMk/>
            <pc:sldMk cId="3286305247" sldId="1731651268"/>
            <ac:spMk id="69" creationId="{93309AE0-32A1-2A47-A50F-406936793202}"/>
          </ac:spMkLst>
        </pc:spChg>
        <pc:spChg chg="add del mod">
          <ac:chgData name="Alex Pelan" userId="0f2803ee-6420-431a-8481-41eebae873c4" providerId="ADAL" clId="{AF3A06F8-2A76-2F47-9532-6CFB83982C0C}" dt="2021-04-28T10:06:46.030" v="13387" actId="478"/>
          <ac:spMkLst>
            <pc:docMk/>
            <pc:sldMk cId="3286305247" sldId="1731651268"/>
            <ac:spMk id="70" creationId="{C76E7909-BD5C-8E4F-B30B-2D41ADD02560}"/>
          </ac:spMkLst>
        </pc:spChg>
        <pc:picChg chg="del">
          <ac:chgData name="Alex Pelan" userId="0f2803ee-6420-431a-8481-41eebae873c4" providerId="ADAL" clId="{AF3A06F8-2A76-2F47-9532-6CFB83982C0C}" dt="2021-04-19T11:02:37.059" v="2178" actId="478"/>
          <ac:picMkLst>
            <pc:docMk/>
            <pc:sldMk cId="3286305247" sldId="1731651268"/>
            <ac:picMk id="19" creationId="{8CA76BAA-3B22-5A4A-B726-B66EF10D2B94}"/>
          </ac:picMkLst>
        </pc:picChg>
        <pc:picChg chg="del">
          <ac:chgData name="Alex Pelan" userId="0f2803ee-6420-431a-8481-41eebae873c4" providerId="ADAL" clId="{AF3A06F8-2A76-2F47-9532-6CFB83982C0C}" dt="2021-04-19T11:02:37.059" v="2178" actId="478"/>
          <ac:picMkLst>
            <pc:docMk/>
            <pc:sldMk cId="3286305247" sldId="1731651268"/>
            <ac:picMk id="21" creationId="{065778C2-1CE2-E947-983D-49DD0195A2B2}"/>
          </ac:picMkLst>
        </pc:picChg>
        <pc:picChg chg="del">
          <ac:chgData name="Alex Pelan" userId="0f2803ee-6420-431a-8481-41eebae873c4" providerId="ADAL" clId="{AF3A06F8-2A76-2F47-9532-6CFB83982C0C}" dt="2021-04-19T11:02:40.099" v="2179" actId="478"/>
          <ac:picMkLst>
            <pc:docMk/>
            <pc:sldMk cId="3286305247" sldId="1731651268"/>
            <ac:picMk id="22" creationId="{1DAB5B87-5D7C-254E-BA65-030C4F9527B2}"/>
          </ac:picMkLst>
        </pc:picChg>
        <pc:cxnChg chg="add del mod">
          <ac:chgData name="Alex Pelan" userId="0f2803ee-6420-431a-8481-41eebae873c4" providerId="ADAL" clId="{AF3A06F8-2A76-2F47-9532-6CFB83982C0C}" dt="2021-04-22T08:38:54.772" v="7819" actId="478"/>
          <ac:cxnSpMkLst>
            <pc:docMk/>
            <pc:sldMk cId="3286305247" sldId="1731651268"/>
            <ac:cxnSpMk id="9" creationId="{B22B4FE3-02B0-F84E-8D51-80A8515E4363}"/>
          </ac:cxnSpMkLst>
        </pc:cxnChg>
        <pc:cxnChg chg="add mod">
          <ac:chgData name="Alex Pelan" userId="0f2803ee-6420-431a-8481-41eebae873c4" providerId="ADAL" clId="{AF3A06F8-2A76-2F47-9532-6CFB83982C0C}" dt="2021-04-22T07:46:25.337" v="7211" actId="1076"/>
          <ac:cxnSpMkLst>
            <pc:docMk/>
            <pc:sldMk cId="3286305247" sldId="1731651268"/>
            <ac:cxnSpMk id="18" creationId="{546D0C69-5645-6D4F-93C5-1072A9AA3C5A}"/>
          </ac:cxnSpMkLst>
        </pc:cxnChg>
        <pc:cxnChg chg="add mod">
          <ac:chgData name="Alex Pelan" userId="0f2803ee-6420-431a-8481-41eebae873c4" providerId="ADAL" clId="{AF3A06F8-2A76-2F47-9532-6CFB83982C0C}" dt="2021-04-22T07:46:25.337" v="7211" actId="1076"/>
          <ac:cxnSpMkLst>
            <pc:docMk/>
            <pc:sldMk cId="3286305247" sldId="1731651268"/>
            <ac:cxnSpMk id="19" creationId="{317D3DD6-7960-004B-9480-E59940688021}"/>
          </ac:cxnSpMkLst>
        </pc:cxnChg>
      </pc:sldChg>
      <pc:sldChg chg="addSp delSp modSp add mod modNotesTx">
        <pc:chgData name="Alex Pelan" userId="0f2803ee-6420-431a-8481-41eebae873c4" providerId="ADAL" clId="{AF3A06F8-2A76-2F47-9532-6CFB83982C0C}" dt="2021-05-04T09:43:51.163" v="18830" actId="572"/>
        <pc:sldMkLst>
          <pc:docMk/>
          <pc:sldMk cId="3818971662" sldId="1731651269"/>
        </pc:sldMkLst>
        <pc:spChg chg="add del mod">
          <ac:chgData name="Alex Pelan" userId="0f2803ee-6420-431a-8481-41eebae873c4" providerId="ADAL" clId="{AF3A06F8-2A76-2F47-9532-6CFB83982C0C}" dt="2021-04-23T07:18:53.924" v="8936" actId="478"/>
          <ac:spMkLst>
            <pc:docMk/>
            <pc:sldMk cId="3818971662" sldId="1731651269"/>
            <ac:spMk id="2" creationId="{2C047707-7B0F-B14B-AD5D-E008241C826F}"/>
          </ac:spMkLst>
        </pc:spChg>
        <pc:spChg chg="add del mod">
          <ac:chgData name="Alex Pelan" userId="0f2803ee-6420-431a-8481-41eebae873c4" providerId="ADAL" clId="{AF3A06F8-2A76-2F47-9532-6CFB83982C0C}" dt="2021-05-04T09:30:35.798" v="17740" actId="478"/>
          <ac:spMkLst>
            <pc:docMk/>
            <pc:sldMk cId="3818971662" sldId="1731651269"/>
            <ac:spMk id="3" creationId="{3A18FEE1-C8DD-6D48-BBEE-E0A4FEDD23F7}"/>
          </ac:spMkLst>
        </pc:spChg>
        <pc:spChg chg="add del mod">
          <ac:chgData name="Alex Pelan" userId="0f2803ee-6420-431a-8481-41eebae873c4" providerId="ADAL" clId="{AF3A06F8-2A76-2F47-9532-6CFB83982C0C}" dt="2021-04-23T07:19:12.460" v="8941" actId="478"/>
          <ac:spMkLst>
            <pc:docMk/>
            <pc:sldMk cId="3818971662" sldId="1731651269"/>
            <ac:spMk id="5" creationId="{E192490A-A4B9-CE46-B6AD-F796D1BB6EE0}"/>
          </ac:spMkLst>
        </pc:spChg>
        <pc:spChg chg="add del mod">
          <ac:chgData name="Alex Pelan" userId="0f2803ee-6420-431a-8481-41eebae873c4" providerId="ADAL" clId="{AF3A06F8-2A76-2F47-9532-6CFB83982C0C}" dt="2021-05-04T09:30:40.151" v="17741" actId="478"/>
          <ac:spMkLst>
            <pc:docMk/>
            <pc:sldMk cId="3818971662" sldId="1731651269"/>
            <ac:spMk id="6" creationId="{F9433886-32EB-2044-BF51-6D9CA67F38DE}"/>
          </ac:spMkLst>
        </pc:spChg>
        <pc:spChg chg="add del mod">
          <ac:chgData name="Alex Pelan" userId="0f2803ee-6420-431a-8481-41eebae873c4" providerId="ADAL" clId="{AF3A06F8-2A76-2F47-9532-6CFB83982C0C}" dt="2021-05-04T09:33:55.010" v="17869" actId="478"/>
          <ac:spMkLst>
            <pc:docMk/>
            <pc:sldMk cId="3818971662" sldId="1731651269"/>
            <ac:spMk id="7" creationId="{00EFD0EE-656A-574B-BBE0-E75CE23873FF}"/>
          </ac:spMkLst>
        </pc:spChg>
        <pc:spChg chg="add del mod">
          <ac:chgData name="Alex Pelan" userId="0f2803ee-6420-431a-8481-41eebae873c4" providerId="ADAL" clId="{AF3A06F8-2A76-2F47-9532-6CFB83982C0C}" dt="2021-05-04T09:33:55.010" v="17869" actId="478"/>
          <ac:spMkLst>
            <pc:docMk/>
            <pc:sldMk cId="3818971662" sldId="1731651269"/>
            <ac:spMk id="8" creationId="{92D83BE3-59AD-E644-9ABC-B656892B7B44}"/>
          </ac:spMkLst>
        </pc:spChg>
        <pc:spChg chg="add del mod">
          <ac:chgData name="Alex Pelan" userId="0f2803ee-6420-431a-8481-41eebae873c4" providerId="ADAL" clId="{AF3A06F8-2A76-2F47-9532-6CFB83982C0C}" dt="2021-05-04T09:30:42.664" v="17742" actId="478"/>
          <ac:spMkLst>
            <pc:docMk/>
            <pc:sldMk cId="3818971662" sldId="1731651269"/>
            <ac:spMk id="9" creationId="{6C59B624-95B8-BB46-817D-72721EC98751}"/>
          </ac:spMkLst>
        </pc:spChg>
        <pc:spChg chg="add del mod">
          <ac:chgData name="Alex Pelan" userId="0f2803ee-6420-431a-8481-41eebae873c4" providerId="ADAL" clId="{AF3A06F8-2A76-2F47-9532-6CFB83982C0C}" dt="2021-05-04T09:33:58.531" v="17870" actId="478"/>
          <ac:spMkLst>
            <pc:docMk/>
            <pc:sldMk cId="3818971662" sldId="1731651269"/>
            <ac:spMk id="10" creationId="{5FEAF9CF-0AE9-B042-9200-1CC053E3725C}"/>
          </ac:spMkLst>
        </pc:spChg>
        <pc:spChg chg="add del mod">
          <ac:chgData name="Alex Pelan" userId="0f2803ee-6420-431a-8481-41eebae873c4" providerId="ADAL" clId="{AF3A06F8-2A76-2F47-9532-6CFB83982C0C}" dt="2021-05-04T09:33:58.531" v="17870" actId="478"/>
          <ac:spMkLst>
            <pc:docMk/>
            <pc:sldMk cId="3818971662" sldId="1731651269"/>
            <ac:spMk id="13" creationId="{7B987315-CB8C-E14B-8D99-3D40D15626E2}"/>
          </ac:spMkLst>
        </pc:spChg>
        <pc:spChg chg="add del mod">
          <ac:chgData name="Alex Pelan" userId="0f2803ee-6420-431a-8481-41eebae873c4" providerId="ADAL" clId="{AF3A06F8-2A76-2F47-9532-6CFB83982C0C}" dt="2021-05-04T09:33:58.531" v="17870" actId="478"/>
          <ac:spMkLst>
            <pc:docMk/>
            <pc:sldMk cId="3818971662" sldId="1731651269"/>
            <ac:spMk id="18" creationId="{1E098644-CF6D-3246-96BA-10DF3EAA00C1}"/>
          </ac:spMkLst>
        </pc:spChg>
        <pc:spChg chg="add del mod">
          <ac:chgData name="Alex Pelan" userId="0f2803ee-6420-431a-8481-41eebae873c4" providerId="ADAL" clId="{AF3A06F8-2A76-2F47-9532-6CFB83982C0C}" dt="2021-05-04T09:33:55.010" v="17869" actId="478"/>
          <ac:spMkLst>
            <pc:docMk/>
            <pc:sldMk cId="3818971662" sldId="1731651269"/>
            <ac:spMk id="20" creationId="{88198A04-BA0A-2F46-AB07-1F44A56F0226}"/>
          </ac:spMkLst>
        </pc:spChg>
        <pc:spChg chg="add del mod">
          <ac:chgData name="Alex Pelan" userId="0f2803ee-6420-431a-8481-41eebae873c4" providerId="ADAL" clId="{AF3A06F8-2A76-2F47-9532-6CFB83982C0C}" dt="2021-05-04T09:33:55.010" v="17869" actId="478"/>
          <ac:spMkLst>
            <pc:docMk/>
            <pc:sldMk cId="3818971662" sldId="1731651269"/>
            <ac:spMk id="21" creationId="{9C89A003-FB32-EB4E-BF70-63097A9AEE22}"/>
          </ac:spMkLst>
        </pc:spChg>
        <pc:spChg chg="add del mod">
          <ac:chgData name="Alex Pelan" userId="0f2803ee-6420-431a-8481-41eebae873c4" providerId="ADAL" clId="{AF3A06F8-2A76-2F47-9532-6CFB83982C0C}" dt="2021-05-04T09:33:55.010" v="17869" actId="478"/>
          <ac:spMkLst>
            <pc:docMk/>
            <pc:sldMk cId="3818971662" sldId="1731651269"/>
            <ac:spMk id="22" creationId="{DD24B5F8-5A85-5F46-B937-28DF25D2CA60}"/>
          </ac:spMkLst>
        </pc:spChg>
        <pc:spChg chg="add del mod">
          <ac:chgData name="Alex Pelan" userId="0f2803ee-6420-431a-8481-41eebae873c4" providerId="ADAL" clId="{AF3A06F8-2A76-2F47-9532-6CFB83982C0C}" dt="2021-05-04T09:33:58.531" v="17870" actId="478"/>
          <ac:spMkLst>
            <pc:docMk/>
            <pc:sldMk cId="3818971662" sldId="1731651269"/>
            <ac:spMk id="23" creationId="{9E749A7A-5A64-CE40-90F6-D0E2C32FE85D}"/>
          </ac:spMkLst>
        </pc:spChg>
        <pc:spChg chg="add del mod">
          <ac:chgData name="Alex Pelan" userId="0f2803ee-6420-431a-8481-41eebae873c4" providerId="ADAL" clId="{AF3A06F8-2A76-2F47-9532-6CFB83982C0C}" dt="2021-05-04T09:33:55.010" v="17869" actId="478"/>
          <ac:spMkLst>
            <pc:docMk/>
            <pc:sldMk cId="3818971662" sldId="1731651269"/>
            <ac:spMk id="24" creationId="{549A1B31-5197-C041-B511-8AFC42AA2ECE}"/>
          </ac:spMkLst>
        </pc:spChg>
        <pc:spChg chg="add mod">
          <ac:chgData name="Alex Pelan" userId="0f2803ee-6420-431a-8481-41eebae873c4" providerId="ADAL" clId="{AF3A06F8-2A76-2F47-9532-6CFB83982C0C}" dt="2021-05-04T09:31:57.856" v="17812" actId="20577"/>
          <ac:spMkLst>
            <pc:docMk/>
            <pc:sldMk cId="3818971662" sldId="1731651269"/>
            <ac:spMk id="25" creationId="{BBE8B271-7DAF-2F42-ABD7-AC8220FC81A4}"/>
          </ac:spMkLst>
        </pc:spChg>
        <pc:spChg chg="add del mod">
          <ac:chgData name="Alex Pelan" userId="0f2803ee-6420-431a-8481-41eebae873c4" providerId="ADAL" clId="{AF3A06F8-2A76-2F47-9532-6CFB83982C0C}" dt="2021-05-04T09:33:55.010" v="17869" actId="478"/>
          <ac:spMkLst>
            <pc:docMk/>
            <pc:sldMk cId="3818971662" sldId="1731651269"/>
            <ac:spMk id="26" creationId="{E034ABDD-5EF6-0441-9CCD-CC1563F7370F}"/>
          </ac:spMkLst>
        </pc:spChg>
        <pc:spChg chg="add mod">
          <ac:chgData name="Alex Pelan" userId="0f2803ee-6420-431a-8481-41eebae873c4" providerId="ADAL" clId="{AF3A06F8-2A76-2F47-9532-6CFB83982C0C}" dt="2021-05-04T09:33:43.774" v="17868" actId="20577"/>
          <ac:spMkLst>
            <pc:docMk/>
            <pc:sldMk cId="3818971662" sldId="1731651269"/>
            <ac:spMk id="28" creationId="{63153D30-4454-C841-9A43-2BC2CAD241DB}"/>
          </ac:spMkLst>
        </pc:spChg>
        <pc:spChg chg="add del mod">
          <ac:chgData name="Alex Pelan" userId="0f2803ee-6420-431a-8481-41eebae873c4" providerId="ADAL" clId="{AF3A06F8-2A76-2F47-9532-6CFB83982C0C}" dt="2021-05-04T09:33:58.531" v="17870" actId="478"/>
          <ac:spMkLst>
            <pc:docMk/>
            <pc:sldMk cId="3818971662" sldId="1731651269"/>
            <ac:spMk id="29" creationId="{CF422FDE-D038-EA4D-911F-111A5B160534}"/>
          </ac:spMkLst>
        </pc:spChg>
        <pc:spChg chg="del">
          <ac:chgData name="Alex Pelan" userId="0f2803ee-6420-431a-8481-41eebae873c4" providerId="ADAL" clId="{AF3A06F8-2A76-2F47-9532-6CFB83982C0C}" dt="2021-05-04T09:30:45.941" v="17743" actId="478"/>
          <ac:spMkLst>
            <pc:docMk/>
            <pc:sldMk cId="3818971662" sldId="1731651269"/>
            <ac:spMk id="34" creationId="{2B7D349D-B0B0-B74A-8398-E345F6E43643}"/>
          </ac:spMkLst>
        </pc:spChg>
        <pc:graphicFrameChg chg="add mod modGraphic">
          <ac:chgData name="Alex Pelan" userId="0f2803ee-6420-431a-8481-41eebae873c4" providerId="ADAL" clId="{AF3A06F8-2A76-2F47-9532-6CFB83982C0C}" dt="2021-05-04T09:43:51.163" v="18830" actId="572"/>
          <ac:graphicFrameMkLst>
            <pc:docMk/>
            <pc:sldMk cId="3818971662" sldId="1731651269"/>
            <ac:graphicFrameMk id="30" creationId="{BBABD916-056A-6148-85C5-0F15B111AE55}"/>
          </ac:graphicFrameMkLst>
        </pc:graphicFrameChg>
        <pc:picChg chg="add mod">
          <ac:chgData name="Alex Pelan" userId="0f2803ee-6420-431a-8481-41eebae873c4" providerId="ADAL" clId="{AF3A06F8-2A76-2F47-9532-6CFB83982C0C}" dt="2021-05-04T09:30:51.359" v="17744" actId="1076"/>
          <ac:picMkLst>
            <pc:docMk/>
            <pc:sldMk cId="3818971662" sldId="1731651269"/>
            <ac:picMk id="12" creationId="{673056E2-D0DD-1E44-97E5-6E1589612640}"/>
          </ac:picMkLst>
        </pc:picChg>
        <pc:cxnChg chg="add del mod">
          <ac:chgData name="Alex Pelan" userId="0f2803ee-6420-431a-8481-41eebae873c4" providerId="ADAL" clId="{AF3A06F8-2A76-2F47-9532-6CFB83982C0C}" dt="2021-05-04T09:33:58.531" v="17870" actId="478"/>
          <ac:cxnSpMkLst>
            <pc:docMk/>
            <pc:sldMk cId="3818971662" sldId="1731651269"/>
            <ac:cxnSpMk id="4" creationId="{831BE1BD-4B07-0641-85DE-CA9616E10C58}"/>
          </ac:cxnSpMkLst>
        </pc:cxnChg>
        <pc:cxnChg chg="add del mod">
          <ac:chgData name="Alex Pelan" userId="0f2803ee-6420-431a-8481-41eebae873c4" providerId="ADAL" clId="{AF3A06F8-2A76-2F47-9532-6CFB83982C0C}" dt="2021-05-04T09:33:55.010" v="17869" actId="478"/>
          <ac:cxnSpMkLst>
            <pc:docMk/>
            <pc:sldMk cId="3818971662" sldId="1731651269"/>
            <ac:cxnSpMk id="15" creationId="{70FC7FE4-19AE-694F-AF16-4EC82A9133CC}"/>
          </ac:cxnSpMkLst>
        </pc:cxnChg>
        <pc:cxnChg chg="add del mod">
          <ac:chgData name="Alex Pelan" userId="0f2803ee-6420-431a-8481-41eebae873c4" providerId="ADAL" clId="{AF3A06F8-2A76-2F47-9532-6CFB83982C0C}" dt="2021-05-04T09:33:58.531" v="17870" actId="478"/>
          <ac:cxnSpMkLst>
            <pc:docMk/>
            <pc:sldMk cId="3818971662" sldId="1731651269"/>
            <ac:cxnSpMk id="19" creationId="{ABE24DEE-6AE9-4944-88A6-0E55580E795C}"/>
          </ac:cxnSpMkLst>
        </pc:cxnChg>
        <pc:cxnChg chg="add del mod">
          <ac:chgData name="Alex Pelan" userId="0f2803ee-6420-431a-8481-41eebae873c4" providerId="ADAL" clId="{AF3A06F8-2A76-2F47-9532-6CFB83982C0C}" dt="2021-05-04T09:33:58.531" v="17870" actId="478"/>
          <ac:cxnSpMkLst>
            <pc:docMk/>
            <pc:sldMk cId="3818971662" sldId="1731651269"/>
            <ac:cxnSpMk id="27" creationId="{2418E129-7F57-0245-B6D1-4B09921DE9C1}"/>
          </ac:cxnSpMkLst>
        </pc:cxnChg>
      </pc:sldChg>
      <pc:sldChg chg="new del">
        <pc:chgData name="Alex Pelan" userId="0f2803ee-6420-431a-8481-41eebae873c4" providerId="ADAL" clId="{AF3A06F8-2A76-2F47-9532-6CFB83982C0C}" dt="2021-04-19T11:28:39.255" v="2328" actId="2696"/>
        <pc:sldMkLst>
          <pc:docMk/>
          <pc:sldMk cId="1189024609" sldId="1731651270"/>
        </pc:sldMkLst>
      </pc:sldChg>
      <pc:sldChg chg="addSp delSp modSp add del mod ord modShow">
        <pc:chgData name="Alex Pelan" userId="0f2803ee-6420-431a-8481-41eebae873c4" providerId="ADAL" clId="{AF3A06F8-2A76-2F47-9532-6CFB83982C0C}" dt="2021-04-28T11:04:11.579" v="14861" actId="2696"/>
        <pc:sldMkLst>
          <pc:docMk/>
          <pc:sldMk cId="1240816456" sldId="1731651270"/>
        </pc:sldMkLst>
        <pc:spChg chg="add del mod">
          <ac:chgData name="Alex Pelan" userId="0f2803ee-6420-431a-8481-41eebae873c4" providerId="ADAL" clId="{AF3A06F8-2A76-2F47-9532-6CFB83982C0C}" dt="2021-04-19T11:29:44.522" v="2401"/>
          <ac:spMkLst>
            <pc:docMk/>
            <pc:sldMk cId="1240816456" sldId="1731651270"/>
            <ac:spMk id="2" creationId="{4D3CDF41-A27D-CD4D-8D89-A82054452131}"/>
          </ac:spMkLst>
        </pc:spChg>
        <pc:spChg chg="mod">
          <ac:chgData name="Alex Pelan" userId="0f2803ee-6420-431a-8481-41eebae873c4" providerId="ADAL" clId="{AF3A06F8-2A76-2F47-9532-6CFB83982C0C}" dt="2021-04-19T11:29:02.666" v="2350" actId="20577"/>
          <ac:spMkLst>
            <pc:docMk/>
            <pc:sldMk cId="1240816456" sldId="1731651270"/>
            <ac:spMk id="6" creationId="{F9433886-32EB-2044-BF51-6D9CA67F38DE}"/>
          </ac:spMkLst>
        </pc:spChg>
        <pc:spChg chg="mod">
          <ac:chgData name="Alex Pelan" userId="0f2803ee-6420-431a-8481-41eebae873c4" providerId="ADAL" clId="{AF3A06F8-2A76-2F47-9532-6CFB83982C0C}" dt="2021-04-19T11:29:29.169" v="2398" actId="20577"/>
          <ac:spMkLst>
            <pc:docMk/>
            <pc:sldMk cId="1240816456" sldId="1731651270"/>
            <ac:spMk id="34" creationId="{2B7D349D-B0B0-B74A-8398-E345F6E43643}"/>
          </ac:spMkLst>
        </pc:spChg>
      </pc:sldChg>
      <pc:sldChg chg="add del">
        <pc:chgData name="Alex Pelan" userId="0f2803ee-6420-431a-8481-41eebae873c4" providerId="ADAL" clId="{AF3A06F8-2A76-2F47-9532-6CFB83982C0C}" dt="2021-04-19T11:28:40.655" v="2329" actId="2696"/>
        <pc:sldMkLst>
          <pc:docMk/>
          <pc:sldMk cId="3112041284" sldId="1731651271"/>
        </pc:sldMkLst>
      </pc:sldChg>
      <pc:sldChg chg="addSp delSp modSp add del mod ord modShow">
        <pc:chgData name="Alex Pelan" userId="0f2803ee-6420-431a-8481-41eebae873c4" providerId="ADAL" clId="{AF3A06F8-2A76-2F47-9532-6CFB83982C0C}" dt="2021-04-23T12:31:33.943" v="9632" actId="2696"/>
        <pc:sldMkLst>
          <pc:docMk/>
          <pc:sldMk cId="3931225612" sldId="1731651271"/>
        </pc:sldMkLst>
        <pc:spChg chg="add del mod">
          <ac:chgData name="Alex Pelan" userId="0f2803ee-6420-431a-8481-41eebae873c4" providerId="ADAL" clId="{AF3A06F8-2A76-2F47-9532-6CFB83982C0C}" dt="2021-04-19T11:30:58.717" v="2548"/>
          <ac:spMkLst>
            <pc:docMk/>
            <pc:sldMk cId="3931225612" sldId="1731651271"/>
            <ac:spMk id="2" creationId="{7F9F7660-C1ED-614F-97E7-0C0E528279B6}"/>
          </ac:spMkLst>
        </pc:spChg>
        <pc:spChg chg="add del mod">
          <ac:chgData name="Alex Pelan" userId="0f2803ee-6420-431a-8481-41eebae873c4" providerId="ADAL" clId="{AF3A06F8-2A76-2F47-9532-6CFB83982C0C}" dt="2021-04-19T11:30:58.911" v="2550"/>
          <ac:spMkLst>
            <pc:docMk/>
            <pc:sldMk cId="3931225612" sldId="1731651271"/>
            <ac:spMk id="3" creationId="{82687C1C-4EB0-9549-AA58-3709FA4A393C}"/>
          </ac:spMkLst>
        </pc:spChg>
        <pc:spChg chg="add del mod">
          <ac:chgData name="Alex Pelan" userId="0f2803ee-6420-431a-8481-41eebae873c4" providerId="ADAL" clId="{AF3A06F8-2A76-2F47-9532-6CFB83982C0C}" dt="2021-04-19T11:30:59.069" v="2552"/>
          <ac:spMkLst>
            <pc:docMk/>
            <pc:sldMk cId="3931225612" sldId="1731651271"/>
            <ac:spMk id="4" creationId="{5C10BBAB-9BF9-2546-8778-2BDB3E06F6BA}"/>
          </ac:spMkLst>
        </pc:spChg>
        <pc:spChg chg="mod">
          <ac:chgData name="Alex Pelan" userId="0f2803ee-6420-431a-8481-41eebae873c4" providerId="ADAL" clId="{AF3A06F8-2A76-2F47-9532-6CFB83982C0C}" dt="2021-04-19T11:30:34.941" v="2522" actId="20577"/>
          <ac:spMkLst>
            <pc:docMk/>
            <pc:sldMk cId="3931225612" sldId="1731651271"/>
            <ac:spMk id="6" creationId="{F9433886-32EB-2044-BF51-6D9CA67F38DE}"/>
          </ac:spMkLst>
        </pc:spChg>
        <pc:spChg chg="mod">
          <ac:chgData name="Alex Pelan" userId="0f2803ee-6420-431a-8481-41eebae873c4" providerId="ADAL" clId="{AF3A06F8-2A76-2F47-9532-6CFB83982C0C}" dt="2021-04-19T11:30:53.975" v="2544" actId="14100"/>
          <ac:spMkLst>
            <pc:docMk/>
            <pc:sldMk cId="3931225612" sldId="1731651271"/>
            <ac:spMk id="34" creationId="{2B7D349D-B0B0-B74A-8398-E345F6E43643}"/>
          </ac:spMkLst>
        </pc:spChg>
      </pc:sldChg>
      <pc:sldChg chg="add del">
        <pc:chgData name="Alex Pelan" userId="0f2803ee-6420-431a-8481-41eebae873c4" providerId="ADAL" clId="{AF3A06F8-2A76-2F47-9532-6CFB83982C0C}" dt="2021-04-19T11:31:04.846" v="2554" actId="2696"/>
        <pc:sldMkLst>
          <pc:docMk/>
          <pc:sldMk cId="220769980" sldId="1731651272"/>
        </pc:sldMkLst>
      </pc:sldChg>
      <pc:sldChg chg="modSp add del mod">
        <pc:chgData name="Alex Pelan" userId="0f2803ee-6420-431a-8481-41eebae873c4" providerId="ADAL" clId="{AF3A06F8-2A76-2F47-9532-6CFB83982C0C}" dt="2021-04-21T12:17:38.111" v="6607" actId="2696"/>
        <pc:sldMkLst>
          <pc:docMk/>
          <pc:sldMk cId="3624406814" sldId="1731651272"/>
        </pc:sldMkLst>
        <pc:spChg chg="mod">
          <ac:chgData name="Alex Pelan" userId="0f2803ee-6420-431a-8481-41eebae873c4" providerId="ADAL" clId="{AF3A06F8-2A76-2F47-9532-6CFB83982C0C}" dt="2021-04-19T11:33:43.847" v="2714" actId="20577"/>
          <ac:spMkLst>
            <pc:docMk/>
            <pc:sldMk cId="3624406814" sldId="1731651272"/>
            <ac:spMk id="6" creationId="{F9433886-32EB-2044-BF51-6D9CA67F38DE}"/>
          </ac:spMkLst>
        </pc:spChg>
        <pc:spChg chg="mod">
          <ac:chgData name="Alex Pelan" userId="0f2803ee-6420-431a-8481-41eebae873c4" providerId="ADAL" clId="{AF3A06F8-2A76-2F47-9532-6CFB83982C0C}" dt="2021-04-19T11:32:49.818" v="2677" actId="20577"/>
          <ac:spMkLst>
            <pc:docMk/>
            <pc:sldMk cId="3624406814" sldId="1731651272"/>
            <ac:spMk id="34" creationId="{2B7D349D-B0B0-B74A-8398-E345F6E43643}"/>
          </ac:spMkLst>
        </pc:spChg>
      </pc:sldChg>
      <pc:sldChg chg="addSp delSp modSp new mod ord modAnim">
        <pc:chgData name="Alex Pelan" userId="0f2803ee-6420-431a-8481-41eebae873c4" providerId="ADAL" clId="{AF3A06F8-2A76-2F47-9532-6CFB83982C0C}" dt="2021-04-28T10:00:25.804" v="13026" actId="478"/>
        <pc:sldMkLst>
          <pc:docMk/>
          <pc:sldMk cId="2524214663" sldId="1731651273"/>
        </pc:sldMkLst>
        <pc:spChg chg="mod">
          <ac:chgData name="Alex Pelan" userId="0f2803ee-6420-431a-8481-41eebae873c4" providerId="ADAL" clId="{AF3A06F8-2A76-2F47-9532-6CFB83982C0C}" dt="2021-04-28T10:00:19.770" v="13025" actId="20577"/>
          <ac:spMkLst>
            <pc:docMk/>
            <pc:sldMk cId="2524214663" sldId="1731651273"/>
            <ac:spMk id="2" creationId="{0EC76EA2-3BC5-4140-9CA5-C3B658B78ACC}"/>
          </ac:spMkLst>
        </pc:spChg>
        <pc:spChg chg="add mod">
          <ac:chgData name="Alex Pelan" userId="0f2803ee-6420-431a-8481-41eebae873c4" providerId="ADAL" clId="{AF3A06F8-2A76-2F47-9532-6CFB83982C0C}" dt="2021-04-20T10:13:39.033" v="2837" actId="164"/>
          <ac:spMkLst>
            <pc:docMk/>
            <pc:sldMk cId="2524214663" sldId="1731651273"/>
            <ac:spMk id="3" creationId="{A192F7AF-3DB4-F34A-8B7E-C78F7D69B361}"/>
          </ac:spMkLst>
        </pc:spChg>
        <pc:spChg chg="add mod">
          <ac:chgData name="Alex Pelan" userId="0f2803ee-6420-431a-8481-41eebae873c4" providerId="ADAL" clId="{AF3A06F8-2A76-2F47-9532-6CFB83982C0C}" dt="2021-04-20T10:13:39.033" v="2837" actId="164"/>
          <ac:spMkLst>
            <pc:docMk/>
            <pc:sldMk cId="2524214663" sldId="1731651273"/>
            <ac:spMk id="4" creationId="{74B4DA97-97B9-814D-88D0-98847ADAD3DF}"/>
          </ac:spMkLst>
        </pc:spChg>
        <pc:spChg chg="add mod">
          <ac:chgData name="Alex Pelan" userId="0f2803ee-6420-431a-8481-41eebae873c4" providerId="ADAL" clId="{AF3A06F8-2A76-2F47-9532-6CFB83982C0C}" dt="2021-04-20T10:13:39.033" v="2837" actId="164"/>
          <ac:spMkLst>
            <pc:docMk/>
            <pc:sldMk cId="2524214663" sldId="1731651273"/>
            <ac:spMk id="5" creationId="{97CE951B-C105-EC45-8C26-B78479956BA5}"/>
          </ac:spMkLst>
        </pc:spChg>
        <pc:spChg chg="add mod">
          <ac:chgData name="Alex Pelan" userId="0f2803ee-6420-431a-8481-41eebae873c4" providerId="ADAL" clId="{AF3A06F8-2A76-2F47-9532-6CFB83982C0C}" dt="2021-04-20T10:15:21.106" v="2850" actId="408"/>
          <ac:spMkLst>
            <pc:docMk/>
            <pc:sldMk cId="2524214663" sldId="1731651273"/>
            <ac:spMk id="6" creationId="{7B7CC72A-0354-9B44-8C09-7AE3D2CEE547}"/>
          </ac:spMkLst>
        </pc:spChg>
        <pc:spChg chg="add mod">
          <ac:chgData name="Alex Pelan" userId="0f2803ee-6420-431a-8481-41eebae873c4" providerId="ADAL" clId="{AF3A06F8-2A76-2F47-9532-6CFB83982C0C}" dt="2021-04-20T10:15:21.106" v="2850" actId="408"/>
          <ac:spMkLst>
            <pc:docMk/>
            <pc:sldMk cId="2524214663" sldId="1731651273"/>
            <ac:spMk id="7" creationId="{FAE042C1-7E96-4B4A-8216-A8F8A8C95BF7}"/>
          </ac:spMkLst>
        </pc:spChg>
        <pc:spChg chg="add mod">
          <ac:chgData name="Alex Pelan" userId="0f2803ee-6420-431a-8481-41eebae873c4" providerId="ADAL" clId="{AF3A06F8-2A76-2F47-9532-6CFB83982C0C}" dt="2021-04-20T10:15:21.106" v="2850" actId="408"/>
          <ac:spMkLst>
            <pc:docMk/>
            <pc:sldMk cId="2524214663" sldId="1731651273"/>
            <ac:spMk id="8" creationId="{ECF15DE7-1F96-614D-95A8-24E2EDE1FCDD}"/>
          </ac:spMkLst>
        </pc:spChg>
        <pc:spChg chg="mod">
          <ac:chgData name="Alex Pelan" userId="0f2803ee-6420-431a-8481-41eebae873c4" providerId="ADAL" clId="{AF3A06F8-2A76-2F47-9532-6CFB83982C0C}" dt="2021-04-21T08:06:42.528" v="5416" actId="208"/>
          <ac:spMkLst>
            <pc:docMk/>
            <pc:sldMk cId="2524214663" sldId="1731651273"/>
            <ac:spMk id="12" creationId="{DD2F4012-5B19-434C-83F1-099BD0BB0DB4}"/>
          </ac:spMkLst>
        </pc:spChg>
        <pc:spChg chg="mod">
          <ac:chgData name="Alex Pelan" userId="0f2803ee-6420-431a-8481-41eebae873c4" providerId="ADAL" clId="{AF3A06F8-2A76-2F47-9532-6CFB83982C0C}" dt="2021-04-20T10:13:57.248" v="2840"/>
          <ac:spMkLst>
            <pc:docMk/>
            <pc:sldMk cId="2524214663" sldId="1731651273"/>
            <ac:spMk id="13" creationId="{B2967D0E-998A-A147-83E9-B5F571EF62E6}"/>
          </ac:spMkLst>
        </pc:spChg>
        <pc:spChg chg="mod">
          <ac:chgData name="Alex Pelan" userId="0f2803ee-6420-431a-8481-41eebae873c4" providerId="ADAL" clId="{AF3A06F8-2A76-2F47-9532-6CFB83982C0C}" dt="2021-04-20T10:18:20.695" v="2937" actId="20577"/>
          <ac:spMkLst>
            <pc:docMk/>
            <pc:sldMk cId="2524214663" sldId="1731651273"/>
            <ac:spMk id="14" creationId="{AB5D1516-1DD7-AC47-A95E-82B9EE581745}"/>
          </ac:spMkLst>
        </pc:spChg>
        <pc:spChg chg="mod">
          <ac:chgData name="Alex Pelan" userId="0f2803ee-6420-431a-8481-41eebae873c4" providerId="ADAL" clId="{AF3A06F8-2A76-2F47-9532-6CFB83982C0C}" dt="2021-04-20T10:14:04.950" v="2843"/>
          <ac:spMkLst>
            <pc:docMk/>
            <pc:sldMk cId="2524214663" sldId="1731651273"/>
            <ac:spMk id="16" creationId="{27906E68-5144-A94E-A94E-B3AE5DC6F223}"/>
          </ac:spMkLst>
        </pc:spChg>
        <pc:spChg chg="mod">
          <ac:chgData name="Alex Pelan" userId="0f2803ee-6420-431a-8481-41eebae873c4" providerId="ADAL" clId="{AF3A06F8-2A76-2F47-9532-6CFB83982C0C}" dt="2021-04-20T10:14:04.950" v="2843"/>
          <ac:spMkLst>
            <pc:docMk/>
            <pc:sldMk cId="2524214663" sldId="1731651273"/>
            <ac:spMk id="17" creationId="{21BFB7FA-62E3-1249-91A4-104577ABFD85}"/>
          </ac:spMkLst>
        </pc:spChg>
        <pc:spChg chg="mod">
          <ac:chgData name="Alex Pelan" userId="0f2803ee-6420-431a-8481-41eebae873c4" providerId="ADAL" clId="{AF3A06F8-2A76-2F47-9532-6CFB83982C0C}" dt="2021-04-20T10:14:04.950" v="2843"/>
          <ac:spMkLst>
            <pc:docMk/>
            <pc:sldMk cId="2524214663" sldId="1731651273"/>
            <ac:spMk id="18" creationId="{975D5213-4FB7-7945-957F-48F4E3BD4E1C}"/>
          </ac:spMkLst>
        </pc:spChg>
        <pc:spChg chg="mod">
          <ac:chgData name="Alex Pelan" userId="0f2803ee-6420-431a-8481-41eebae873c4" providerId="ADAL" clId="{AF3A06F8-2A76-2F47-9532-6CFB83982C0C}" dt="2021-04-20T10:15:21.106" v="2850" actId="408"/>
          <ac:spMkLst>
            <pc:docMk/>
            <pc:sldMk cId="2524214663" sldId="1731651273"/>
            <ac:spMk id="20" creationId="{73CC177B-EAD4-3340-B87C-6572017717AF}"/>
          </ac:spMkLst>
        </pc:spChg>
        <pc:spChg chg="mod">
          <ac:chgData name="Alex Pelan" userId="0f2803ee-6420-431a-8481-41eebae873c4" providerId="ADAL" clId="{AF3A06F8-2A76-2F47-9532-6CFB83982C0C}" dt="2021-04-20T10:15:21.106" v="2850" actId="408"/>
          <ac:spMkLst>
            <pc:docMk/>
            <pc:sldMk cId="2524214663" sldId="1731651273"/>
            <ac:spMk id="21" creationId="{5CBB16F9-3CFF-234A-AD5F-E167AE604B2D}"/>
          </ac:spMkLst>
        </pc:spChg>
        <pc:spChg chg="mod">
          <ac:chgData name="Alex Pelan" userId="0f2803ee-6420-431a-8481-41eebae873c4" providerId="ADAL" clId="{AF3A06F8-2A76-2F47-9532-6CFB83982C0C}" dt="2021-04-20T10:15:21.106" v="2850" actId="408"/>
          <ac:spMkLst>
            <pc:docMk/>
            <pc:sldMk cId="2524214663" sldId="1731651273"/>
            <ac:spMk id="22" creationId="{5408C9CD-9B55-504B-82E2-39BA6DB2CCB0}"/>
          </ac:spMkLst>
        </pc:spChg>
        <pc:spChg chg="mod">
          <ac:chgData name="Alex Pelan" userId="0f2803ee-6420-431a-8481-41eebae873c4" providerId="ADAL" clId="{AF3A06F8-2A76-2F47-9532-6CFB83982C0C}" dt="2021-04-21T08:06:19.784" v="5412" actId="208"/>
          <ac:spMkLst>
            <pc:docMk/>
            <pc:sldMk cId="2524214663" sldId="1731651273"/>
            <ac:spMk id="24" creationId="{C292EEF9-80E9-EC4E-9F25-ED2E1F1E5683}"/>
          </ac:spMkLst>
        </pc:spChg>
        <pc:spChg chg="mod">
          <ac:chgData name="Alex Pelan" userId="0f2803ee-6420-431a-8481-41eebae873c4" providerId="ADAL" clId="{AF3A06F8-2A76-2F47-9532-6CFB83982C0C}" dt="2021-04-20T10:16:54.982" v="2866"/>
          <ac:spMkLst>
            <pc:docMk/>
            <pc:sldMk cId="2524214663" sldId="1731651273"/>
            <ac:spMk id="25" creationId="{F312C2E6-02AB-F743-8794-838F2883DF50}"/>
          </ac:spMkLst>
        </pc:spChg>
        <pc:spChg chg="mod">
          <ac:chgData name="Alex Pelan" userId="0f2803ee-6420-431a-8481-41eebae873c4" providerId="ADAL" clId="{AF3A06F8-2A76-2F47-9532-6CFB83982C0C}" dt="2021-04-20T10:16:54.982" v="2866"/>
          <ac:spMkLst>
            <pc:docMk/>
            <pc:sldMk cId="2524214663" sldId="1731651273"/>
            <ac:spMk id="26" creationId="{C6615062-EF8B-E040-879D-7FC9402190AA}"/>
          </ac:spMkLst>
        </pc:spChg>
        <pc:spChg chg="mod">
          <ac:chgData name="Alex Pelan" userId="0f2803ee-6420-431a-8481-41eebae873c4" providerId="ADAL" clId="{AF3A06F8-2A76-2F47-9532-6CFB83982C0C}" dt="2021-04-21T08:06:31.076" v="5413" actId="208"/>
          <ac:spMkLst>
            <pc:docMk/>
            <pc:sldMk cId="2524214663" sldId="1731651273"/>
            <ac:spMk id="28" creationId="{4BDF5362-3317-8244-B808-26BEA7384390}"/>
          </ac:spMkLst>
        </pc:spChg>
        <pc:spChg chg="mod">
          <ac:chgData name="Alex Pelan" userId="0f2803ee-6420-431a-8481-41eebae873c4" providerId="ADAL" clId="{AF3A06F8-2A76-2F47-9532-6CFB83982C0C}" dt="2021-04-20T10:17:37.242" v="2875" actId="408"/>
          <ac:spMkLst>
            <pc:docMk/>
            <pc:sldMk cId="2524214663" sldId="1731651273"/>
            <ac:spMk id="29" creationId="{9244A45B-5911-6244-AD0E-8EC20E6BFD70}"/>
          </ac:spMkLst>
        </pc:spChg>
        <pc:spChg chg="mod">
          <ac:chgData name="Alex Pelan" userId="0f2803ee-6420-431a-8481-41eebae873c4" providerId="ADAL" clId="{AF3A06F8-2A76-2F47-9532-6CFB83982C0C}" dt="2021-04-20T10:17:56.198" v="2892" actId="20577"/>
          <ac:spMkLst>
            <pc:docMk/>
            <pc:sldMk cId="2524214663" sldId="1731651273"/>
            <ac:spMk id="30" creationId="{39FCDFA8-0AD3-7A45-8B97-DE9340768662}"/>
          </ac:spMkLst>
        </pc:spChg>
        <pc:spChg chg="mod">
          <ac:chgData name="Alex Pelan" userId="0f2803ee-6420-431a-8481-41eebae873c4" providerId="ADAL" clId="{AF3A06F8-2A76-2F47-9532-6CFB83982C0C}" dt="2021-04-21T08:06:35.645" v="5414" actId="208"/>
          <ac:spMkLst>
            <pc:docMk/>
            <pc:sldMk cId="2524214663" sldId="1731651273"/>
            <ac:spMk id="32" creationId="{01B55BFA-6C74-5549-9396-C5E6B1C66F85}"/>
          </ac:spMkLst>
        </pc:spChg>
        <pc:spChg chg="mod">
          <ac:chgData name="Alex Pelan" userId="0f2803ee-6420-431a-8481-41eebae873c4" providerId="ADAL" clId="{AF3A06F8-2A76-2F47-9532-6CFB83982C0C}" dt="2021-04-20T10:17:37.242" v="2875" actId="408"/>
          <ac:spMkLst>
            <pc:docMk/>
            <pc:sldMk cId="2524214663" sldId="1731651273"/>
            <ac:spMk id="33" creationId="{95626AFC-F32C-4E45-BCAF-DD0E67EC5CAC}"/>
          </ac:spMkLst>
        </pc:spChg>
        <pc:spChg chg="mod">
          <ac:chgData name="Alex Pelan" userId="0f2803ee-6420-431a-8481-41eebae873c4" providerId="ADAL" clId="{AF3A06F8-2A76-2F47-9532-6CFB83982C0C}" dt="2021-04-20T10:18:03.930" v="2908" actId="20577"/>
          <ac:spMkLst>
            <pc:docMk/>
            <pc:sldMk cId="2524214663" sldId="1731651273"/>
            <ac:spMk id="34" creationId="{469DA83C-0389-5842-9AD5-B04B92918C2A}"/>
          </ac:spMkLst>
        </pc:spChg>
        <pc:spChg chg="mod">
          <ac:chgData name="Alex Pelan" userId="0f2803ee-6420-431a-8481-41eebae873c4" providerId="ADAL" clId="{AF3A06F8-2A76-2F47-9532-6CFB83982C0C}" dt="2021-04-21T08:06:39.579" v="5415" actId="208"/>
          <ac:spMkLst>
            <pc:docMk/>
            <pc:sldMk cId="2524214663" sldId="1731651273"/>
            <ac:spMk id="36" creationId="{4D969A81-1F2B-7645-A7EA-EF68852DC2C2}"/>
          </ac:spMkLst>
        </pc:spChg>
        <pc:spChg chg="mod">
          <ac:chgData name="Alex Pelan" userId="0f2803ee-6420-431a-8481-41eebae873c4" providerId="ADAL" clId="{AF3A06F8-2A76-2F47-9532-6CFB83982C0C}" dt="2021-04-20T10:17:37.242" v="2875" actId="408"/>
          <ac:spMkLst>
            <pc:docMk/>
            <pc:sldMk cId="2524214663" sldId="1731651273"/>
            <ac:spMk id="37" creationId="{0EA95973-D410-E44E-8AFE-6A5192720DC3}"/>
          </ac:spMkLst>
        </pc:spChg>
        <pc:spChg chg="mod">
          <ac:chgData name="Alex Pelan" userId="0f2803ee-6420-431a-8481-41eebae873c4" providerId="ADAL" clId="{AF3A06F8-2A76-2F47-9532-6CFB83982C0C}" dt="2021-04-20T10:18:13.073" v="2925" actId="20577"/>
          <ac:spMkLst>
            <pc:docMk/>
            <pc:sldMk cId="2524214663" sldId="1731651273"/>
            <ac:spMk id="38" creationId="{FA42CEB5-D724-3F49-8E35-097A6B66663E}"/>
          </ac:spMkLst>
        </pc:spChg>
        <pc:spChg chg="add del mod">
          <ac:chgData name="Alex Pelan" userId="0f2803ee-6420-431a-8481-41eebae873c4" providerId="ADAL" clId="{AF3A06F8-2A76-2F47-9532-6CFB83982C0C}" dt="2021-04-28T10:00:25.804" v="13026" actId="478"/>
          <ac:spMkLst>
            <pc:docMk/>
            <pc:sldMk cId="2524214663" sldId="1731651273"/>
            <ac:spMk id="43" creationId="{4ED85AB4-0370-0444-96BA-9AE78CD340DB}"/>
          </ac:spMkLst>
        </pc:spChg>
        <pc:spChg chg="add mod">
          <ac:chgData name="Alex Pelan" userId="0f2803ee-6420-431a-8481-41eebae873c4" providerId="ADAL" clId="{AF3A06F8-2A76-2F47-9532-6CFB83982C0C}" dt="2021-04-20T10:34:12.190" v="3201" actId="164"/>
          <ac:spMkLst>
            <pc:docMk/>
            <pc:sldMk cId="2524214663" sldId="1731651273"/>
            <ac:spMk id="44" creationId="{7BFB0A61-97E4-7D49-A52A-584E17B969B3}"/>
          </ac:spMkLst>
        </pc:spChg>
        <pc:spChg chg="add mod">
          <ac:chgData name="Alex Pelan" userId="0f2803ee-6420-431a-8481-41eebae873c4" providerId="ADAL" clId="{AF3A06F8-2A76-2F47-9532-6CFB83982C0C}" dt="2021-04-20T11:09:45.290" v="3325" actId="20577"/>
          <ac:spMkLst>
            <pc:docMk/>
            <pc:sldMk cId="2524214663" sldId="1731651273"/>
            <ac:spMk id="45" creationId="{9CCC5D7F-6FD6-FC46-BA20-1A15802D6497}"/>
          </ac:spMkLst>
        </pc:spChg>
        <pc:spChg chg="add del mod">
          <ac:chgData name="Alex Pelan" userId="0f2803ee-6420-431a-8481-41eebae873c4" providerId="ADAL" clId="{AF3A06F8-2A76-2F47-9532-6CFB83982C0C}" dt="2021-04-20T10:29:09.489" v="3107"/>
          <ac:spMkLst>
            <pc:docMk/>
            <pc:sldMk cId="2524214663" sldId="1731651273"/>
            <ac:spMk id="46" creationId="{32E484A3-2864-1A42-8ADA-CF87CE451E58}"/>
          </ac:spMkLst>
        </pc:spChg>
        <pc:spChg chg="add del mod">
          <ac:chgData name="Alex Pelan" userId="0f2803ee-6420-431a-8481-41eebae873c4" providerId="ADAL" clId="{AF3A06F8-2A76-2F47-9532-6CFB83982C0C}" dt="2021-04-20T10:30:25.212" v="3115"/>
          <ac:spMkLst>
            <pc:docMk/>
            <pc:sldMk cId="2524214663" sldId="1731651273"/>
            <ac:spMk id="47" creationId="{17F1923B-656F-B74C-9F0A-A127162B860E}"/>
          </ac:spMkLst>
        </pc:spChg>
        <pc:spChg chg="add mod">
          <ac:chgData name="Alex Pelan" userId="0f2803ee-6420-431a-8481-41eebae873c4" providerId="ADAL" clId="{AF3A06F8-2A76-2F47-9532-6CFB83982C0C}" dt="2021-04-20T10:34:12.190" v="3201" actId="164"/>
          <ac:spMkLst>
            <pc:docMk/>
            <pc:sldMk cId="2524214663" sldId="1731651273"/>
            <ac:spMk id="48" creationId="{B34D1B10-0864-AE48-8162-BBA75B21E3FD}"/>
          </ac:spMkLst>
        </pc:spChg>
        <pc:spChg chg="add del mod">
          <ac:chgData name="Alex Pelan" userId="0f2803ee-6420-431a-8481-41eebae873c4" providerId="ADAL" clId="{AF3A06F8-2A76-2F47-9532-6CFB83982C0C}" dt="2021-04-20T10:30:55.166" v="3122"/>
          <ac:spMkLst>
            <pc:docMk/>
            <pc:sldMk cId="2524214663" sldId="1731651273"/>
            <ac:spMk id="49" creationId="{C88B7031-EEF1-A641-B37E-CBF03FE3C3CF}"/>
          </ac:spMkLst>
        </pc:spChg>
        <pc:spChg chg="add mod">
          <ac:chgData name="Alex Pelan" userId="0f2803ee-6420-431a-8481-41eebae873c4" providerId="ADAL" clId="{AF3A06F8-2A76-2F47-9532-6CFB83982C0C}" dt="2021-04-20T11:06:04.560" v="3239"/>
          <ac:spMkLst>
            <pc:docMk/>
            <pc:sldMk cId="2524214663" sldId="1731651273"/>
            <ac:spMk id="50" creationId="{0334FFE4-DD13-9D45-9AB5-B9CCBD3798E5}"/>
          </ac:spMkLst>
        </pc:spChg>
        <pc:spChg chg="add mod">
          <ac:chgData name="Alex Pelan" userId="0f2803ee-6420-431a-8481-41eebae873c4" providerId="ADAL" clId="{AF3A06F8-2A76-2F47-9532-6CFB83982C0C}" dt="2021-04-20T11:09:49.088" v="3328" actId="20577"/>
          <ac:spMkLst>
            <pc:docMk/>
            <pc:sldMk cId="2524214663" sldId="1731651273"/>
            <ac:spMk id="51" creationId="{8CCCD152-5BF4-1E44-9AB0-228F12394E00}"/>
          </ac:spMkLst>
        </pc:spChg>
        <pc:spChg chg="add mod">
          <ac:chgData name="Alex Pelan" userId="0f2803ee-6420-431a-8481-41eebae873c4" providerId="ADAL" clId="{AF3A06F8-2A76-2F47-9532-6CFB83982C0C}" dt="2021-04-20T11:07:23.191" v="3268" actId="20577"/>
          <ac:spMkLst>
            <pc:docMk/>
            <pc:sldMk cId="2524214663" sldId="1731651273"/>
            <ac:spMk id="52" creationId="{93717B48-ABBF-B042-AAA3-430F9D62CB27}"/>
          </ac:spMkLst>
        </pc:spChg>
        <pc:spChg chg="add del mod">
          <ac:chgData name="Alex Pelan" userId="0f2803ee-6420-431a-8481-41eebae873c4" providerId="ADAL" clId="{AF3A06F8-2A76-2F47-9532-6CFB83982C0C}" dt="2021-04-20T10:33:49.415" v="3199"/>
          <ac:spMkLst>
            <pc:docMk/>
            <pc:sldMk cId="2524214663" sldId="1731651273"/>
            <ac:spMk id="53" creationId="{3680BF73-CFA9-3140-B758-2F9DB8A9BEC7}"/>
          </ac:spMkLst>
        </pc:spChg>
        <pc:spChg chg="add del mod">
          <ac:chgData name="Alex Pelan" userId="0f2803ee-6420-431a-8481-41eebae873c4" providerId="ADAL" clId="{AF3A06F8-2A76-2F47-9532-6CFB83982C0C}" dt="2021-04-20T10:33:49.415" v="3199"/>
          <ac:spMkLst>
            <pc:docMk/>
            <pc:sldMk cId="2524214663" sldId="1731651273"/>
            <ac:spMk id="54" creationId="{2C6339A7-F256-094F-9264-06A4C7FAC6D0}"/>
          </ac:spMkLst>
        </pc:spChg>
        <pc:spChg chg="add del mod">
          <ac:chgData name="Alex Pelan" userId="0f2803ee-6420-431a-8481-41eebae873c4" providerId="ADAL" clId="{AF3A06F8-2A76-2F47-9532-6CFB83982C0C}" dt="2021-04-20T10:33:49.415" v="3199"/>
          <ac:spMkLst>
            <pc:docMk/>
            <pc:sldMk cId="2524214663" sldId="1731651273"/>
            <ac:spMk id="55" creationId="{33393B76-1837-634D-8DB8-3B18CD16A116}"/>
          </ac:spMkLst>
        </pc:spChg>
        <pc:spChg chg="add mod">
          <ac:chgData name="Alex Pelan" userId="0f2803ee-6420-431a-8481-41eebae873c4" providerId="ADAL" clId="{AF3A06F8-2A76-2F47-9532-6CFB83982C0C}" dt="2021-04-20T11:19:50.313" v="3353" actId="164"/>
          <ac:spMkLst>
            <pc:docMk/>
            <pc:sldMk cId="2524214663" sldId="1731651273"/>
            <ac:spMk id="58" creationId="{ECA3EF37-8AFA-BC45-94E4-DD3AE80169C5}"/>
          </ac:spMkLst>
        </pc:spChg>
        <pc:spChg chg="add mod">
          <ac:chgData name="Alex Pelan" userId="0f2803ee-6420-431a-8481-41eebae873c4" providerId="ADAL" clId="{AF3A06F8-2A76-2F47-9532-6CFB83982C0C}" dt="2021-04-20T12:20:23.972" v="4063" actId="20577"/>
          <ac:spMkLst>
            <pc:docMk/>
            <pc:sldMk cId="2524214663" sldId="1731651273"/>
            <ac:spMk id="59" creationId="{BA2BDE3B-1DA8-824C-8209-E5C0647C994B}"/>
          </ac:spMkLst>
        </pc:spChg>
        <pc:spChg chg="add mod">
          <ac:chgData name="Alex Pelan" userId="0f2803ee-6420-431a-8481-41eebae873c4" providerId="ADAL" clId="{AF3A06F8-2A76-2F47-9532-6CFB83982C0C}" dt="2021-04-20T12:18:38.614" v="3996" actId="20577"/>
          <ac:spMkLst>
            <pc:docMk/>
            <pc:sldMk cId="2524214663" sldId="1731651273"/>
            <ac:spMk id="60" creationId="{73F3377B-CA18-DC47-9F50-D8D0B4B469FC}"/>
          </ac:spMkLst>
        </pc:spChg>
        <pc:spChg chg="add mod">
          <ac:chgData name="Alex Pelan" userId="0f2803ee-6420-431a-8481-41eebae873c4" providerId="ADAL" clId="{AF3A06F8-2A76-2F47-9532-6CFB83982C0C}" dt="2021-04-20T11:21:14.384" v="3360" actId="164"/>
          <ac:spMkLst>
            <pc:docMk/>
            <pc:sldMk cId="2524214663" sldId="1731651273"/>
            <ac:spMk id="61" creationId="{2D5B3E66-7070-2D42-AB5C-783134AB7406}"/>
          </ac:spMkLst>
        </pc:spChg>
        <pc:spChg chg="add mod">
          <ac:chgData name="Alex Pelan" userId="0f2803ee-6420-431a-8481-41eebae873c4" providerId="ADAL" clId="{AF3A06F8-2A76-2F47-9532-6CFB83982C0C}" dt="2021-04-23T09:06:29.811" v="9295" actId="20577"/>
          <ac:spMkLst>
            <pc:docMk/>
            <pc:sldMk cId="2524214663" sldId="1731651273"/>
            <ac:spMk id="62" creationId="{A5509455-59B7-514F-8BF9-BCC3B9A96887}"/>
          </ac:spMkLst>
        </pc:spChg>
        <pc:spChg chg="add mod">
          <ac:chgData name="Alex Pelan" userId="0f2803ee-6420-431a-8481-41eebae873c4" providerId="ADAL" clId="{AF3A06F8-2A76-2F47-9532-6CFB83982C0C}" dt="2021-04-20T12:23:27.340" v="4351" actId="20577"/>
          <ac:spMkLst>
            <pc:docMk/>
            <pc:sldMk cId="2524214663" sldId="1731651273"/>
            <ac:spMk id="63" creationId="{1D8DC969-6861-704C-B411-993A0BAC9874}"/>
          </ac:spMkLst>
        </pc:spChg>
        <pc:spChg chg="add mod">
          <ac:chgData name="Alex Pelan" userId="0f2803ee-6420-431a-8481-41eebae873c4" providerId="ADAL" clId="{AF3A06F8-2A76-2F47-9532-6CFB83982C0C}" dt="2021-04-20T11:21:38.438" v="3365" actId="164"/>
          <ac:spMkLst>
            <pc:docMk/>
            <pc:sldMk cId="2524214663" sldId="1731651273"/>
            <ac:spMk id="64" creationId="{70036ACC-DF77-744A-9EB0-247C006AA1EA}"/>
          </ac:spMkLst>
        </pc:spChg>
        <pc:spChg chg="add mod">
          <ac:chgData name="Alex Pelan" userId="0f2803ee-6420-431a-8481-41eebae873c4" providerId="ADAL" clId="{AF3A06F8-2A76-2F47-9532-6CFB83982C0C}" dt="2021-04-20T12:28:44.527" v="4799" actId="20577"/>
          <ac:spMkLst>
            <pc:docMk/>
            <pc:sldMk cId="2524214663" sldId="1731651273"/>
            <ac:spMk id="65" creationId="{2F2828C4-B6A2-6D46-A8DD-9714D64E8928}"/>
          </ac:spMkLst>
        </pc:spChg>
        <pc:spChg chg="add mod">
          <ac:chgData name="Alex Pelan" userId="0f2803ee-6420-431a-8481-41eebae873c4" providerId="ADAL" clId="{AF3A06F8-2A76-2F47-9532-6CFB83982C0C}" dt="2021-04-20T12:27:26.957" v="4775" actId="20577"/>
          <ac:spMkLst>
            <pc:docMk/>
            <pc:sldMk cId="2524214663" sldId="1731651273"/>
            <ac:spMk id="66" creationId="{6E9D0F3E-3632-BB41-8A66-2843FDB3D820}"/>
          </ac:spMkLst>
        </pc:spChg>
        <pc:grpChg chg="add del mod">
          <ac:chgData name="Alex Pelan" userId="0f2803ee-6420-431a-8481-41eebae873c4" providerId="ADAL" clId="{AF3A06F8-2A76-2F47-9532-6CFB83982C0C}" dt="2021-04-20T10:16:30.416" v="2862" actId="478"/>
          <ac:grpSpMkLst>
            <pc:docMk/>
            <pc:sldMk cId="2524214663" sldId="1731651273"/>
            <ac:grpSpMk id="9" creationId="{132D5680-BC2E-C44F-AAB5-0E253B9960D7}"/>
          </ac:grpSpMkLst>
        </pc:grpChg>
        <pc:grpChg chg="add del mod">
          <ac:chgData name="Alex Pelan" userId="0f2803ee-6420-431a-8481-41eebae873c4" providerId="ADAL" clId="{AF3A06F8-2A76-2F47-9532-6CFB83982C0C}" dt="2021-04-20T10:16:31.379" v="2863" actId="478"/>
          <ac:grpSpMkLst>
            <pc:docMk/>
            <pc:sldMk cId="2524214663" sldId="1731651273"/>
            <ac:grpSpMk id="10" creationId="{74736FAB-C171-804C-A8D6-F2BEE5C2472C}"/>
          </ac:grpSpMkLst>
        </pc:grpChg>
        <pc:grpChg chg="add mod">
          <ac:chgData name="Alex Pelan" userId="0f2803ee-6420-431a-8481-41eebae873c4" providerId="ADAL" clId="{AF3A06F8-2A76-2F47-9532-6CFB83982C0C}" dt="2021-04-20T10:35:24.566" v="3224" actId="1036"/>
          <ac:grpSpMkLst>
            <pc:docMk/>
            <pc:sldMk cId="2524214663" sldId="1731651273"/>
            <ac:grpSpMk id="11" creationId="{2C4D4EBE-43EB-EF43-B9B0-43CD27115D3E}"/>
          </ac:grpSpMkLst>
        </pc:grpChg>
        <pc:grpChg chg="add del mod">
          <ac:chgData name="Alex Pelan" userId="0f2803ee-6420-431a-8481-41eebae873c4" providerId="ADAL" clId="{AF3A06F8-2A76-2F47-9532-6CFB83982C0C}" dt="2021-04-20T10:16:28.143" v="2860" actId="478"/>
          <ac:grpSpMkLst>
            <pc:docMk/>
            <pc:sldMk cId="2524214663" sldId="1731651273"/>
            <ac:grpSpMk id="15" creationId="{18D02CB3-8179-204E-8A68-38D4B00B4EB1}"/>
          </ac:grpSpMkLst>
        </pc:grpChg>
        <pc:grpChg chg="add del mod">
          <ac:chgData name="Alex Pelan" userId="0f2803ee-6420-431a-8481-41eebae873c4" providerId="ADAL" clId="{AF3A06F8-2A76-2F47-9532-6CFB83982C0C}" dt="2021-04-20T10:16:29.881" v="2861" actId="478"/>
          <ac:grpSpMkLst>
            <pc:docMk/>
            <pc:sldMk cId="2524214663" sldId="1731651273"/>
            <ac:grpSpMk id="19" creationId="{B9113C05-CBEF-FD46-92F8-853F904CCC55}"/>
          </ac:grpSpMkLst>
        </pc:grpChg>
        <pc:grpChg chg="add mod">
          <ac:chgData name="Alex Pelan" userId="0f2803ee-6420-431a-8481-41eebae873c4" providerId="ADAL" clId="{AF3A06F8-2A76-2F47-9532-6CFB83982C0C}" dt="2021-04-20T10:35:24.566" v="3224" actId="1036"/>
          <ac:grpSpMkLst>
            <pc:docMk/>
            <pc:sldMk cId="2524214663" sldId="1731651273"/>
            <ac:grpSpMk id="23" creationId="{75BD255C-2456-D446-9FD2-AC295D4DF85C}"/>
          </ac:grpSpMkLst>
        </pc:grpChg>
        <pc:grpChg chg="add mod">
          <ac:chgData name="Alex Pelan" userId="0f2803ee-6420-431a-8481-41eebae873c4" providerId="ADAL" clId="{AF3A06F8-2A76-2F47-9532-6CFB83982C0C}" dt="2021-04-20T10:35:24.566" v="3224" actId="1036"/>
          <ac:grpSpMkLst>
            <pc:docMk/>
            <pc:sldMk cId="2524214663" sldId="1731651273"/>
            <ac:grpSpMk id="27" creationId="{C8F86875-7DC0-384D-A59A-9ABA93A16ADC}"/>
          </ac:grpSpMkLst>
        </pc:grpChg>
        <pc:grpChg chg="add mod">
          <ac:chgData name="Alex Pelan" userId="0f2803ee-6420-431a-8481-41eebae873c4" providerId="ADAL" clId="{AF3A06F8-2A76-2F47-9532-6CFB83982C0C}" dt="2021-04-20T10:35:24.566" v="3224" actId="1036"/>
          <ac:grpSpMkLst>
            <pc:docMk/>
            <pc:sldMk cId="2524214663" sldId="1731651273"/>
            <ac:grpSpMk id="31" creationId="{D761FCE1-BFAF-EF43-8009-95F54593C0DB}"/>
          </ac:grpSpMkLst>
        </pc:grpChg>
        <pc:grpChg chg="add mod">
          <ac:chgData name="Alex Pelan" userId="0f2803ee-6420-431a-8481-41eebae873c4" providerId="ADAL" clId="{AF3A06F8-2A76-2F47-9532-6CFB83982C0C}" dt="2021-04-20T10:35:24.566" v="3224" actId="1036"/>
          <ac:grpSpMkLst>
            <pc:docMk/>
            <pc:sldMk cId="2524214663" sldId="1731651273"/>
            <ac:grpSpMk id="35" creationId="{8DA69B75-BCE4-D04E-A69E-F3E61710CBEF}"/>
          </ac:grpSpMkLst>
        </pc:grpChg>
        <pc:grpChg chg="add mod">
          <ac:chgData name="Alex Pelan" userId="0f2803ee-6420-431a-8481-41eebae873c4" providerId="ADAL" clId="{AF3A06F8-2A76-2F47-9532-6CFB83982C0C}" dt="2021-04-20T11:06:04.560" v="3239"/>
          <ac:grpSpMkLst>
            <pc:docMk/>
            <pc:sldMk cId="2524214663" sldId="1731651273"/>
            <ac:grpSpMk id="56" creationId="{8193F896-D3D1-674A-B1BC-B150BF87722D}"/>
          </ac:grpSpMkLst>
        </pc:grpChg>
        <pc:grpChg chg="add mod">
          <ac:chgData name="Alex Pelan" userId="0f2803ee-6420-431a-8481-41eebae873c4" providerId="ADAL" clId="{AF3A06F8-2A76-2F47-9532-6CFB83982C0C}" dt="2021-04-20T10:35:24.566" v="3224" actId="1036"/>
          <ac:grpSpMkLst>
            <pc:docMk/>
            <pc:sldMk cId="2524214663" sldId="1731651273"/>
            <ac:grpSpMk id="57" creationId="{3ABC9046-DDEF-5346-A062-5057CE8E5699}"/>
          </ac:grpSpMkLst>
        </pc:grpChg>
        <pc:grpChg chg="add mod">
          <ac:chgData name="Alex Pelan" userId="0f2803ee-6420-431a-8481-41eebae873c4" providerId="ADAL" clId="{AF3A06F8-2A76-2F47-9532-6CFB83982C0C}" dt="2021-04-20T11:19:50.313" v="3353" actId="164"/>
          <ac:grpSpMkLst>
            <pc:docMk/>
            <pc:sldMk cId="2524214663" sldId="1731651273"/>
            <ac:grpSpMk id="67" creationId="{864F5A48-0B34-1846-A8BC-76F17805B6D0}"/>
          </ac:grpSpMkLst>
        </pc:grpChg>
        <pc:grpChg chg="add mod">
          <ac:chgData name="Alex Pelan" userId="0f2803ee-6420-431a-8481-41eebae873c4" providerId="ADAL" clId="{AF3A06F8-2A76-2F47-9532-6CFB83982C0C}" dt="2021-04-20T11:21:14.384" v="3360" actId="164"/>
          <ac:grpSpMkLst>
            <pc:docMk/>
            <pc:sldMk cId="2524214663" sldId="1731651273"/>
            <ac:grpSpMk id="68" creationId="{A57385BD-C27B-8949-BF1A-5B3A34F3C80A}"/>
          </ac:grpSpMkLst>
        </pc:grpChg>
        <pc:grpChg chg="add mod">
          <ac:chgData name="Alex Pelan" userId="0f2803ee-6420-431a-8481-41eebae873c4" providerId="ADAL" clId="{AF3A06F8-2A76-2F47-9532-6CFB83982C0C}" dt="2021-04-20T11:21:38.438" v="3365" actId="164"/>
          <ac:grpSpMkLst>
            <pc:docMk/>
            <pc:sldMk cId="2524214663" sldId="1731651273"/>
            <ac:grpSpMk id="69" creationId="{9527C386-EEE5-964D-82D5-9108D8EF91AD}"/>
          </ac:grpSpMkLst>
        </pc:grpChg>
        <pc:cxnChg chg="add del">
          <ac:chgData name="Alex Pelan" userId="0f2803ee-6420-431a-8481-41eebae873c4" providerId="ADAL" clId="{AF3A06F8-2A76-2F47-9532-6CFB83982C0C}" dt="2021-04-20T10:20:28.832" v="2947" actId="478"/>
          <ac:cxnSpMkLst>
            <pc:docMk/>
            <pc:sldMk cId="2524214663" sldId="1731651273"/>
            <ac:cxnSpMk id="40" creationId="{270AF369-9D80-6348-93BB-73D424AF98F6}"/>
          </ac:cxnSpMkLst>
        </pc:cxnChg>
        <pc:cxnChg chg="add del mod">
          <ac:chgData name="Alex Pelan" userId="0f2803ee-6420-431a-8481-41eebae873c4" providerId="ADAL" clId="{AF3A06F8-2A76-2F47-9532-6CFB83982C0C}" dt="2021-04-20T10:20:26.856" v="2946" actId="478"/>
          <ac:cxnSpMkLst>
            <pc:docMk/>
            <pc:sldMk cId="2524214663" sldId="1731651273"/>
            <ac:cxnSpMk id="41" creationId="{8F83CC4D-E461-C346-8EE7-F60FE277BDB1}"/>
          </ac:cxnSpMkLst>
        </pc:cxnChg>
      </pc:sldChg>
      <pc:sldChg chg="new del">
        <pc:chgData name="Alex Pelan" userId="0f2803ee-6420-431a-8481-41eebae873c4" providerId="ADAL" clId="{AF3A06F8-2A76-2F47-9532-6CFB83982C0C}" dt="2021-04-21T08:32:16.251" v="5439" actId="2696"/>
        <pc:sldMkLst>
          <pc:docMk/>
          <pc:sldMk cId="963100624" sldId="1731651274"/>
        </pc:sldMkLst>
      </pc:sldChg>
      <pc:sldChg chg="addSp delSp modSp add mod delAnim modAnim">
        <pc:chgData name="Alex Pelan" userId="0f2803ee-6420-431a-8481-41eebae873c4" providerId="ADAL" clId="{AF3A06F8-2A76-2F47-9532-6CFB83982C0C}" dt="2021-04-23T09:07:01.380" v="9297" actId="20577"/>
        <pc:sldMkLst>
          <pc:docMk/>
          <pc:sldMk cId="818660161" sldId="1731651275"/>
        </pc:sldMkLst>
        <pc:spChg chg="mod">
          <ac:chgData name="Alex Pelan" userId="0f2803ee-6420-431a-8481-41eebae873c4" providerId="ADAL" clId="{AF3A06F8-2A76-2F47-9532-6CFB83982C0C}" dt="2021-04-20T12:34:01.166" v="4820" actId="20577"/>
          <ac:spMkLst>
            <pc:docMk/>
            <pc:sldMk cId="818660161" sldId="1731651275"/>
            <ac:spMk id="2" creationId="{0EC76EA2-3BC5-4140-9CA5-C3B658B78ACC}"/>
          </ac:spMkLst>
        </pc:spChg>
        <pc:spChg chg="add del mod">
          <ac:chgData name="Alex Pelan" userId="0f2803ee-6420-431a-8481-41eebae873c4" providerId="ADAL" clId="{AF3A06F8-2A76-2F47-9532-6CFB83982C0C}" dt="2021-04-20T12:38:15.185" v="4967"/>
          <ac:spMkLst>
            <pc:docMk/>
            <pc:sldMk cId="818660161" sldId="1731651275"/>
            <ac:spMk id="3" creationId="{88DAEC8D-BB04-ED4B-BF03-C0A0337B7DC1}"/>
          </ac:spMkLst>
        </pc:spChg>
        <pc:spChg chg="mod">
          <ac:chgData name="Alex Pelan" userId="0f2803ee-6420-431a-8481-41eebae873c4" providerId="ADAL" clId="{AF3A06F8-2A76-2F47-9532-6CFB83982C0C}" dt="2021-04-21T07:38:10.157" v="5361" actId="164"/>
          <ac:spMkLst>
            <pc:docMk/>
            <pc:sldMk cId="818660161" sldId="1731651275"/>
            <ac:spMk id="3" creationId="{906D88ED-8D0A-479A-9B90-F56237EBE1E7}"/>
          </ac:spMkLst>
        </pc:spChg>
        <pc:spChg chg="add mod">
          <ac:chgData name="Alex Pelan" userId="0f2803ee-6420-431a-8481-41eebae873c4" providerId="ADAL" clId="{AF3A06F8-2A76-2F47-9532-6CFB83982C0C}" dt="2021-04-21T07:38:10.157" v="5361" actId="164"/>
          <ac:spMkLst>
            <pc:docMk/>
            <pc:sldMk cId="818660161" sldId="1731651275"/>
            <ac:spMk id="4" creationId="{19FC714D-ADA5-4045-8978-31D72AEF1942}"/>
          </ac:spMkLst>
        </pc:spChg>
        <pc:spChg chg="mod">
          <ac:chgData name="Alex Pelan" userId="0f2803ee-6420-431a-8481-41eebae873c4" providerId="ADAL" clId="{AF3A06F8-2A76-2F47-9532-6CFB83982C0C}" dt="2021-04-21T07:58:05.733" v="5411" actId="113"/>
          <ac:spMkLst>
            <pc:docMk/>
            <pc:sldMk cId="818660161" sldId="1731651275"/>
            <ac:spMk id="25" creationId="{FA592239-99E2-48E4-8F8E-A7FFA3F3D654}"/>
          </ac:spMkLst>
        </pc:spChg>
        <pc:spChg chg="mod">
          <ac:chgData name="Alex Pelan" userId="0f2803ee-6420-431a-8481-41eebae873c4" providerId="ADAL" clId="{AF3A06F8-2A76-2F47-9532-6CFB83982C0C}" dt="2021-04-20T12:48:32.648" v="5127" actId="207"/>
          <ac:spMkLst>
            <pc:docMk/>
            <pc:sldMk cId="818660161" sldId="1731651275"/>
            <ac:spMk id="44" creationId="{7BFB0A61-97E4-7D49-A52A-584E17B969B3}"/>
          </ac:spMkLst>
        </pc:spChg>
        <pc:spChg chg="mod">
          <ac:chgData name="Alex Pelan" userId="0f2803ee-6420-431a-8481-41eebae873c4" providerId="ADAL" clId="{AF3A06F8-2A76-2F47-9532-6CFB83982C0C}" dt="2021-04-20T13:16:10.419" v="5156" actId="403"/>
          <ac:spMkLst>
            <pc:docMk/>
            <pc:sldMk cId="818660161" sldId="1731651275"/>
            <ac:spMk id="45" creationId="{9CCC5D7F-6FD6-FC46-BA20-1A15802D6497}"/>
          </ac:spMkLst>
        </pc:spChg>
        <pc:spChg chg="add del mod">
          <ac:chgData name="Alex Pelan" userId="0f2803ee-6420-431a-8481-41eebae873c4" providerId="ADAL" clId="{AF3A06F8-2A76-2F47-9532-6CFB83982C0C}" dt="2021-04-20T12:49:56.181" v="5138" actId="478"/>
          <ac:spMkLst>
            <pc:docMk/>
            <pc:sldMk cId="818660161" sldId="1731651275"/>
            <ac:spMk id="46" creationId="{9985BABB-BDF8-664D-B71D-BD38A548A07F}"/>
          </ac:spMkLst>
        </pc:spChg>
        <pc:spChg chg="add mod">
          <ac:chgData name="Alex Pelan" userId="0f2803ee-6420-431a-8481-41eebae873c4" providerId="ADAL" clId="{AF3A06F8-2A76-2F47-9532-6CFB83982C0C}" dt="2021-04-21T07:38:01.924" v="5360" actId="164"/>
          <ac:spMkLst>
            <pc:docMk/>
            <pc:sldMk cId="818660161" sldId="1731651275"/>
            <ac:spMk id="47" creationId="{A2C267E0-8723-E149-97F0-0B66A3C7D3DE}"/>
          </ac:spMkLst>
        </pc:spChg>
        <pc:spChg chg="mod">
          <ac:chgData name="Alex Pelan" userId="0f2803ee-6420-431a-8481-41eebae873c4" providerId="ADAL" clId="{AF3A06F8-2A76-2F47-9532-6CFB83982C0C}" dt="2021-04-20T12:48:00.800" v="5123" actId="207"/>
          <ac:spMkLst>
            <pc:docMk/>
            <pc:sldMk cId="818660161" sldId="1731651275"/>
            <ac:spMk id="48" creationId="{B34D1B10-0864-AE48-8162-BBA75B21E3FD}"/>
          </ac:spMkLst>
        </pc:spChg>
        <pc:spChg chg="add mod">
          <ac:chgData name="Alex Pelan" userId="0f2803ee-6420-431a-8481-41eebae873c4" providerId="ADAL" clId="{AF3A06F8-2A76-2F47-9532-6CFB83982C0C}" dt="2021-04-21T07:37:48.791" v="5359" actId="164"/>
          <ac:spMkLst>
            <pc:docMk/>
            <pc:sldMk cId="818660161" sldId="1731651275"/>
            <ac:spMk id="49" creationId="{6BAB1E75-BBA4-3B45-AD93-817BA3B177BF}"/>
          </ac:spMkLst>
        </pc:spChg>
        <pc:spChg chg="mod">
          <ac:chgData name="Alex Pelan" userId="0f2803ee-6420-431a-8481-41eebae873c4" providerId="ADAL" clId="{AF3A06F8-2A76-2F47-9532-6CFB83982C0C}" dt="2021-04-20T12:41:49.454" v="5030"/>
          <ac:spMkLst>
            <pc:docMk/>
            <pc:sldMk cId="818660161" sldId="1731651275"/>
            <ac:spMk id="50" creationId="{0334FFE4-DD13-9D45-9AB5-B9CCBD3798E5}"/>
          </ac:spMkLst>
        </pc:spChg>
        <pc:spChg chg="mod">
          <ac:chgData name="Alex Pelan" userId="0f2803ee-6420-431a-8481-41eebae873c4" providerId="ADAL" clId="{AF3A06F8-2A76-2F47-9532-6CFB83982C0C}" dt="2021-04-20T13:16:14.406" v="5158" actId="403"/>
          <ac:spMkLst>
            <pc:docMk/>
            <pc:sldMk cId="818660161" sldId="1731651275"/>
            <ac:spMk id="51" creationId="{8CCCD152-5BF4-1E44-9AB0-228F12394E00}"/>
          </ac:spMkLst>
        </pc:spChg>
        <pc:spChg chg="mod">
          <ac:chgData name="Alex Pelan" userId="0f2803ee-6420-431a-8481-41eebae873c4" providerId="ADAL" clId="{AF3A06F8-2A76-2F47-9532-6CFB83982C0C}" dt="2021-04-20T12:50:22.463" v="5142" actId="207"/>
          <ac:spMkLst>
            <pc:docMk/>
            <pc:sldMk cId="818660161" sldId="1731651275"/>
            <ac:spMk id="52" creationId="{93717B48-ABBF-B042-AAA3-430F9D62CB27}"/>
          </ac:spMkLst>
        </pc:spChg>
        <pc:spChg chg="add mod">
          <ac:chgData name="Alex Pelan" userId="0f2803ee-6420-431a-8481-41eebae873c4" providerId="ADAL" clId="{AF3A06F8-2A76-2F47-9532-6CFB83982C0C}" dt="2021-04-21T07:37:37.645" v="5358" actId="164"/>
          <ac:spMkLst>
            <pc:docMk/>
            <pc:sldMk cId="818660161" sldId="1731651275"/>
            <ac:spMk id="53" creationId="{3D3EF748-635C-C945-89A7-AD7E47503441}"/>
          </ac:spMkLst>
        </pc:spChg>
        <pc:spChg chg="add mod">
          <ac:chgData name="Alex Pelan" userId="0f2803ee-6420-431a-8481-41eebae873c4" providerId="ADAL" clId="{AF3A06F8-2A76-2F47-9532-6CFB83982C0C}" dt="2021-04-21T07:38:01.924" v="5360" actId="164"/>
          <ac:spMkLst>
            <pc:docMk/>
            <pc:sldMk cId="818660161" sldId="1731651275"/>
            <ac:spMk id="54" creationId="{B2865B5F-FCD8-9D48-BF74-598BFB01F8EF}"/>
          </ac:spMkLst>
        </pc:spChg>
        <pc:spChg chg="add mod">
          <ac:chgData name="Alex Pelan" userId="0f2803ee-6420-431a-8481-41eebae873c4" providerId="ADAL" clId="{AF3A06F8-2A76-2F47-9532-6CFB83982C0C}" dt="2021-04-21T07:58:04.360" v="5410" actId="113"/>
          <ac:spMkLst>
            <pc:docMk/>
            <pc:sldMk cId="818660161" sldId="1731651275"/>
            <ac:spMk id="55" creationId="{2C902641-64C7-CF44-A6C4-FE5E4FED2F3F}"/>
          </ac:spMkLst>
        </pc:spChg>
        <pc:spChg chg="mod">
          <ac:chgData name="Alex Pelan" userId="0f2803ee-6420-431a-8481-41eebae873c4" providerId="ADAL" clId="{AF3A06F8-2A76-2F47-9532-6CFB83982C0C}" dt="2021-04-20T12:42:44.740" v="5043"/>
          <ac:spMkLst>
            <pc:docMk/>
            <pc:sldMk cId="818660161" sldId="1731651275"/>
            <ac:spMk id="58" creationId="{ECA3EF37-8AFA-BC45-94E4-DD3AE80169C5}"/>
          </ac:spMkLst>
        </pc:spChg>
        <pc:spChg chg="mod">
          <ac:chgData name="Alex Pelan" userId="0f2803ee-6420-431a-8481-41eebae873c4" providerId="ADAL" clId="{AF3A06F8-2A76-2F47-9532-6CFB83982C0C}" dt="2021-04-20T13:16:17.861" v="5160" actId="403"/>
          <ac:spMkLst>
            <pc:docMk/>
            <pc:sldMk cId="818660161" sldId="1731651275"/>
            <ac:spMk id="59" creationId="{BA2BDE3B-1DA8-824C-8209-E5C0647C994B}"/>
          </ac:spMkLst>
        </pc:spChg>
        <pc:spChg chg="mod">
          <ac:chgData name="Alex Pelan" userId="0f2803ee-6420-431a-8481-41eebae873c4" providerId="ADAL" clId="{AF3A06F8-2A76-2F47-9532-6CFB83982C0C}" dt="2021-04-20T12:50:50.323" v="5150" actId="207"/>
          <ac:spMkLst>
            <pc:docMk/>
            <pc:sldMk cId="818660161" sldId="1731651275"/>
            <ac:spMk id="60" creationId="{73F3377B-CA18-DC47-9F50-D8D0B4B469FC}"/>
          </ac:spMkLst>
        </pc:spChg>
        <pc:spChg chg="mod">
          <ac:chgData name="Alex Pelan" userId="0f2803ee-6420-431a-8481-41eebae873c4" providerId="ADAL" clId="{AF3A06F8-2A76-2F47-9532-6CFB83982C0C}" dt="2021-04-20T12:43:26.530" v="5055"/>
          <ac:spMkLst>
            <pc:docMk/>
            <pc:sldMk cId="818660161" sldId="1731651275"/>
            <ac:spMk id="61" creationId="{2D5B3E66-7070-2D42-AB5C-783134AB7406}"/>
          </ac:spMkLst>
        </pc:spChg>
        <pc:spChg chg="mod">
          <ac:chgData name="Alex Pelan" userId="0f2803ee-6420-431a-8481-41eebae873c4" providerId="ADAL" clId="{AF3A06F8-2A76-2F47-9532-6CFB83982C0C}" dt="2021-04-20T13:16:21.954" v="5162" actId="403"/>
          <ac:spMkLst>
            <pc:docMk/>
            <pc:sldMk cId="818660161" sldId="1731651275"/>
            <ac:spMk id="62" creationId="{A5509455-59B7-514F-8BF9-BCC3B9A96887}"/>
          </ac:spMkLst>
        </pc:spChg>
        <pc:spChg chg="mod">
          <ac:chgData name="Alex Pelan" userId="0f2803ee-6420-431a-8481-41eebae873c4" providerId="ADAL" clId="{AF3A06F8-2A76-2F47-9532-6CFB83982C0C}" dt="2021-04-20T12:50:56.839" v="5151" actId="207"/>
          <ac:spMkLst>
            <pc:docMk/>
            <pc:sldMk cId="818660161" sldId="1731651275"/>
            <ac:spMk id="63" creationId="{1D8DC969-6861-704C-B411-993A0BAC9874}"/>
          </ac:spMkLst>
        </pc:spChg>
        <pc:spChg chg="mod">
          <ac:chgData name="Alex Pelan" userId="0f2803ee-6420-431a-8481-41eebae873c4" providerId="ADAL" clId="{AF3A06F8-2A76-2F47-9532-6CFB83982C0C}" dt="2021-04-20T12:40:00.777" v="5016" actId="20577"/>
          <ac:spMkLst>
            <pc:docMk/>
            <pc:sldMk cId="818660161" sldId="1731651275"/>
            <ac:spMk id="65" creationId="{2F2828C4-B6A2-6D46-A8DD-9714D64E8928}"/>
          </ac:spMkLst>
        </pc:spChg>
        <pc:spChg chg="add mod">
          <ac:chgData name="Alex Pelan" userId="0f2803ee-6420-431a-8481-41eebae873c4" providerId="ADAL" clId="{AF3A06F8-2A76-2F47-9532-6CFB83982C0C}" dt="2021-04-21T07:37:48.791" v="5359" actId="164"/>
          <ac:spMkLst>
            <pc:docMk/>
            <pc:sldMk cId="818660161" sldId="1731651275"/>
            <ac:spMk id="70" creationId="{A0037B8B-9394-9F49-BD3D-50ADA22E09B2}"/>
          </ac:spMkLst>
        </pc:spChg>
        <pc:spChg chg="add mod">
          <ac:chgData name="Alex Pelan" userId="0f2803ee-6420-431a-8481-41eebae873c4" providerId="ADAL" clId="{AF3A06F8-2A76-2F47-9532-6CFB83982C0C}" dt="2021-04-23T09:07:01.380" v="9297" actId="20577"/>
          <ac:spMkLst>
            <pc:docMk/>
            <pc:sldMk cId="818660161" sldId="1731651275"/>
            <ac:spMk id="71" creationId="{13D4B025-0F56-3A4A-9254-32924A350269}"/>
          </ac:spMkLst>
        </pc:spChg>
        <pc:spChg chg="add mod">
          <ac:chgData name="Alex Pelan" userId="0f2803ee-6420-431a-8481-41eebae873c4" providerId="ADAL" clId="{AF3A06F8-2A76-2F47-9532-6CFB83982C0C}" dt="2021-04-21T07:37:37.645" v="5358" actId="164"/>
          <ac:spMkLst>
            <pc:docMk/>
            <pc:sldMk cId="818660161" sldId="1731651275"/>
            <ac:spMk id="72" creationId="{F718199A-4BBC-AA4E-8896-023E1E5ABE8C}"/>
          </ac:spMkLst>
        </pc:spChg>
        <pc:spChg chg="add mod">
          <ac:chgData name="Alex Pelan" userId="0f2803ee-6420-431a-8481-41eebae873c4" providerId="ADAL" clId="{AF3A06F8-2A76-2F47-9532-6CFB83982C0C}" dt="2021-04-21T08:28:12.400" v="5438" actId="20577"/>
          <ac:spMkLst>
            <pc:docMk/>
            <pc:sldMk cId="818660161" sldId="1731651275"/>
            <ac:spMk id="73" creationId="{E5018D60-ED17-2B42-A5AA-619A338C4E9F}"/>
          </ac:spMkLst>
        </pc:spChg>
        <pc:grpChg chg="add mod">
          <ac:chgData name="Alex Pelan" userId="0f2803ee-6420-431a-8481-41eebae873c4" providerId="ADAL" clId="{AF3A06F8-2A76-2F47-9532-6CFB83982C0C}" dt="2021-04-21T08:28:00.168" v="5429" actId="1035"/>
          <ac:grpSpMkLst>
            <pc:docMk/>
            <pc:sldMk cId="818660161" sldId="1731651275"/>
            <ac:grpSpMk id="5" creationId="{0073C7DF-CA97-0142-9887-37F2FCCB36FA}"/>
          </ac:grpSpMkLst>
        </pc:grpChg>
        <pc:grpChg chg="add mod">
          <ac:chgData name="Alex Pelan" userId="0f2803ee-6420-431a-8481-41eebae873c4" providerId="ADAL" clId="{AF3A06F8-2A76-2F47-9532-6CFB83982C0C}" dt="2021-04-21T08:28:00.168" v="5429" actId="1035"/>
          <ac:grpSpMkLst>
            <pc:docMk/>
            <pc:sldMk cId="818660161" sldId="1731651275"/>
            <ac:grpSpMk id="6" creationId="{1C6428F8-C875-8244-93F3-5774EFFBCCE6}"/>
          </ac:grpSpMkLst>
        </pc:grpChg>
        <pc:grpChg chg="add mod">
          <ac:chgData name="Alex Pelan" userId="0f2803ee-6420-431a-8481-41eebae873c4" providerId="ADAL" clId="{AF3A06F8-2A76-2F47-9532-6CFB83982C0C}" dt="2021-04-21T08:28:00.168" v="5429" actId="1035"/>
          <ac:grpSpMkLst>
            <pc:docMk/>
            <pc:sldMk cId="818660161" sldId="1731651275"/>
            <ac:grpSpMk id="7" creationId="{C02BA116-A5EE-B848-8134-F0A865EEC052}"/>
          </ac:grpSpMkLst>
        </pc:grpChg>
        <pc:grpChg chg="add mod">
          <ac:chgData name="Alex Pelan" userId="0f2803ee-6420-431a-8481-41eebae873c4" providerId="ADAL" clId="{AF3A06F8-2A76-2F47-9532-6CFB83982C0C}" dt="2021-04-21T08:28:00.168" v="5429" actId="1035"/>
          <ac:grpSpMkLst>
            <pc:docMk/>
            <pc:sldMk cId="818660161" sldId="1731651275"/>
            <ac:grpSpMk id="8" creationId="{41F46FC3-25E8-714F-88D3-B12002D6B8EC}"/>
          </ac:grpSpMkLst>
        </pc:grpChg>
        <pc:grpChg chg="del">
          <ac:chgData name="Alex Pelan" userId="0f2803ee-6420-431a-8481-41eebae873c4" providerId="ADAL" clId="{AF3A06F8-2A76-2F47-9532-6CFB83982C0C}" dt="2021-04-20T12:39:58.194" v="5015" actId="478"/>
          <ac:grpSpMkLst>
            <pc:docMk/>
            <pc:sldMk cId="818660161" sldId="1731651275"/>
            <ac:grpSpMk id="11" creationId="{2C4D4EBE-43EB-EF43-B9B0-43CD27115D3E}"/>
          </ac:grpSpMkLst>
        </pc:grpChg>
        <pc:grpChg chg="del">
          <ac:chgData name="Alex Pelan" userId="0f2803ee-6420-431a-8481-41eebae873c4" providerId="ADAL" clId="{AF3A06F8-2A76-2F47-9532-6CFB83982C0C}" dt="2021-04-20T12:40:10.082" v="5021" actId="478"/>
          <ac:grpSpMkLst>
            <pc:docMk/>
            <pc:sldMk cId="818660161" sldId="1731651275"/>
            <ac:grpSpMk id="23" creationId="{75BD255C-2456-D446-9FD2-AC295D4DF85C}"/>
          </ac:grpSpMkLst>
        </pc:grpChg>
        <pc:grpChg chg="del">
          <ac:chgData name="Alex Pelan" userId="0f2803ee-6420-431a-8481-41eebae873c4" providerId="ADAL" clId="{AF3A06F8-2A76-2F47-9532-6CFB83982C0C}" dt="2021-04-20T12:40:09.250" v="5020" actId="478"/>
          <ac:grpSpMkLst>
            <pc:docMk/>
            <pc:sldMk cId="818660161" sldId="1731651275"/>
            <ac:grpSpMk id="27" creationId="{C8F86875-7DC0-384D-A59A-9ABA93A16ADC}"/>
          </ac:grpSpMkLst>
        </pc:grpChg>
        <pc:grpChg chg="del">
          <ac:chgData name="Alex Pelan" userId="0f2803ee-6420-431a-8481-41eebae873c4" providerId="ADAL" clId="{AF3A06F8-2A76-2F47-9532-6CFB83982C0C}" dt="2021-04-20T12:40:08.409" v="5019" actId="478"/>
          <ac:grpSpMkLst>
            <pc:docMk/>
            <pc:sldMk cId="818660161" sldId="1731651275"/>
            <ac:grpSpMk id="31" creationId="{D761FCE1-BFAF-EF43-8009-95F54593C0DB}"/>
          </ac:grpSpMkLst>
        </pc:grpChg>
        <pc:grpChg chg="del">
          <ac:chgData name="Alex Pelan" userId="0f2803ee-6420-431a-8481-41eebae873c4" providerId="ADAL" clId="{AF3A06F8-2A76-2F47-9532-6CFB83982C0C}" dt="2021-04-20T12:40:07.243" v="5018" actId="478"/>
          <ac:grpSpMkLst>
            <pc:docMk/>
            <pc:sldMk cId="818660161" sldId="1731651275"/>
            <ac:grpSpMk id="35" creationId="{8DA69B75-BCE4-D04E-A69E-F3E61710CBEF}"/>
          </ac:grpSpMkLst>
        </pc:grpChg>
        <pc:grpChg chg="mod">
          <ac:chgData name="Alex Pelan" userId="0f2803ee-6420-431a-8481-41eebae873c4" providerId="ADAL" clId="{AF3A06F8-2A76-2F47-9532-6CFB83982C0C}" dt="2021-04-21T07:38:01.924" v="5360" actId="164"/>
          <ac:grpSpMkLst>
            <pc:docMk/>
            <pc:sldMk cId="818660161" sldId="1731651275"/>
            <ac:grpSpMk id="56" creationId="{8193F896-D3D1-674A-B1BC-B150BF87722D}"/>
          </ac:grpSpMkLst>
        </pc:grpChg>
        <pc:grpChg chg="mod">
          <ac:chgData name="Alex Pelan" userId="0f2803ee-6420-431a-8481-41eebae873c4" providerId="ADAL" clId="{AF3A06F8-2A76-2F47-9532-6CFB83982C0C}" dt="2021-04-21T07:38:10.157" v="5361" actId="164"/>
          <ac:grpSpMkLst>
            <pc:docMk/>
            <pc:sldMk cId="818660161" sldId="1731651275"/>
            <ac:grpSpMk id="57" creationId="{3ABC9046-DDEF-5346-A062-5057CE8E5699}"/>
          </ac:grpSpMkLst>
        </pc:grpChg>
        <pc:grpChg chg="mod">
          <ac:chgData name="Alex Pelan" userId="0f2803ee-6420-431a-8481-41eebae873c4" providerId="ADAL" clId="{AF3A06F8-2A76-2F47-9532-6CFB83982C0C}" dt="2021-04-21T07:37:48.791" v="5359" actId="164"/>
          <ac:grpSpMkLst>
            <pc:docMk/>
            <pc:sldMk cId="818660161" sldId="1731651275"/>
            <ac:grpSpMk id="67" creationId="{864F5A48-0B34-1846-A8BC-76F17805B6D0}"/>
          </ac:grpSpMkLst>
        </pc:grpChg>
        <pc:grpChg chg="mod">
          <ac:chgData name="Alex Pelan" userId="0f2803ee-6420-431a-8481-41eebae873c4" providerId="ADAL" clId="{AF3A06F8-2A76-2F47-9532-6CFB83982C0C}" dt="2021-04-21T07:37:37.645" v="5358" actId="164"/>
          <ac:grpSpMkLst>
            <pc:docMk/>
            <pc:sldMk cId="818660161" sldId="1731651275"/>
            <ac:grpSpMk id="68" creationId="{A57385BD-C27B-8949-BF1A-5B3A34F3C80A}"/>
          </ac:grpSpMkLst>
        </pc:grpChg>
        <pc:grpChg chg="del">
          <ac:chgData name="Alex Pelan" userId="0f2803ee-6420-431a-8481-41eebae873c4" providerId="ADAL" clId="{AF3A06F8-2A76-2F47-9532-6CFB83982C0C}" dt="2021-04-20T12:40:03.118" v="5017" actId="478"/>
          <ac:grpSpMkLst>
            <pc:docMk/>
            <pc:sldMk cId="818660161" sldId="1731651275"/>
            <ac:grpSpMk id="69" creationId="{9527C386-EEE5-964D-82D5-9108D8EF91AD}"/>
          </ac:grpSpMkLst>
        </pc:grpChg>
      </pc:sldChg>
      <pc:sldChg chg="addSp delSp modSp add mod delAnim modAnim">
        <pc:chgData name="Alex Pelan" userId="0f2803ee-6420-431a-8481-41eebae873c4" providerId="ADAL" clId="{AF3A06F8-2A76-2F47-9532-6CFB83982C0C}" dt="2021-05-04T10:30:10.144" v="19038" actId="1076"/>
        <pc:sldMkLst>
          <pc:docMk/>
          <pc:sldMk cId="1581921501" sldId="1731651276"/>
        </pc:sldMkLst>
        <pc:spChg chg="mod">
          <ac:chgData name="Alex Pelan" userId="0f2803ee-6420-431a-8481-41eebae873c4" providerId="ADAL" clId="{AF3A06F8-2A76-2F47-9532-6CFB83982C0C}" dt="2021-04-28T10:51:56.631" v="14703" actId="20577"/>
          <ac:spMkLst>
            <pc:docMk/>
            <pc:sldMk cId="1581921501" sldId="1731651276"/>
            <ac:spMk id="2" creationId="{0EC76EA2-3BC5-4140-9CA5-C3B658B78ACC}"/>
          </ac:spMkLst>
        </pc:spChg>
        <pc:spChg chg="add del mod">
          <ac:chgData name="Alex Pelan" userId="0f2803ee-6420-431a-8481-41eebae873c4" providerId="ADAL" clId="{AF3A06F8-2A76-2F47-9532-6CFB83982C0C}" dt="2021-04-21T08:45:00.847" v="5465" actId="478"/>
          <ac:spMkLst>
            <pc:docMk/>
            <pc:sldMk cId="1581921501" sldId="1731651276"/>
            <ac:spMk id="3" creationId="{76BDA1C0-6AF8-2C43-9D7D-018F8622E417}"/>
          </ac:spMkLst>
        </pc:spChg>
        <pc:spChg chg="del mod">
          <ac:chgData name="Alex Pelan" userId="0f2803ee-6420-431a-8481-41eebae873c4" providerId="ADAL" clId="{AF3A06F8-2A76-2F47-9532-6CFB83982C0C}" dt="2021-04-20T13:50:59.914" v="5176" actId="478"/>
          <ac:spMkLst>
            <pc:docMk/>
            <pc:sldMk cId="1581921501" sldId="1731651276"/>
            <ac:spMk id="3" creationId="{906D88ED-8D0A-479A-9B90-F56237EBE1E7}"/>
          </ac:spMkLst>
        </pc:spChg>
        <pc:spChg chg="mod topLvl">
          <ac:chgData name="Alex Pelan" userId="0f2803ee-6420-431a-8481-41eebae873c4" providerId="ADAL" clId="{AF3A06F8-2A76-2F47-9532-6CFB83982C0C}" dt="2021-04-21T08:50:43.154" v="5653" actId="1582"/>
          <ac:spMkLst>
            <pc:docMk/>
            <pc:sldMk cId="1581921501" sldId="1731651276"/>
            <ac:spMk id="4" creationId="{19FC714D-ADA5-4045-8978-31D72AEF1942}"/>
          </ac:spMkLst>
        </pc:spChg>
        <pc:spChg chg="add del mod">
          <ac:chgData name="Alex Pelan" userId="0f2803ee-6420-431a-8481-41eebae873c4" providerId="ADAL" clId="{AF3A06F8-2A76-2F47-9532-6CFB83982C0C}" dt="2021-04-21T08:45:02.442" v="5467"/>
          <ac:spMkLst>
            <pc:docMk/>
            <pc:sldMk cId="1581921501" sldId="1731651276"/>
            <ac:spMk id="5" creationId="{5D3AAD43-22D0-B14D-ADCF-EE61EA2C774E}"/>
          </ac:spMkLst>
        </pc:spChg>
        <pc:spChg chg="add del mod">
          <ac:chgData name="Alex Pelan" userId="0f2803ee-6420-431a-8481-41eebae873c4" providerId="ADAL" clId="{AF3A06F8-2A76-2F47-9532-6CFB83982C0C}" dt="2021-04-20T13:52:03.364" v="5190" actId="478"/>
          <ac:spMkLst>
            <pc:docMk/>
            <pc:sldMk cId="1581921501" sldId="1731651276"/>
            <ac:spMk id="6" creationId="{B5B373FE-1ED3-8349-B730-76FA74C4FDC4}"/>
          </ac:spMkLst>
        </pc:spChg>
        <pc:spChg chg="add del mod">
          <ac:chgData name="Alex Pelan" userId="0f2803ee-6420-431a-8481-41eebae873c4" providerId="ADAL" clId="{AF3A06F8-2A76-2F47-9532-6CFB83982C0C}" dt="2021-04-21T08:44:59.112" v="5463"/>
          <ac:spMkLst>
            <pc:docMk/>
            <pc:sldMk cId="1581921501" sldId="1731651276"/>
            <ac:spMk id="6" creationId="{F329CA77-F02C-4B4B-B3AC-46186D16A464}"/>
          </ac:spMkLst>
        </pc:spChg>
        <pc:spChg chg="add del mod">
          <ac:chgData name="Alex Pelan" userId="0f2803ee-6420-431a-8481-41eebae873c4" providerId="ADAL" clId="{AF3A06F8-2A76-2F47-9532-6CFB83982C0C}" dt="2021-04-21T08:45:02.817" v="5469"/>
          <ac:spMkLst>
            <pc:docMk/>
            <pc:sldMk cId="1581921501" sldId="1731651276"/>
            <ac:spMk id="7" creationId="{1C1E3B86-6859-A142-8916-B55771144417}"/>
          </ac:spMkLst>
        </pc:spChg>
        <pc:spChg chg="add del mod topLvl">
          <ac:chgData name="Alex Pelan" userId="0f2803ee-6420-431a-8481-41eebae873c4" providerId="ADAL" clId="{AF3A06F8-2A76-2F47-9532-6CFB83982C0C}" dt="2021-04-20T13:55:06.814" v="5250" actId="478"/>
          <ac:spMkLst>
            <pc:docMk/>
            <pc:sldMk cId="1581921501" sldId="1731651276"/>
            <ac:spMk id="7" creationId="{A202C157-531F-874C-9B34-0EF9925711FA}"/>
          </ac:spMkLst>
        </pc:spChg>
        <pc:spChg chg="add del mod">
          <ac:chgData name="Alex Pelan" userId="0f2803ee-6420-431a-8481-41eebae873c4" providerId="ADAL" clId="{AF3A06F8-2A76-2F47-9532-6CFB83982C0C}" dt="2021-04-21T08:45:20.772" v="5472" actId="478"/>
          <ac:spMkLst>
            <pc:docMk/>
            <pc:sldMk cId="1581921501" sldId="1731651276"/>
            <ac:spMk id="8" creationId="{23EE9CCB-C938-D247-A217-FCAEF9A82172}"/>
          </ac:spMkLst>
        </pc:spChg>
        <pc:spChg chg="add mod">
          <ac:chgData name="Alex Pelan" userId="0f2803ee-6420-431a-8481-41eebae873c4" providerId="ADAL" clId="{AF3A06F8-2A76-2F47-9532-6CFB83982C0C}" dt="2021-04-21T08:50:48.642" v="5654" actId="1582"/>
          <ac:spMkLst>
            <pc:docMk/>
            <pc:sldMk cId="1581921501" sldId="1731651276"/>
            <ac:spMk id="9" creationId="{0FE7A1D8-427B-E548-9E46-D29D66267C1C}"/>
          </ac:spMkLst>
        </pc:spChg>
        <pc:spChg chg="add mod">
          <ac:chgData name="Alex Pelan" userId="0f2803ee-6420-431a-8481-41eebae873c4" providerId="ADAL" clId="{AF3A06F8-2A76-2F47-9532-6CFB83982C0C}" dt="2021-04-21T08:51:01.386" v="5656" actId="1582"/>
          <ac:spMkLst>
            <pc:docMk/>
            <pc:sldMk cId="1581921501" sldId="1731651276"/>
            <ac:spMk id="14" creationId="{EF60E12B-59ED-8243-B253-CB9DBBE8EE56}"/>
          </ac:spMkLst>
        </pc:spChg>
        <pc:spChg chg="add mod">
          <ac:chgData name="Alex Pelan" userId="0f2803ee-6420-431a-8481-41eebae873c4" providerId="ADAL" clId="{AF3A06F8-2A76-2F47-9532-6CFB83982C0C}" dt="2021-04-21T08:51:41.224" v="5664" actId="692"/>
          <ac:spMkLst>
            <pc:docMk/>
            <pc:sldMk cId="1581921501" sldId="1731651276"/>
            <ac:spMk id="15" creationId="{F1B63DB0-C517-5B49-9B3A-B5D6412CC582}"/>
          </ac:spMkLst>
        </pc:spChg>
        <pc:spChg chg="add mod">
          <ac:chgData name="Alex Pelan" userId="0f2803ee-6420-431a-8481-41eebae873c4" providerId="ADAL" clId="{AF3A06F8-2A76-2F47-9532-6CFB83982C0C}" dt="2021-04-21T08:51:27.799" v="5658" actId="692"/>
          <ac:spMkLst>
            <pc:docMk/>
            <pc:sldMk cId="1581921501" sldId="1731651276"/>
            <ac:spMk id="16" creationId="{5974FB63-A7A0-D349-B952-089757F5D616}"/>
          </ac:spMkLst>
        </pc:spChg>
        <pc:spChg chg="add mod">
          <ac:chgData name="Alex Pelan" userId="0f2803ee-6420-431a-8481-41eebae873c4" providerId="ADAL" clId="{AF3A06F8-2A76-2F47-9532-6CFB83982C0C}" dt="2021-04-21T08:51:36.748" v="5661" actId="692"/>
          <ac:spMkLst>
            <pc:docMk/>
            <pc:sldMk cId="1581921501" sldId="1731651276"/>
            <ac:spMk id="17" creationId="{A70F6205-BD0B-AD4B-A8C3-62C82E0ECA98}"/>
          </ac:spMkLst>
        </pc:spChg>
        <pc:spChg chg="del mod">
          <ac:chgData name="Alex Pelan" userId="0f2803ee-6420-431a-8481-41eebae873c4" providerId="ADAL" clId="{AF3A06F8-2A76-2F47-9532-6CFB83982C0C}" dt="2021-04-20T13:51:02.914" v="5177" actId="478"/>
          <ac:spMkLst>
            <pc:docMk/>
            <pc:sldMk cId="1581921501" sldId="1731651276"/>
            <ac:spMk id="25" creationId="{FA592239-99E2-48E4-8F8E-A7FFA3F3D654}"/>
          </ac:spMkLst>
        </pc:spChg>
        <pc:spChg chg="mod">
          <ac:chgData name="Alex Pelan" userId="0f2803ee-6420-431a-8481-41eebae873c4" providerId="ADAL" clId="{AF3A06F8-2A76-2F47-9532-6CFB83982C0C}" dt="2021-04-21T08:53:34.883" v="5720" actId="20577"/>
          <ac:spMkLst>
            <pc:docMk/>
            <pc:sldMk cId="1581921501" sldId="1731651276"/>
            <ac:spMk id="28" creationId="{298ED827-2CB2-BC48-A868-CE803576F3B5}"/>
          </ac:spMkLst>
        </pc:spChg>
        <pc:spChg chg="mod">
          <ac:chgData name="Alex Pelan" userId="0f2803ee-6420-431a-8481-41eebae873c4" providerId="ADAL" clId="{AF3A06F8-2A76-2F47-9532-6CFB83982C0C}" dt="2021-04-20T13:53:18.270" v="5218"/>
          <ac:spMkLst>
            <pc:docMk/>
            <pc:sldMk cId="1581921501" sldId="1731651276"/>
            <ac:spMk id="28" creationId="{50AF9D4C-E5A9-9E40-AE3A-7BBF54DB0121}"/>
          </ac:spMkLst>
        </pc:spChg>
        <pc:spChg chg="mod">
          <ac:chgData name="Alex Pelan" userId="0f2803ee-6420-431a-8481-41eebae873c4" providerId="ADAL" clId="{AF3A06F8-2A76-2F47-9532-6CFB83982C0C}" dt="2021-04-21T08:52:05.728" v="5668"/>
          <ac:spMkLst>
            <pc:docMk/>
            <pc:sldMk cId="1581921501" sldId="1731651276"/>
            <ac:spMk id="29" creationId="{05BA4906-30CB-E749-B44C-E6CFF0F87EBA}"/>
          </ac:spMkLst>
        </pc:spChg>
        <pc:spChg chg="mod">
          <ac:chgData name="Alex Pelan" userId="0f2803ee-6420-431a-8481-41eebae873c4" providerId="ADAL" clId="{AF3A06F8-2A76-2F47-9532-6CFB83982C0C}" dt="2021-04-20T13:53:18.270" v="5218"/>
          <ac:spMkLst>
            <pc:docMk/>
            <pc:sldMk cId="1581921501" sldId="1731651276"/>
            <ac:spMk id="29" creationId="{306A994D-A32C-CF4C-A400-6FD32EC354D7}"/>
          </ac:spMkLst>
        </pc:spChg>
        <pc:spChg chg="add del mod">
          <ac:chgData name="Alex Pelan" userId="0f2803ee-6420-431a-8481-41eebae873c4" providerId="ADAL" clId="{AF3A06F8-2A76-2F47-9532-6CFB83982C0C}" dt="2021-04-20T13:56:27.466" v="5274" actId="478"/>
          <ac:spMkLst>
            <pc:docMk/>
            <pc:sldMk cId="1581921501" sldId="1731651276"/>
            <ac:spMk id="32" creationId="{F7117B60-6832-BB45-93E5-329DA80C35A3}"/>
          </ac:spMkLst>
        </pc:spChg>
        <pc:spChg chg="add del mod">
          <ac:chgData name="Alex Pelan" userId="0f2803ee-6420-431a-8481-41eebae873c4" providerId="ADAL" clId="{AF3A06F8-2A76-2F47-9532-6CFB83982C0C}" dt="2021-04-21T08:46:47.216" v="5481" actId="478"/>
          <ac:spMkLst>
            <pc:docMk/>
            <pc:sldMk cId="1581921501" sldId="1731651276"/>
            <ac:spMk id="33" creationId="{6FD6D1C8-0031-464F-82E5-7A811842E2C7}"/>
          </ac:spMkLst>
        </pc:spChg>
        <pc:spChg chg="add del mod">
          <ac:chgData name="Alex Pelan" userId="0f2803ee-6420-431a-8481-41eebae873c4" providerId="ADAL" clId="{AF3A06F8-2A76-2F47-9532-6CFB83982C0C}" dt="2021-04-21T08:46:47.216" v="5481" actId="478"/>
          <ac:spMkLst>
            <pc:docMk/>
            <pc:sldMk cId="1581921501" sldId="1731651276"/>
            <ac:spMk id="34" creationId="{EC810139-1796-4040-84FB-BCA3509DD015}"/>
          </ac:spMkLst>
        </pc:spChg>
        <pc:spChg chg="add del mod">
          <ac:chgData name="Alex Pelan" userId="0f2803ee-6420-431a-8481-41eebae873c4" providerId="ADAL" clId="{AF3A06F8-2A76-2F47-9532-6CFB83982C0C}" dt="2021-04-21T08:46:47.216" v="5481" actId="478"/>
          <ac:spMkLst>
            <pc:docMk/>
            <pc:sldMk cId="1581921501" sldId="1731651276"/>
            <ac:spMk id="35" creationId="{11F5C5F8-ED1A-CE4F-88A4-32DCA94440B6}"/>
          </ac:spMkLst>
        </pc:spChg>
        <pc:spChg chg="add mod">
          <ac:chgData name="Alex Pelan" userId="0f2803ee-6420-431a-8481-41eebae873c4" providerId="ADAL" clId="{AF3A06F8-2A76-2F47-9532-6CFB83982C0C}" dt="2021-04-21T08:58:28.201" v="5832" actId="1035"/>
          <ac:spMkLst>
            <pc:docMk/>
            <pc:sldMk cId="1581921501" sldId="1731651276"/>
            <ac:spMk id="36" creationId="{E45163E7-68AA-A34A-A51A-C30169E5F5A2}"/>
          </ac:spMkLst>
        </pc:spChg>
        <pc:spChg chg="del">
          <ac:chgData name="Alex Pelan" userId="0f2803ee-6420-431a-8481-41eebae873c4" providerId="ADAL" clId="{AF3A06F8-2A76-2F47-9532-6CFB83982C0C}" dt="2021-04-20T13:50:53.664" v="5173" actId="478"/>
          <ac:spMkLst>
            <pc:docMk/>
            <pc:sldMk cId="1581921501" sldId="1731651276"/>
            <ac:spMk id="44" creationId="{7BFB0A61-97E4-7D49-A52A-584E17B969B3}"/>
          </ac:spMkLst>
        </pc:spChg>
        <pc:spChg chg="del mod topLvl">
          <ac:chgData name="Alex Pelan" userId="0f2803ee-6420-431a-8481-41eebae873c4" providerId="ADAL" clId="{AF3A06F8-2A76-2F47-9532-6CFB83982C0C}" dt="2021-04-20T13:55:21.717" v="5252" actId="478"/>
          <ac:spMkLst>
            <pc:docMk/>
            <pc:sldMk cId="1581921501" sldId="1731651276"/>
            <ac:spMk id="45" creationId="{9CCC5D7F-6FD6-FC46-BA20-1A15802D6497}"/>
          </ac:spMkLst>
        </pc:spChg>
        <pc:spChg chg="del mod">
          <ac:chgData name="Alex Pelan" userId="0f2803ee-6420-431a-8481-41eebae873c4" providerId="ADAL" clId="{AF3A06F8-2A76-2F47-9532-6CFB83982C0C}" dt="2021-04-20T13:56:47.368" v="5281" actId="478"/>
          <ac:spMkLst>
            <pc:docMk/>
            <pc:sldMk cId="1581921501" sldId="1731651276"/>
            <ac:spMk id="47" creationId="{A2C267E0-8723-E149-97F0-0B66A3C7D3DE}"/>
          </ac:spMkLst>
        </pc:spChg>
        <pc:spChg chg="del">
          <ac:chgData name="Alex Pelan" userId="0f2803ee-6420-431a-8481-41eebae873c4" providerId="ADAL" clId="{AF3A06F8-2A76-2F47-9532-6CFB83982C0C}" dt="2021-04-20T13:50:49.514" v="5172" actId="478"/>
          <ac:spMkLst>
            <pc:docMk/>
            <pc:sldMk cId="1581921501" sldId="1731651276"/>
            <ac:spMk id="48" creationId="{B34D1B10-0864-AE48-8162-BBA75B21E3FD}"/>
          </ac:spMkLst>
        </pc:spChg>
        <pc:spChg chg="del mod">
          <ac:chgData name="Alex Pelan" userId="0f2803ee-6420-431a-8481-41eebae873c4" providerId="ADAL" clId="{AF3A06F8-2A76-2F47-9532-6CFB83982C0C}" dt="2021-04-20T13:56:47.368" v="5281" actId="478"/>
          <ac:spMkLst>
            <pc:docMk/>
            <pc:sldMk cId="1581921501" sldId="1731651276"/>
            <ac:spMk id="49" creationId="{6BAB1E75-BBA4-3B45-AD93-817BA3B177BF}"/>
          </ac:spMkLst>
        </pc:spChg>
        <pc:spChg chg="del mod">
          <ac:chgData name="Alex Pelan" userId="0f2803ee-6420-431a-8481-41eebae873c4" providerId="ADAL" clId="{AF3A06F8-2A76-2F47-9532-6CFB83982C0C}" dt="2021-04-20T13:56:47.368" v="5281" actId="478"/>
          <ac:spMkLst>
            <pc:docMk/>
            <pc:sldMk cId="1581921501" sldId="1731651276"/>
            <ac:spMk id="53" creationId="{3D3EF748-635C-C945-89A7-AD7E47503441}"/>
          </ac:spMkLst>
        </pc:spChg>
        <pc:grpChg chg="add del mod topLvl">
          <ac:chgData name="Alex Pelan" userId="0f2803ee-6420-431a-8481-41eebae873c4" providerId="ADAL" clId="{AF3A06F8-2A76-2F47-9532-6CFB83982C0C}" dt="2021-04-20T13:55:21.717" v="5252" actId="478"/>
          <ac:grpSpMkLst>
            <pc:docMk/>
            <pc:sldMk cId="1581921501" sldId="1731651276"/>
            <ac:grpSpMk id="5" creationId="{B6CCEFB0-73D9-6F4C-B16B-C2170CDE5E1C}"/>
          </ac:grpSpMkLst>
        </pc:grpChg>
        <pc:grpChg chg="add del mod">
          <ac:chgData name="Alex Pelan" userId="0f2803ee-6420-431a-8481-41eebae873c4" providerId="ADAL" clId="{AF3A06F8-2A76-2F47-9532-6CFB83982C0C}" dt="2021-04-20T13:55:06.814" v="5250" actId="478"/>
          <ac:grpSpMkLst>
            <pc:docMk/>
            <pc:sldMk cId="1581921501" sldId="1731651276"/>
            <ac:grpSpMk id="8" creationId="{2868027E-6B33-D54C-B709-36209D2D964C}"/>
          </ac:grpSpMkLst>
        </pc:grpChg>
        <pc:grpChg chg="add mod">
          <ac:chgData name="Alex Pelan" userId="0f2803ee-6420-431a-8481-41eebae873c4" providerId="ADAL" clId="{AF3A06F8-2A76-2F47-9532-6CFB83982C0C}" dt="2021-04-21T08:52:10.177" v="5670" actId="1076"/>
          <ac:grpSpMkLst>
            <pc:docMk/>
            <pc:sldMk cId="1581921501" sldId="1731651276"/>
            <ac:grpSpMk id="10" creationId="{C6CA3499-883D-0A44-97AF-593CAF3D3099}"/>
          </ac:grpSpMkLst>
        </pc:grpChg>
        <pc:grpChg chg="add mod">
          <ac:chgData name="Alex Pelan" userId="0f2803ee-6420-431a-8481-41eebae873c4" providerId="ADAL" clId="{AF3A06F8-2A76-2F47-9532-6CFB83982C0C}" dt="2021-04-21T08:48:16.366" v="5570" actId="164"/>
          <ac:grpSpMkLst>
            <pc:docMk/>
            <pc:sldMk cId="1581921501" sldId="1731651276"/>
            <ac:grpSpMk id="11" creationId="{265B768E-A411-4347-966A-39EC6E8C3CAA}"/>
          </ac:grpSpMkLst>
        </pc:grpChg>
        <pc:grpChg chg="add mod">
          <ac:chgData name="Alex Pelan" userId="0f2803ee-6420-431a-8481-41eebae873c4" providerId="ADAL" clId="{AF3A06F8-2A76-2F47-9532-6CFB83982C0C}" dt="2021-04-21T08:49:17.665" v="5644" actId="1035"/>
          <ac:grpSpMkLst>
            <pc:docMk/>
            <pc:sldMk cId="1581921501" sldId="1731651276"/>
            <ac:grpSpMk id="12" creationId="{859D3793-D415-2448-80F2-1962F75A1296}"/>
          </ac:grpSpMkLst>
        </pc:grpChg>
        <pc:grpChg chg="add mod">
          <ac:chgData name="Alex Pelan" userId="0f2803ee-6420-431a-8481-41eebae873c4" providerId="ADAL" clId="{AF3A06F8-2A76-2F47-9532-6CFB83982C0C}" dt="2021-04-21T08:52:18.339" v="5671" actId="1076"/>
          <ac:grpSpMkLst>
            <pc:docMk/>
            <pc:sldMk cId="1581921501" sldId="1731651276"/>
            <ac:grpSpMk id="27" creationId="{03828D62-2B2F-9E43-812D-232A2AA220A4}"/>
          </ac:grpSpMkLst>
        </pc:grpChg>
        <pc:grpChg chg="add del mod">
          <ac:chgData name="Alex Pelan" userId="0f2803ee-6420-431a-8481-41eebae873c4" providerId="ADAL" clId="{AF3A06F8-2A76-2F47-9532-6CFB83982C0C}" dt="2021-04-20T13:54:40.364" v="5232" actId="478"/>
          <ac:grpSpMkLst>
            <pc:docMk/>
            <pc:sldMk cId="1581921501" sldId="1731651276"/>
            <ac:grpSpMk id="27" creationId="{6C51B1FC-2A4F-A644-ABE5-B7566FA7FBE6}"/>
          </ac:grpSpMkLst>
        </pc:grpChg>
        <pc:grpChg chg="del mod">
          <ac:chgData name="Alex Pelan" userId="0f2803ee-6420-431a-8481-41eebae873c4" providerId="ADAL" clId="{AF3A06F8-2A76-2F47-9532-6CFB83982C0C}" dt="2021-04-20T13:56:50.830" v="5282" actId="478"/>
          <ac:grpSpMkLst>
            <pc:docMk/>
            <pc:sldMk cId="1581921501" sldId="1731651276"/>
            <ac:grpSpMk id="56" creationId="{8193F896-D3D1-674A-B1BC-B150BF87722D}"/>
          </ac:grpSpMkLst>
        </pc:grpChg>
        <pc:grpChg chg="del mod">
          <ac:chgData name="Alex Pelan" userId="0f2803ee-6420-431a-8481-41eebae873c4" providerId="ADAL" clId="{AF3A06F8-2A76-2F47-9532-6CFB83982C0C}" dt="2021-04-20T13:50:53.664" v="5173" actId="478"/>
          <ac:grpSpMkLst>
            <pc:docMk/>
            <pc:sldMk cId="1581921501" sldId="1731651276"/>
            <ac:grpSpMk id="57" creationId="{3ABC9046-DDEF-5346-A062-5057CE8E5699}"/>
          </ac:grpSpMkLst>
        </pc:grpChg>
        <pc:grpChg chg="del mod">
          <ac:chgData name="Alex Pelan" userId="0f2803ee-6420-431a-8481-41eebae873c4" providerId="ADAL" clId="{AF3A06F8-2A76-2F47-9532-6CFB83982C0C}" dt="2021-04-20T13:56:50.830" v="5282" actId="478"/>
          <ac:grpSpMkLst>
            <pc:docMk/>
            <pc:sldMk cId="1581921501" sldId="1731651276"/>
            <ac:grpSpMk id="67" creationId="{864F5A48-0B34-1846-A8BC-76F17805B6D0}"/>
          </ac:grpSpMkLst>
        </pc:grpChg>
        <pc:grpChg chg="del mod">
          <ac:chgData name="Alex Pelan" userId="0f2803ee-6420-431a-8481-41eebae873c4" providerId="ADAL" clId="{AF3A06F8-2A76-2F47-9532-6CFB83982C0C}" dt="2021-04-20T13:56:50.830" v="5282" actId="478"/>
          <ac:grpSpMkLst>
            <pc:docMk/>
            <pc:sldMk cId="1581921501" sldId="1731651276"/>
            <ac:grpSpMk id="68" creationId="{A57385BD-C27B-8949-BF1A-5B3A34F3C80A}"/>
          </ac:grpSpMkLst>
        </pc:grpChg>
        <pc:picChg chg="add mod">
          <ac:chgData name="Alex Pelan" userId="0f2803ee-6420-431a-8481-41eebae873c4" providerId="ADAL" clId="{AF3A06F8-2A76-2F47-9532-6CFB83982C0C}" dt="2021-05-04T10:30:10.144" v="19038" actId="1076"/>
          <ac:picMkLst>
            <pc:docMk/>
            <pc:sldMk cId="1581921501" sldId="1731651276"/>
            <ac:picMk id="40" creationId="{9BF1FA08-9977-E746-A1A3-83677960106D}"/>
          </ac:picMkLst>
        </pc:picChg>
        <pc:cxnChg chg="add mod">
          <ac:chgData name="Alex Pelan" userId="0f2803ee-6420-431a-8481-41eebae873c4" providerId="ADAL" clId="{AF3A06F8-2A76-2F47-9532-6CFB83982C0C}" dt="2021-04-21T08:52:10.177" v="5670" actId="1076"/>
          <ac:cxnSpMkLst>
            <pc:docMk/>
            <pc:sldMk cId="1581921501" sldId="1731651276"/>
            <ac:cxnSpMk id="18" creationId="{BD32BA13-4F06-D647-A460-E223620A1451}"/>
          </ac:cxnSpMkLst>
        </pc:cxnChg>
        <pc:cxnChg chg="add mod">
          <ac:chgData name="Alex Pelan" userId="0f2803ee-6420-431a-8481-41eebae873c4" providerId="ADAL" clId="{AF3A06F8-2A76-2F47-9532-6CFB83982C0C}" dt="2021-04-21T08:52:10.177" v="5670" actId="1076"/>
          <ac:cxnSpMkLst>
            <pc:docMk/>
            <pc:sldMk cId="1581921501" sldId="1731651276"/>
            <ac:cxnSpMk id="24" creationId="{4D4925E6-F8C2-0C43-B849-86A926B09ECF}"/>
          </ac:cxnSpMkLst>
        </pc:cxnChg>
        <pc:cxnChg chg="add mod">
          <ac:chgData name="Alex Pelan" userId="0f2803ee-6420-431a-8481-41eebae873c4" providerId="ADAL" clId="{AF3A06F8-2A76-2F47-9532-6CFB83982C0C}" dt="2021-04-21T08:52:31.219" v="5674" actId="14100"/>
          <ac:cxnSpMkLst>
            <pc:docMk/>
            <pc:sldMk cId="1581921501" sldId="1731651276"/>
            <ac:cxnSpMk id="30" creationId="{3500B22D-D193-FA4D-A1FD-43D94F73E2EE}"/>
          </ac:cxnSpMkLst>
        </pc:cxnChg>
        <pc:cxnChg chg="add mod">
          <ac:chgData name="Alex Pelan" userId="0f2803ee-6420-431a-8481-41eebae873c4" providerId="ADAL" clId="{AF3A06F8-2A76-2F47-9532-6CFB83982C0C}" dt="2021-04-21T08:53:03.051" v="5685" actId="692"/>
          <ac:cxnSpMkLst>
            <pc:docMk/>
            <pc:sldMk cId="1581921501" sldId="1731651276"/>
            <ac:cxnSpMk id="32" creationId="{3642182F-0619-D541-8548-FBB6C92B4D4A}"/>
          </ac:cxnSpMkLst>
        </pc:cxnChg>
        <pc:cxnChg chg="add del mod">
          <ac:chgData name="Alex Pelan" userId="0f2803ee-6420-431a-8481-41eebae873c4" providerId="ADAL" clId="{AF3A06F8-2A76-2F47-9532-6CFB83982C0C}" dt="2021-04-21T08:52:50.998" v="5679" actId="478"/>
          <ac:cxnSpMkLst>
            <pc:docMk/>
            <pc:sldMk cId="1581921501" sldId="1731651276"/>
            <ac:cxnSpMk id="37" creationId="{1F33D0EC-DC90-104E-8D0E-81F551792252}"/>
          </ac:cxnSpMkLst>
        </pc:cxnChg>
      </pc:sldChg>
      <pc:sldChg chg="new del">
        <pc:chgData name="Alex Pelan" userId="0f2803ee-6420-431a-8481-41eebae873c4" providerId="ADAL" clId="{AF3A06F8-2A76-2F47-9532-6CFB83982C0C}" dt="2021-04-21T09:17:57.671" v="5957" actId="2696"/>
        <pc:sldMkLst>
          <pc:docMk/>
          <pc:sldMk cId="264497399" sldId="1731651277"/>
        </pc:sldMkLst>
      </pc:sldChg>
      <pc:sldChg chg="addSp delSp modSp new mod ord">
        <pc:chgData name="Alex Pelan" userId="0f2803ee-6420-431a-8481-41eebae873c4" providerId="ADAL" clId="{AF3A06F8-2A76-2F47-9532-6CFB83982C0C}" dt="2021-04-21T09:17:02.977" v="5952" actId="113"/>
        <pc:sldMkLst>
          <pc:docMk/>
          <pc:sldMk cId="3417577359" sldId="1731651278"/>
        </pc:sldMkLst>
        <pc:spChg chg="mod">
          <ac:chgData name="Alex Pelan" userId="0f2803ee-6420-431a-8481-41eebae873c4" providerId="ADAL" clId="{AF3A06F8-2A76-2F47-9532-6CFB83982C0C}" dt="2021-04-21T09:17:02.977" v="5952" actId="113"/>
          <ac:spMkLst>
            <pc:docMk/>
            <pc:sldMk cId="3417577359" sldId="1731651278"/>
            <ac:spMk id="2" creationId="{295C1FCA-E4D0-F845-BF80-EC40E169C798}"/>
          </ac:spMkLst>
        </pc:spChg>
        <pc:spChg chg="mod">
          <ac:chgData name="Alex Pelan" userId="0f2803ee-6420-431a-8481-41eebae873c4" providerId="ADAL" clId="{AF3A06F8-2A76-2F47-9532-6CFB83982C0C}" dt="2021-04-21T09:11:59.841" v="5921" actId="207"/>
          <ac:spMkLst>
            <pc:docMk/>
            <pc:sldMk cId="3417577359" sldId="1731651278"/>
            <ac:spMk id="3" creationId="{39819D9C-DC82-C640-B126-64DCA6BF631F}"/>
          </ac:spMkLst>
        </pc:spChg>
        <pc:spChg chg="del mod">
          <ac:chgData name="Alex Pelan" userId="0f2803ee-6420-431a-8481-41eebae873c4" providerId="ADAL" clId="{AF3A06F8-2A76-2F47-9532-6CFB83982C0C}" dt="2021-04-21T09:09:25.001" v="5910" actId="931"/>
          <ac:spMkLst>
            <pc:docMk/>
            <pc:sldMk cId="3417577359" sldId="1731651278"/>
            <ac:spMk id="4" creationId="{8AEC78FB-B5DD-A949-914B-C13A2921A334}"/>
          </ac:spMkLst>
        </pc:spChg>
        <pc:spChg chg="add del mod">
          <ac:chgData name="Alex Pelan" userId="0f2803ee-6420-431a-8481-41eebae873c4" providerId="ADAL" clId="{AF3A06F8-2A76-2F47-9532-6CFB83982C0C}" dt="2021-04-21T09:11:41.160" v="5920" actId="478"/>
          <ac:spMkLst>
            <pc:docMk/>
            <pc:sldMk cId="3417577359" sldId="1731651278"/>
            <ac:spMk id="8" creationId="{7A5B1535-9260-F24A-B925-C3472B72CD8A}"/>
          </ac:spMkLst>
        </pc:spChg>
        <pc:spChg chg="add del mod">
          <ac:chgData name="Alex Pelan" userId="0f2803ee-6420-431a-8481-41eebae873c4" providerId="ADAL" clId="{AF3A06F8-2A76-2F47-9532-6CFB83982C0C}" dt="2021-04-21T09:13:16.253" v="5933" actId="478"/>
          <ac:spMkLst>
            <pc:docMk/>
            <pc:sldMk cId="3417577359" sldId="1731651278"/>
            <ac:spMk id="9" creationId="{856DECE4-0A11-C240-BA24-EFF10A72F838}"/>
          </ac:spMkLst>
        </pc:spChg>
        <pc:picChg chg="add del mod modCrop">
          <ac:chgData name="Alex Pelan" userId="0f2803ee-6420-431a-8481-41eebae873c4" providerId="ADAL" clId="{AF3A06F8-2A76-2F47-9532-6CFB83982C0C}" dt="2021-04-21T09:15:01.458" v="5935"/>
          <ac:picMkLst>
            <pc:docMk/>
            <pc:sldMk cId="3417577359" sldId="1731651278"/>
            <ac:picMk id="6" creationId="{CE604A30-E555-664C-816E-57E31E216F80}"/>
          </ac:picMkLst>
        </pc:picChg>
        <pc:picChg chg="add mod">
          <ac:chgData name="Alex Pelan" userId="0f2803ee-6420-431a-8481-41eebae873c4" providerId="ADAL" clId="{AF3A06F8-2A76-2F47-9532-6CFB83982C0C}" dt="2021-04-21T09:16:09.896" v="5946" actId="1076"/>
          <ac:picMkLst>
            <pc:docMk/>
            <pc:sldMk cId="3417577359" sldId="1731651278"/>
            <ac:picMk id="11" creationId="{246F259C-2CF1-8E43-ABD9-5054D7B29B36}"/>
          </ac:picMkLst>
        </pc:picChg>
      </pc:sldChg>
      <pc:sldChg chg="addSp delSp modSp new del mod">
        <pc:chgData name="Alex Pelan" userId="0f2803ee-6420-431a-8481-41eebae873c4" providerId="ADAL" clId="{AF3A06F8-2A76-2F47-9532-6CFB83982C0C}" dt="2021-04-21T09:17:57.671" v="5957" actId="2696"/>
        <pc:sldMkLst>
          <pc:docMk/>
          <pc:sldMk cId="2974790513" sldId="1731651279"/>
        </pc:sldMkLst>
        <pc:spChg chg="del">
          <ac:chgData name="Alex Pelan" userId="0f2803ee-6420-431a-8481-41eebae873c4" providerId="ADAL" clId="{AF3A06F8-2A76-2F47-9532-6CFB83982C0C}" dt="2021-04-21T09:09:05.491" v="5907" actId="931"/>
          <ac:spMkLst>
            <pc:docMk/>
            <pc:sldMk cId="2974790513" sldId="1731651279"/>
            <ac:spMk id="2" creationId="{056CEDEF-0E64-F541-9B5A-A313BE18737F}"/>
          </ac:spMkLst>
        </pc:spChg>
        <pc:picChg chg="add mod">
          <ac:chgData name="Alex Pelan" userId="0f2803ee-6420-431a-8481-41eebae873c4" providerId="ADAL" clId="{AF3A06F8-2A76-2F47-9532-6CFB83982C0C}" dt="2021-04-21T09:09:08.977" v="5909" actId="962"/>
          <ac:picMkLst>
            <pc:docMk/>
            <pc:sldMk cId="2974790513" sldId="1731651279"/>
            <ac:picMk id="4" creationId="{DD73CCFE-6D4C-6446-926F-FEAD42CAAA3F}"/>
          </ac:picMkLst>
        </pc:picChg>
      </pc:sldChg>
      <pc:sldChg chg="new del">
        <pc:chgData name="Alex Pelan" userId="0f2803ee-6420-431a-8481-41eebae873c4" providerId="ADAL" clId="{AF3A06F8-2A76-2F47-9532-6CFB83982C0C}" dt="2021-04-21T09:17:57.671" v="5957" actId="2696"/>
        <pc:sldMkLst>
          <pc:docMk/>
          <pc:sldMk cId="947237765" sldId="1731651280"/>
        </pc:sldMkLst>
      </pc:sldChg>
      <pc:sldChg chg="new del">
        <pc:chgData name="Alex Pelan" userId="0f2803ee-6420-431a-8481-41eebae873c4" providerId="ADAL" clId="{AF3A06F8-2A76-2F47-9532-6CFB83982C0C}" dt="2021-04-21T09:17:57.671" v="5957" actId="2696"/>
        <pc:sldMkLst>
          <pc:docMk/>
          <pc:sldMk cId="3473099548" sldId="1731651281"/>
        </pc:sldMkLst>
      </pc:sldChg>
      <pc:sldChg chg="modSp new ord">
        <pc:chgData name="Alex Pelan" userId="0f2803ee-6420-431a-8481-41eebae873c4" providerId="ADAL" clId="{AF3A06F8-2A76-2F47-9532-6CFB83982C0C}" dt="2021-04-21T09:17:43.950" v="5956"/>
        <pc:sldMkLst>
          <pc:docMk/>
          <pc:sldMk cId="3658351506" sldId="1731651282"/>
        </pc:sldMkLst>
        <pc:spChg chg="mod">
          <ac:chgData name="Alex Pelan" userId="0f2803ee-6420-431a-8481-41eebae873c4" providerId="ADAL" clId="{AF3A06F8-2A76-2F47-9532-6CFB83982C0C}" dt="2021-04-21T09:17:43.950" v="5956"/>
          <ac:spMkLst>
            <pc:docMk/>
            <pc:sldMk cId="3658351506" sldId="1731651282"/>
            <ac:spMk id="2" creationId="{4E748094-9C5C-CB42-B5F5-094B7917B50B}"/>
          </ac:spMkLst>
        </pc:spChg>
      </pc:sldChg>
      <pc:sldChg chg="addSp delSp modSp new mod ord">
        <pc:chgData name="Alex Pelan" userId="0f2803ee-6420-431a-8481-41eebae873c4" providerId="ADAL" clId="{AF3A06F8-2A76-2F47-9532-6CFB83982C0C}" dt="2021-04-23T12:32:49.843" v="9634" actId="20578"/>
        <pc:sldMkLst>
          <pc:docMk/>
          <pc:sldMk cId="3332867586" sldId="1731651283"/>
        </pc:sldMkLst>
        <pc:spChg chg="mod">
          <ac:chgData name="Alex Pelan" userId="0f2803ee-6420-431a-8481-41eebae873c4" providerId="ADAL" clId="{AF3A06F8-2A76-2F47-9532-6CFB83982C0C}" dt="2021-04-21T11:08:42.876" v="6203" actId="20577"/>
          <ac:spMkLst>
            <pc:docMk/>
            <pc:sldMk cId="3332867586" sldId="1731651283"/>
            <ac:spMk id="2" creationId="{B9C4B0A6-A543-E348-89B5-A496236D1AB4}"/>
          </ac:spMkLst>
        </pc:spChg>
        <pc:spChg chg="mod">
          <ac:chgData name="Alex Pelan" userId="0f2803ee-6420-431a-8481-41eebae873c4" providerId="ADAL" clId="{AF3A06F8-2A76-2F47-9532-6CFB83982C0C}" dt="2021-04-21T10:49:10.257" v="5992" actId="122"/>
          <ac:spMkLst>
            <pc:docMk/>
            <pc:sldMk cId="3332867586" sldId="1731651283"/>
            <ac:spMk id="3" creationId="{AC383C1B-5707-6B41-B729-FFA1FD1E7752}"/>
          </ac:spMkLst>
        </pc:spChg>
        <pc:spChg chg="mod">
          <ac:chgData name="Alex Pelan" userId="0f2803ee-6420-431a-8481-41eebae873c4" providerId="ADAL" clId="{AF3A06F8-2A76-2F47-9532-6CFB83982C0C}" dt="2021-04-21T11:09:06.999" v="6214" actId="20577"/>
          <ac:spMkLst>
            <pc:docMk/>
            <pc:sldMk cId="3332867586" sldId="1731651283"/>
            <ac:spMk id="4" creationId="{A35B304F-5B42-F24E-9C6E-1659DA1A86E0}"/>
          </ac:spMkLst>
        </pc:spChg>
        <pc:spChg chg="mod">
          <ac:chgData name="Alex Pelan" userId="0f2803ee-6420-431a-8481-41eebae873c4" providerId="ADAL" clId="{AF3A06F8-2A76-2F47-9532-6CFB83982C0C}" dt="2021-04-21T10:49:21.743" v="5993" actId="108"/>
          <ac:spMkLst>
            <pc:docMk/>
            <pc:sldMk cId="3332867586" sldId="1731651283"/>
            <ac:spMk id="5" creationId="{1156A58A-1EF1-804F-860F-F4D101A241A2}"/>
          </ac:spMkLst>
        </pc:spChg>
        <pc:spChg chg="mod">
          <ac:chgData name="Alex Pelan" userId="0f2803ee-6420-431a-8481-41eebae873c4" providerId="ADAL" clId="{AF3A06F8-2A76-2F47-9532-6CFB83982C0C}" dt="2021-04-21T11:09:46.427" v="6279" actId="20577"/>
          <ac:spMkLst>
            <pc:docMk/>
            <pc:sldMk cId="3332867586" sldId="1731651283"/>
            <ac:spMk id="6" creationId="{FB73FECF-29B7-0E46-9732-FD0FED188AF0}"/>
          </ac:spMkLst>
        </pc:spChg>
        <pc:spChg chg="mod">
          <ac:chgData name="Alex Pelan" userId="0f2803ee-6420-431a-8481-41eebae873c4" providerId="ADAL" clId="{AF3A06F8-2A76-2F47-9532-6CFB83982C0C}" dt="2021-04-21T10:49:24.688" v="5994" actId="108"/>
          <ac:spMkLst>
            <pc:docMk/>
            <pc:sldMk cId="3332867586" sldId="1731651283"/>
            <ac:spMk id="7" creationId="{668B3DE0-132C-7440-8872-CA4056FD165F}"/>
          </ac:spMkLst>
        </pc:spChg>
        <pc:spChg chg="mod">
          <ac:chgData name="Alex Pelan" userId="0f2803ee-6420-431a-8481-41eebae873c4" providerId="ADAL" clId="{AF3A06F8-2A76-2F47-9532-6CFB83982C0C}" dt="2021-04-21T10:49:49.280" v="6009" actId="20577"/>
          <ac:spMkLst>
            <pc:docMk/>
            <pc:sldMk cId="3332867586" sldId="1731651283"/>
            <ac:spMk id="8" creationId="{3BC2EB21-A474-AD4D-AB8D-4F7EDA02D48F}"/>
          </ac:spMkLst>
        </pc:spChg>
        <pc:spChg chg="mod">
          <ac:chgData name="Alex Pelan" userId="0f2803ee-6420-431a-8481-41eebae873c4" providerId="ADAL" clId="{AF3A06F8-2A76-2F47-9532-6CFB83982C0C}" dt="2021-04-21T11:10:21.925" v="6377" actId="20577"/>
          <ac:spMkLst>
            <pc:docMk/>
            <pc:sldMk cId="3332867586" sldId="1731651283"/>
            <ac:spMk id="9" creationId="{C9B61C82-A26B-3D41-84FF-9850387FD6A2}"/>
          </ac:spMkLst>
        </pc:spChg>
        <pc:spChg chg="mod">
          <ac:chgData name="Alex Pelan" userId="0f2803ee-6420-431a-8481-41eebae873c4" providerId="ADAL" clId="{AF3A06F8-2A76-2F47-9532-6CFB83982C0C}" dt="2021-04-21T10:49:27.120" v="5995" actId="108"/>
          <ac:spMkLst>
            <pc:docMk/>
            <pc:sldMk cId="3332867586" sldId="1731651283"/>
            <ac:spMk id="10" creationId="{D8DCE265-4B23-1D45-B4B3-9E69699DFB81}"/>
          </ac:spMkLst>
        </pc:spChg>
        <pc:spChg chg="mod">
          <ac:chgData name="Alex Pelan" userId="0f2803ee-6420-431a-8481-41eebae873c4" providerId="ADAL" clId="{AF3A06F8-2A76-2F47-9532-6CFB83982C0C}" dt="2021-04-21T12:17:21.895" v="6606" actId="20577"/>
          <ac:spMkLst>
            <pc:docMk/>
            <pc:sldMk cId="3332867586" sldId="1731651283"/>
            <ac:spMk id="11" creationId="{C82E1A6F-3146-764A-B6B5-D93E63018EF7}"/>
          </ac:spMkLst>
        </pc:spChg>
        <pc:spChg chg="mod">
          <ac:chgData name="Alex Pelan" userId="0f2803ee-6420-431a-8481-41eebae873c4" providerId="ADAL" clId="{AF3A06F8-2A76-2F47-9532-6CFB83982C0C}" dt="2021-04-21T10:49:29.953" v="5996" actId="108"/>
          <ac:spMkLst>
            <pc:docMk/>
            <pc:sldMk cId="3332867586" sldId="1731651283"/>
            <ac:spMk id="12" creationId="{B84AE570-E1B6-3247-AF8D-D844309A5B28}"/>
          </ac:spMkLst>
        </pc:spChg>
        <pc:spChg chg="mod">
          <ac:chgData name="Alex Pelan" userId="0f2803ee-6420-431a-8481-41eebae873c4" providerId="ADAL" clId="{AF3A06F8-2A76-2F47-9532-6CFB83982C0C}" dt="2021-04-21T10:50:04.482" v="6041" actId="20577"/>
          <ac:spMkLst>
            <pc:docMk/>
            <pc:sldMk cId="3332867586" sldId="1731651283"/>
            <ac:spMk id="13" creationId="{2C5CB237-941C-5C4E-89CD-2E3BB36E1DC4}"/>
          </ac:spMkLst>
        </pc:spChg>
        <pc:spChg chg="add del mod">
          <ac:chgData name="Alex Pelan" userId="0f2803ee-6420-431a-8481-41eebae873c4" providerId="ADAL" clId="{AF3A06F8-2A76-2F47-9532-6CFB83982C0C}" dt="2021-04-21T11:02:19.343" v="6188"/>
          <ac:spMkLst>
            <pc:docMk/>
            <pc:sldMk cId="3332867586" sldId="1731651283"/>
            <ac:spMk id="14" creationId="{702D5285-EC0A-AB46-8A58-F1D52BD6CF6E}"/>
          </ac:spMkLst>
        </pc:spChg>
      </pc:sldChg>
      <pc:sldChg chg="addSp modSp new del mod">
        <pc:chgData name="Alex Pelan" userId="0f2803ee-6420-431a-8481-41eebae873c4" providerId="ADAL" clId="{AF3A06F8-2A76-2F47-9532-6CFB83982C0C}" dt="2021-04-28T11:24:36.346" v="15423" actId="2696"/>
        <pc:sldMkLst>
          <pc:docMk/>
          <pc:sldMk cId="3076031257" sldId="1731651284"/>
        </pc:sldMkLst>
        <pc:spChg chg="add mod">
          <ac:chgData name="Alex Pelan" userId="0f2803ee-6420-431a-8481-41eebae873c4" providerId="ADAL" clId="{AF3A06F8-2A76-2F47-9532-6CFB83982C0C}" dt="2021-04-23T08:23:59.388" v="9267" actId="1076"/>
          <ac:spMkLst>
            <pc:docMk/>
            <pc:sldMk cId="3076031257" sldId="1731651284"/>
            <ac:spMk id="2" creationId="{97D1213A-2617-6145-831C-CA64D0760F35}"/>
          </ac:spMkLst>
        </pc:spChg>
        <pc:picChg chg="add mod">
          <ac:chgData name="Alex Pelan" userId="0f2803ee-6420-431a-8481-41eebae873c4" providerId="ADAL" clId="{AF3A06F8-2A76-2F47-9532-6CFB83982C0C}" dt="2021-04-23T08:22:52.331" v="9205"/>
          <ac:picMkLst>
            <pc:docMk/>
            <pc:sldMk cId="3076031257" sldId="1731651284"/>
            <ac:picMk id="3" creationId="{D60EAFE4-CFDB-3541-9BB0-A7EB7EB9A273}"/>
          </ac:picMkLst>
        </pc:picChg>
      </pc:sldChg>
      <pc:sldChg chg="add del">
        <pc:chgData name="Alex Pelan" userId="0f2803ee-6420-431a-8481-41eebae873c4" providerId="ADAL" clId="{AF3A06F8-2A76-2F47-9532-6CFB83982C0C}" dt="2021-04-22T07:28:44.903" v="6635" actId="2696"/>
        <pc:sldMkLst>
          <pc:docMk/>
          <pc:sldMk cId="3535593490" sldId="1731651284"/>
        </pc:sldMkLst>
      </pc:sldChg>
      <pc:sldChg chg="addSp modSp new del mod ord">
        <pc:chgData name="Alex Pelan" userId="0f2803ee-6420-431a-8481-41eebae873c4" providerId="ADAL" clId="{AF3A06F8-2A76-2F47-9532-6CFB83982C0C}" dt="2021-04-28T11:07:16.714" v="14964" actId="2696"/>
        <pc:sldMkLst>
          <pc:docMk/>
          <pc:sldMk cId="394145925" sldId="1731651285"/>
        </pc:sldMkLst>
        <pc:spChg chg="add mod">
          <ac:chgData name="Alex Pelan" userId="0f2803ee-6420-431a-8481-41eebae873c4" providerId="ADAL" clId="{AF3A06F8-2A76-2F47-9532-6CFB83982C0C}" dt="2021-04-23T12:30:53.513" v="9629" actId="20577"/>
          <ac:spMkLst>
            <pc:docMk/>
            <pc:sldMk cId="394145925" sldId="1731651285"/>
            <ac:spMk id="2" creationId="{7F8FB377-EA13-A84F-AD56-6C7D92F47ECD}"/>
          </ac:spMkLst>
        </pc:spChg>
      </pc:sldChg>
      <pc:sldChg chg="addSp delSp modSp add mod modNotesTx">
        <pc:chgData name="Alex Pelan" userId="0f2803ee-6420-431a-8481-41eebae873c4" providerId="ADAL" clId="{AF3A06F8-2A76-2F47-9532-6CFB83982C0C}" dt="2021-04-28T11:24:19.220" v="15422" actId="20577"/>
        <pc:sldMkLst>
          <pc:docMk/>
          <pc:sldMk cId="3583091337" sldId="1731651286"/>
        </pc:sldMkLst>
        <pc:spChg chg="mod">
          <ac:chgData name="Alex Pelan" userId="0f2803ee-6420-431a-8481-41eebae873c4" providerId="ADAL" clId="{AF3A06F8-2A76-2F47-9532-6CFB83982C0C}" dt="2021-04-28T11:24:19.220" v="15422" actId="20577"/>
          <ac:spMkLst>
            <pc:docMk/>
            <pc:sldMk cId="3583091337" sldId="1731651286"/>
            <ac:spMk id="5" creationId="{57798A89-CB90-CE41-B606-773CA0B3C5C3}"/>
          </ac:spMkLst>
        </pc:spChg>
        <pc:spChg chg="add del mod">
          <ac:chgData name="Alex Pelan" userId="0f2803ee-6420-431a-8481-41eebae873c4" providerId="ADAL" clId="{AF3A06F8-2A76-2F47-9532-6CFB83982C0C}" dt="2021-04-28T11:11:15.923" v="15209" actId="478"/>
          <ac:spMkLst>
            <pc:docMk/>
            <pc:sldMk cId="3583091337" sldId="1731651286"/>
            <ac:spMk id="6" creationId="{148EB86E-8B66-DA47-A6EB-BCA402F9C6A5}"/>
          </ac:spMkLst>
        </pc:spChg>
      </pc:sldChg>
      <pc:sldChg chg="addSp delSp modSp add del mod modShow">
        <pc:chgData name="Alex Pelan" userId="0f2803ee-6420-431a-8481-41eebae873c4" providerId="ADAL" clId="{AF3A06F8-2A76-2F47-9532-6CFB83982C0C}" dt="2021-04-28T09:59:14.931" v="12958" actId="2696"/>
        <pc:sldMkLst>
          <pc:docMk/>
          <pc:sldMk cId="3307976686" sldId="1731651287"/>
        </pc:sldMkLst>
        <pc:spChg chg="mod">
          <ac:chgData name="Alex Pelan" userId="0f2803ee-6420-431a-8481-41eebae873c4" providerId="ADAL" clId="{AF3A06F8-2A76-2F47-9532-6CFB83982C0C}" dt="2021-04-28T08:30:53.445" v="11219" actId="1076"/>
          <ac:spMkLst>
            <pc:docMk/>
            <pc:sldMk cId="3307976686" sldId="1731651287"/>
            <ac:spMk id="10" creationId="{13BC2F0E-AFF2-8043-BE03-BDF63EB32B57}"/>
          </ac:spMkLst>
        </pc:spChg>
        <pc:spChg chg="mod">
          <ac:chgData name="Alex Pelan" userId="0f2803ee-6420-431a-8481-41eebae873c4" providerId="ADAL" clId="{AF3A06F8-2A76-2F47-9532-6CFB83982C0C}" dt="2021-04-28T08:30:53.445" v="11219" actId="1076"/>
          <ac:spMkLst>
            <pc:docMk/>
            <pc:sldMk cId="3307976686" sldId="1731651287"/>
            <ac:spMk id="13" creationId="{0101F25B-8D7D-FB4A-944A-87270F6C08FA}"/>
          </ac:spMkLst>
        </pc:spChg>
        <pc:spChg chg="mod">
          <ac:chgData name="Alex Pelan" userId="0f2803ee-6420-431a-8481-41eebae873c4" providerId="ADAL" clId="{AF3A06F8-2A76-2F47-9532-6CFB83982C0C}" dt="2021-04-28T08:30:53.445" v="11219" actId="1076"/>
          <ac:spMkLst>
            <pc:docMk/>
            <pc:sldMk cId="3307976686" sldId="1731651287"/>
            <ac:spMk id="14" creationId="{EB85466E-6485-194F-8D82-ECB77E679518}"/>
          </ac:spMkLst>
        </pc:spChg>
        <pc:spChg chg="mod">
          <ac:chgData name="Alex Pelan" userId="0f2803ee-6420-431a-8481-41eebae873c4" providerId="ADAL" clId="{AF3A06F8-2A76-2F47-9532-6CFB83982C0C}" dt="2021-04-28T08:30:53.445" v="11219" actId="1076"/>
          <ac:spMkLst>
            <pc:docMk/>
            <pc:sldMk cId="3307976686" sldId="1731651287"/>
            <ac:spMk id="15" creationId="{EDFC80E8-EECB-A34E-ACCF-71537736CE53}"/>
          </ac:spMkLst>
        </pc:spChg>
        <pc:spChg chg="mod">
          <ac:chgData name="Alex Pelan" userId="0f2803ee-6420-431a-8481-41eebae873c4" providerId="ADAL" clId="{AF3A06F8-2A76-2F47-9532-6CFB83982C0C}" dt="2021-04-28T08:30:53.445" v="11219" actId="1076"/>
          <ac:spMkLst>
            <pc:docMk/>
            <pc:sldMk cId="3307976686" sldId="1731651287"/>
            <ac:spMk id="16" creationId="{ACE6CD84-E499-A44F-AD85-63E7111D9600}"/>
          </ac:spMkLst>
        </pc:spChg>
        <pc:spChg chg="mod">
          <ac:chgData name="Alex Pelan" userId="0f2803ee-6420-431a-8481-41eebae873c4" providerId="ADAL" clId="{AF3A06F8-2A76-2F47-9532-6CFB83982C0C}" dt="2021-04-28T08:30:53.445" v="11219" actId="1076"/>
          <ac:spMkLst>
            <pc:docMk/>
            <pc:sldMk cId="3307976686" sldId="1731651287"/>
            <ac:spMk id="17" creationId="{1677D1AF-D13C-334C-8CEB-D2E523EC5F0D}"/>
          </ac:spMkLst>
        </pc:spChg>
        <pc:spChg chg="mod">
          <ac:chgData name="Alex Pelan" userId="0f2803ee-6420-431a-8481-41eebae873c4" providerId="ADAL" clId="{AF3A06F8-2A76-2F47-9532-6CFB83982C0C}" dt="2021-04-28T08:30:53.445" v="11219" actId="1076"/>
          <ac:spMkLst>
            <pc:docMk/>
            <pc:sldMk cId="3307976686" sldId="1731651287"/>
            <ac:spMk id="18" creationId="{8768C97C-BA57-CC46-93BE-62F080C1F08C}"/>
          </ac:spMkLst>
        </pc:spChg>
        <pc:spChg chg="mod">
          <ac:chgData name="Alex Pelan" userId="0f2803ee-6420-431a-8481-41eebae873c4" providerId="ADAL" clId="{AF3A06F8-2A76-2F47-9532-6CFB83982C0C}" dt="2021-04-28T08:30:53.445" v="11219" actId="1076"/>
          <ac:spMkLst>
            <pc:docMk/>
            <pc:sldMk cId="3307976686" sldId="1731651287"/>
            <ac:spMk id="19" creationId="{D96A50C7-50A8-D345-823C-40C0DF8B791C}"/>
          </ac:spMkLst>
        </pc:spChg>
        <pc:spChg chg="mod">
          <ac:chgData name="Alex Pelan" userId="0f2803ee-6420-431a-8481-41eebae873c4" providerId="ADAL" clId="{AF3A06F8-2A76-2F47-9532-6CFB83982C0C}" dt="2021-04-28T08:30:53.445" v="11219" actId="1076"/>
          <ac:spMkLst>
            <pc:docMk/>
            <pc:sldMk cId="3307976686" sldId="1731651287"/>
            <ac:spMk id="20" creationId="{B8D82E79-6105-8144-9C3D-771DAF9C430C}"/>
          </ac:spMkLst>
        </pc:spChg>
        <pc:spChg chg="add mod">
          <ac:chgData name="Alex Pelan" userId="0f2803ee-6420-431a-8481-41eebae873c4" providerId="ADAL" clId="{AF3A06F8-2A76-2F47-9532-6CFB83982C0C}" dt="2021-04-28T08:30:53.445" v="11219" actId="1076"/>
          <ac:spMkLst>
            <pc:docMk/>
            <pc:sldMk cId="3307976686" sldId="1731651287"/>
            <ac:spMk id="21" creationId="{87C7C150-A7EC-334F-957C-32B89C9878A0}"/>
          </ac:spMkLst>
        </pc:spChg>
        <pc:spChg chg="add del mod">
          <ac:chgData name="Alex Pelan" userId="0f2803ee-6420-431a-8481-41eebae873c4" providerId="ADAL" clId="{AF3A06F8-2A76-2F47-9532-6CFB83982C0C}" dt="2021-04-27T11:46:02.632" v="10273"/>
          <ac:spMkLst>
            <pc:docMk/>
            <pc:sldMk cId="3307976686" sldId="1731651287"/>
            <ac:spMk id="22" creationId="{68E41CAE-7B9C-4A4D-A85A-D5DF46DEB6E8}"/>
          </ac:spMkLst>
        </pc:spChg>
        <pc:spChg chg="mod">
          <ac:chgData name="Alex Pelan" userId="0f2803ee-6420-431a-8481-41eebae873c4" providerId="ADAL" clId="{AF3A06F8-2A76-2F47-9532-6CFB83982C0C}" dt="2021-04-28T08:30:53.445" v="11219" actId="1076"/>
          <ac:spMkLst>
            <pc:docMk/>
            <pc:sldMk cId="3307976686" sldId="1731651287"/>
            <ac:spMk id="23" creationId="{CB3F21C8-DAD3-C048-A96B-17A7129DAD34}"/>
          </ac:spMkLst>
        </pc:spChg>
        <pc:spChg chg="mod">
          <ac:chgData name="Alex Pelan" userId="0f2803ee-6420-431a-8481-41eebae873c4" providerId="ADAL" clId="{AF3A06F8-2A76-2F47-9532-6CFB83982C0C}" dt="2021-04-28T08:30:53.445" v="11219" actId="1076"/>
          <ac:spMkLst>
            <pc:docMk/>
            <pc:sldMk cId="3307976686" sldId="1731651287"/>
            <ac:spMk id="24" creationId="{E8A0BA2A-395A-AB48-8028-EE41177B7220}"/>
          </ac:spMkLst>
        </pc:spChg>
        <pc:spChg chg="add mod">
          <ac:chgData name="Alex Pelan" userId="0f2803ee-6420-431a-8481-41eebae873c4" providerId="ADAL" clId="{AF3A06F8-2A76-2F47-9532-6CFB83982C0C}" dt="2021-04-28T08:30:56.317" v="11220" actId="1076"/>
          <ac:spMkLst>
            <pc:docMk/>
            <pc:sldMk cId="3307976686" sldId="1731651287"/>
            <ac:spMk id="25" creationId="{4DC6BD44-55A0-2A42-850D-4DA6ABF5884B}"/>
          </ac:spMkLst>
        </pc:spChg>
        <pc:picChg chg="mod">
          <ac:chgData name="Alex Pelan" userId="0f2803ee-6420-431a-8481-41eebae873c4" providerId="ADAL" clId="{AF3A06F8-2A76-2F47-9532-6CFB83982C0C}" dt="2021-04-28T08:30:53.445" v="11219" actId="1076"/>
          <ac:picMkLst>
            <pc:docMk/>
            <pc:sldMk cId="3307976686" sldId="1731651287"/>
            <ac:picMk id="11" creationId="{837F9C6C-854D-F549-86F7-B470385F7BEB}"/>
          </ac:picMkLst>
        </pc:picChg>
        <pc:picChg chg="mod">
          <ac:chgData name="Alex Pelan" userId="0f2803ee-6420-431a-8481-41eebae873c4" providerId="ADAL" clId="{AF3A06F8-2A76-2F47-9532-6CFB83982C0C}" dt="2021-04-28T08:30:53.445" v="11219" actId="1076"/>
          <ac:picMkLst>
            <pc:docMk/>
            <pc:sldMk cId="3307976686" sldId="1731651287"/>
            <ac:picMk id="12" creationId="{13F95458-46B9-734A-92B0-9D2E396FF817}"/>
          </ac:picMkLst>
        </pc:picChg>
      </pc:sldChg>
      <pc:sldChg chg="new del">
        <pc:chgData name="Alex Pelan" userId="0f2803ee-6420-431a-8481-41eebae873c4" providerId="ADAL" clId="{AF3A06F8-2A76-2F47-9532-6CFB83982C0C}" dt="2021-04-23T13:46:09.227" v="9667" actId="680"/>
        <pc:sldMkLst>
          <pc:docMk/>
          <pc:sldMk cId="3506983983" sldId="1731651287"/>
        </pc:sldMkLst>
      </pc:sldChg>
      <pc:sldChg chg="modSp new mod">
        <pc:chgData name="Alex Pelan" userId="0f2803ee-6420-431a-8481-41eebae873c4" providerId="ADAL" clId="{AF3A06F8-2A76-2F47-9532-6CFB83982C0C}" dt="2021-04-27T10:41:24.060" v="10072" actId="20577"/>
        <pc:sldMkLst>
          <pc:docMk/>
          <pc:sldMk cId="640873637" sldId="1731651288"/>
        </pc:sldMkLst>
        <pc:spChg chg="mod">
          <ac:chgData name="Alex Pelan" userId="0f2803ee-6420-431a-8481-41eebae873c4" providerId="ADAL" clId="{AF3A06F8-2A76-2F47-9532-6CFB83982C0C}" dt="2021-04-27T10:41:24.060" v="10072" actId="20577"/>
          <ac:spMkLst>
            <pc:docMk/>
            <pc:sldMk cId="640873637" sldId="1731651288"/>
            <ac:spMk id="2" creationId="{8FCE5CC1-A615-A34D-8268-97B9060CA33F}"/>
          </ac:spMkLst>
        </pc:spChg>
      </pc:sldChg>
      <pc:sldChg chg="modSp add mod ord modNotesTx">
        <pc:chgData name="Alex Pelan" userId="0f2803ee-6420-431a-8481-41eebae873c4" providerId="ADAL" clId="{AF3A06F8-2A76-2F47-9532-6CFB83982C0C}" dt="2021-04-28T09:41:23.815" v="12748" actId="20577"/>
        <pc:sldMkLst>
          <pc:docMk/>
          <pc:sldMk cId="1201965666" sldId="1731651289"/>
        </pc:sldMkLst>
        <pc:spChg chg="mod">
          <ac:chgData name="Alex Pelan" userId="0f2803ee-6420-431a-8481-41eebae873c4" providerId="ADAL" clId="{AF3A06F8-2A76-2F47-9532-6CFB83982C0C}" dt="2021-04-27T10:43:15.802" v="10140" actId="2711"/>
          <ac:spMkLst>
            <pc:docMk/>
            <pc:sldMk cId="1201965666" sldId="1731651289"/>
            <ac:spMk id="2" creationId="{8FCE5CC1-A615-A34D-8268-97B9060CA33F}"/>
          </ac:spMkLst>
        </pc:spChg>
      </pc:sldChg>
      <pc:sldChg chg="addSp delSp modSp add mod modNotesTx">
        <pc:chgData name="Alex Pelan" userId="0f2803ee-6420-431a-8481-41eebae873c4" providerId="ADAL" clId="{AF3A06F8-2A76-2F47-9532-6CFB83982C0C}" dt="2021-05-04T07:28:09.344" v="17015" actId="14100"/>
        <pc:sldMkLst>
          <pc:docMk/>
          <pc:sldMk cId="1189516596" sldId="1731651290"/>
        </pc:sldMkLst>
        <pc:spChg chg="mod">
          <ac:chgData name="Alex Pelan" userId="0f2803ee-6420-431a-8481-41eebae873c4" providerId="ADAL" clId="{AF3A06F8-2A76-2F47-9532-6CFB83982C0C}" dt="2021-04-28T11:38:40.962" v="15686" actId="164"/>
          <ac:spMkLst>
            <pc:docMk/>
            <pc:sldMk cId="1189516596" sldId="1731651290"/>
            <ac:spMk id="5" creationId="{CEA41ED1-BB71-EA47-B14D-34189281EBC0}"/>
          </ac:spMkLst>
        </pc:spChg>
        <pc:spChg chg="mod">
          <ac:chgData name="Alex Pelan" userId="0f2803ee-6420-431a-8481-41eebae873c4" providerId="ADAL" clId="{AF3A06F8-2A76-2F47-9532-6CFB83982C0C}" dt="2021-04-28T11:38:36.417" v="15685" actId="164"/>
          <ac:spMkLst>
            <pc:docMk/>
            <pc:sldMk cId="1189516596" sldId="1731651290"/>
            <ac:spMk id="7" creationId="{06DF34CF-23C9-6641-8D9B-D4E324B413C9}"/>
          </ac:spMkLst>
        </pc:spChg>
        <pc:spChg chg="mod">
          <ac:chgData name="Alex Pelan" userId="0f2803ee-6420-431a-8481-41eebae873c4" providerId="ADAL" clId="{AF3A06F8-2A76-2F47-9532-6CFB83982C0C}" dt="2021-04-28T11:38:32.292" v="15684" actId="164"/>
          <ac:spMkLst>
            <pc:docMk/>
            <pc:sldMk cId="1189516596" sldId="1731651290"/>
            <ac:spMk id="8" creationId="{52721489-EBFC-244A-9305-29EA42B3D571}"/>
          </ac:spMkLst>
        </pc:spChg>
        <pc:spChg chg="mod">
          <ac:chgData name="Alex Pelan" userId="0f2803ee-6420-431a-8481-41eebae873c4" providerId="ADAL" clId="{AF3A06F8-2A76-2F47-9532-6CFB83982C0C}" dt="2021-04-28T11:38:40.962" v="15686" actId="164"/>
          <ac:spMkLst>
            <pc:docMk/>
            <pc:sldMk cId="1189516596" sldId="1731651290"/>
            <ac:spMk id="47" creationId="{614B2E3E-0C93-5845-8C39-FE3384E99E56}"/>
          </ac:spMkLst>
        </pc:spChg>
        <pc:spChg chg="mod">
          <ac:chgData name="Alex Pelan" userId="0f2803ee-6420-431a-8481-41eebae873c4" providerId="ADAL" clId="{AF3A06F8-2A76-2F47-9532-6CFB83982C0C}" dt="2021-04-28T11:38:36.417" v="15685" actId="164"/>
          <ac:spMkLst>
            <pc:docMk/>
            <pc:sldMk cId="1189516596" sldId="1731651290"/>
            <ac:spMk id="48" creationId="{8C0883EB-57A9-E746-8818-F925D9A4D3A6}"/>
          </ac:spMkLst>
        </pc:spChg>
        <pc:spChg chg="mod">
          <ac:chgData name="Alex Pelan" userId="0f2803ee-6420-431a-8481-41eebae873c4" providerId="ADAL" clId="{AF3A06F8-2A76-2F47-9532-6CFB83982C0C}" dt="2021-04-28T11:38:32.292" v="15684" actId="164"/>
          <ac:spMkLst>
            <pc:docMk/>
            <pc:sldMk cId="1189516596" sldId="1731651290"/>
            <ac:spMk id="49" creationId="{1B164D1F-CE29-F94B-8E84-C45D7EE8D599}"/>
          </ac:spMkLst>
        </pc:spChg>
        <pc:spChg chg="del">
          <ac:chgData name="Alex Pelan" userId="0f2803ee-6420-431a-8481-41eebae873c4" providerId="ADAL" clId="{AF3A06F8-2A76-2F47-9532-6CFB83982C0C}" dt="2021-04-28T10:07:51.420" v="13391" actId="478"/>
          <ac:spMkLst>
            <pc:docMk/>
            <pc:sldMk cId="1189516596" sldId="1731651290"/>
            <ac:spMk id="50" creationId="{7DB95F07-B2DF-B548-AEBA-27ED01204859}"/>
          </ac:spMkLst>
        </pc:spChg>
        <pc:spChg chg="del">
          <ac:chgData name="Alex Pelan" userId="0f2803ee-6420-431a-8481-41eebae873c4" providerId="ADAL" clId="{AF3A06F8-2A76-2F47-9532-6CFB83982C0C}" dt="2021-04-28T10:07:49.689" v="13390" actId="478"/>
          <ac:spMkLst>
            <pc:docMk/>
            <pc:sldMk cId="1189516596" sldId="1731651290"/>
            <ac:spMk id="51" creationId="{BA26CE5D-34D3-1342-AA7F-5CC6D0CCD889}"/>
          </ac:spMkLst>
        </pc:spChg>
        <pc:spChg chg="del">
          <ac:chgData name="Alex Pelan" userId="0f2803ee-6420-431a-8481-41eebae873c4" providerId="ADAL" clId="{AF3A06F8-2A76-2F47-9532-6CFB83982C0C}" dt="2021-04-28T10:07:52.909" v="13392" actId="478"/>
          <ac:spMkLst>
            <pc:docMk/>
            <pc:sldMk cId="1189516596" sldId="1731651290"/>
            <ac:spMk id="52" creationId="{8CBD852F-1430-7846-8B7A-548CB75496DC}"/>
          </ac:spMkLst>
        </pc:spChg>
        <pc:spChg chg="del">
          <ac:chgData name="Alex Pelan" userId="0f2803ee-6420-431a-8481-41eebae873c4" providerId="ADAL" clId="{AF3A06F8-2A76-2F47-9532-6CFB83982C0C}" dt="2021-04-28T10:07:53.614" v="13393" actId="478"/>
          <ac:spMkLst>
            <pc:docMk/>
            <pc:sldMk cId="1189516596" sldId="1731651290"/>
            <ac:spMk id="53" creationId="{00FE5C17-C544-964A-AB00-0FF68B915793}"/>
          </ac:spMkLst>
        </pc:spChg>
        <pc:spChg chg="mod">
          <ac:chgData name="Alex Pelan" userId="0f2803ee-6420-431a-8481-41eebae873c4" providerId="ADAL" clId="{AF3A06F8-2A76-2F47-9532-6CFB83982C0C}" dt="2021-04-28T11:39:09.644" v="15719" actId="20577"/>
          <ac:spMkLst>
            <pc:docMk/>
            <pc:sldMk cId="1189516596" sldId="1731651290"/>
            <ac:spMk id="54" creationId="{7E8A5E09-31B3-F446-AC12-8566116575BF}"/>
          </ac:spMkLst>
        </pc:spChg>
        <pc:spChg chg="mod">
          <ac:chgData name="Alex Pelan" userId="0f2803ee-6420-431a-8481-41eebae873c4" providerId="ADAL" clId="{AF3A06F8-2A76-2F47-9532-6CFB83982C0C}" dt="2021-04-28T11:39:18.828" v="15731" actId="20577"/>
          <ac:spMkLst>
            <pc:docMk/>
            <pc:sldMk cId="1189516596" sldId="1731651290"/>
            <ac:spMk id="55" creationId="{4F2CCA2A-B579-DE41-9DE5-4B03A53BF641}"/>
          </ac:spMkLst>
        </pc:spChg>
        <pc:spChg chg="add mod">
          <ac:chgData name="Alex Pelan" userId="0f2803ee-6420-431a-8481-41eebae873c4" providerId="ADAL" clId="{AF3A06F8-2A76-2F47-9532-6CFB83982C0C}" dt="2021-04-28T10:07:26.630" v="13389" actId="1076"/>
          <ac:spMkLst>
            <pc:docMk/>
            <pc:sldMk cId="1189516596" sldId="1731651290"/>
            <ac:spMk id="56" creationId="{6BD9E9AF-8989-5049-8D0A-31B5F06367A9}"/>
          </ac:spMkLst>
        </pc:spChg>
        <pc:spChg chg="mod">
          <ac:chgData name="Alex Pelan" userId="0f2803ee-6420-431a-8481-41eebae873c4" providerId="ADAL" clId="{AF3A06F8-2A76-2F47-9532-6CFB83982C0C}" dt="2021-05-04T07:28:09.344" v="17015" actId="14100"/>
          <ac:spMkLst>
            <pc:docMk/>
            <pc:sldMk cId="1189516596" sldId="1731651290"/>
            <ac:spMk id="57" creationId="{889DD67A-3ABC-BC4E-85A4-114A578D2CB8}"/>
          </ac:spMkLst>
        </pc:spChg>
        <pc:spChg chg="add mod">
          <ac:chgData name="Alex Pelan" userId="0f2803ee-6420-431a-8481-41eebae873c4" providerId="ADAL" clId="{AF3A06F8-2A76-2F47-9532-6CFB83982C0C}" dt="2021-04-28T11:39:26.866" v="15741" actId="20577"/>
          <ac:spMkLst>
            <pc:docMk/>
            <pc:sldMk cId="1189516596" sldId="1731651290"/>
            <ac:spMk id="58" creationId="{FC8ACAF5-3B09-FC44-BA62-F17390513A57}"/>
          </ac:spMkLst>
        </pc:spChg>
        <pc:spChg chg="del mod">
          <ac:chgData name="Alex Pelan" userId="0f2803ee-6420-431a-8481-41eebae873c4" providerId="ADAL" clId="{AF3A06F8-2A76-2F47-9532-6CFB83982C0C}" dt="2021-04-28T11:34:59.445" v="15559" actId="478"/>
          <ac:spMkLst>
            <pc:docMk/>
            <pc:sldMk cId="1189516596" sldId="1731651290"/>
            <ac:spMk id="59" creationId="{E72D1C48-0ECE-4E43-98AF-39519752946F}"/>
          </ac:spMkLst>
        </pc:spChg>
        <pc:spChg chg="add del mod">
          <ac:chgData name="Alex Pelan" userId="0f2803ee-6420-431a-8481-41eebae873c4" providerId="ADAL" clId="{AF3A06F8-2A76-2F47-9532-6CFB83982C0C}" dt="2021-04-28T11:39:35.779" v="15751" actId="20577"/>
          <ac:spMkLst>
            <pc:docMk/>
            <pc:sldMk cId="1189516596" sldId="1731651290"/>
            <ac:spMk id="60" creationId="{099B97F3-BE7A-0E45-9575-71E73B909328}"/>
          </ac:spMkLst>
        </pc:spChg>
        <pc:spChg chg="mod">
          <ac:chgData name="Alex Pelan" userId="0f2803ee-6420-431a-8481-41eebae873c4" providerId="ADAL" clId="{AF3A06F8-2A76-2F47-9532-6CFB83982C0C}" dt="2021-04-28T11:39:52.934" v="15771" actId="20577"/>
          <ac:spMkLst>
            <pc:docMk/>
            <pc:sldMk cId="1189516596" sldId="1731651290"/>
            <ac:spMk id="61" creationId="{0DF581DA-86DF-384C-BB72-80927CA79CBA}"/>
          </ac:spMkLst>
        </pc:spChg>
        <pc:spChg chg="add mod">
          <ac:chgData name="Alex Pelan" userId="0f2803ee-6420-431a-8481-41eebae873c4" providerId="ADAL" clId="{AF3A06F8-2A76-2F47-9532-6CFB83982C0C}" dt="2021-04-28T11:38:27.712" v="15683" actId="164"/>
          <ac:spMkLst>
            <pc:docMk/>
            <pc:sldMk cId="1189516596" sldId="1731651290"/>
            <ac:spMk id="62" creationId="{05F11473-218A-FE42-80B3-0A04CAFED928}"/>
          </ac:spMkLst>
        </pc:spChg>
        <pc:spChg chg="add mod">
          <ac:chgData name="Alex Pelan" userId="0f2803ee-6420-431a-8481-41eebae873c4" providerId="ADAL" clId="{AF3A06F8-2A76-2F47-9532-6CFB83982C0C}" dt="2021-04-28T11:38:27.712" v="15683" actId="164"/>
          <ac:spMkLst>
            <pc:docMk/>
            <pc:sldMk cId="1189516596" sldId="1731651290"/>
            <ac:spMk id="63" creationId="{FE01FD14-C063-7A43-B993-4C63FC35D183}"/>
          </ac:spMkLst>
        </pc:spChg>
        <pc:spChg chg="mod">
          <ac:chgData name="Alex Pelan" userId="0f2803ee-6420-431a-8481-41eebae873c4" providerId="ADAL" clId="{AF3A06F8-2A76-2F47-9532-6CFB83982C0C}" dt="2021-04-28T11:50:20.768" v="16006"/>
          <ac:spMkLst>
            <pc:docMk/>
            <pc:sldMk cId="1189516596" sldId="1731651290"/>
            <ac:spMk id="65" creationId="{B87D70D8-C34D-3741-88FA-19443DD24AA0}"/>
          </ac:spMkLst>
        </pc:spChg>
        <pc:spChg chg="mod">
          <ac:chgData name="Alex Pelan" userId="0f2803ee-6420-431a-8481-41eebae873c4" providerId="ADAL" clId="{AF3A06F8-2A76-2F47-9532-6CFB83982C0C}" dt="2021-04-28T11:39:59.675" v="15781" actId="20577"/>
          <ac:spMkLst>
            <pc:docMk/>
            <pc:sldMk cId="1189516596" sldId="1731651290"/>
            <ac:spMk id="69" creationId="{DE9BCD24-3A71-2E4E-AFE7-74162BF74EE1}"/>
          </ac:spMkLst>
        </pc:spChg>
        <pc:spChg chg="add mod">
          <ac:chgData name="Alex Pelan" userId="0f2803ee-6420-431a-8481-41eebae873c4" providerId="ADAL" clId="{AF3A06F8-2A76-2F47-9532-6CFB83982C0C}" dt="2021-04-28T11:38:22.931" v="15682" actId="164"/>
          <ac:spMkLst>
            <pc:docMk/>
            <pc:sldMk cId="1189516596" sldId="1731651290"/>
            <ac:spMk id="70" creationId="{B3F4C2B5-1081-B946-8B68-7927C217C252}"/>
          </ac:spMkLst>
        </pc:spChg>
        <pc:spChg chg="add mod">
          <ac:chgData name="Alex Pelan" userId="0f2803ee-6420-431a-8481-41eebae873c4" providerId="ADAL" clId="{AF3A06F8-2A76-2F47-9532-6CFB83982C0C}" dt="2021-04-28T11:38:22.931" v="15682" actId="164"/>
          <ac:spMkLst>
            <pc:docMk/>
            <pc:sldMk cId="1189516596" sldId="1731651290"/>
            <ac:spMk id="71" creationId="{2EB2E946-BC72-D842-9F74-D15522B87145}"/>
          </ac:spMkLst>
        </pc:spChg>
        <pc:spChg chg="mod">
          <ac:chgData name="Alex Pelan" userId="0f2803ee-6420-431a-8481-41eebae873c4" providerId="ADAL" clId="{AF3A06F8-2A76-2F47-9532-6CFB83982C0C}" dt="2021-04-28T11:40:51.571" v="15810" actId="20577"/>
          <ac:spMkLst>
            <pc:docMk/>
            <pc:sldMk cId="1189516596" sldId="1731651290"/>
            <ac:spMk id="74" creationId="{76B5E401-7E37-DE4B-98DD-8C277DE1BECD}"/>
          </ac:spMkLst>
        </pc:spChg>
        <pc:spChg chg="mod">
          <ac:chgData name="Alex Pelan" userId="0f2803ee-6420-431a-8481-41eebae873c4" providerId="ADAL" clId="{AF3A06F8-2A76-2F47-9532-6CFB83982C0C}" dt="2021-04-30T10:43:12.717" v="16714" actId="14100"/>
          <ac:spMkLst>
            <pc:docMk/>
            <pc:sldMk cId="1189516596" sldId="1731651290"/>
            <ac:spMk id="75" creationId="{E399BD62-A29C-F94D-A784-6D2228E10CC3}"/>
          </ac:spMkLst>
        </pc:spChg>
        <pc:spChg chg="add del mod">
          <ac:chgData name="Alex Pelan" userId="0f2803ee-6420-431a-8481-41eebae873c4" providerId="ADAL" clId="{AF3A06F8-2A76-2F47-9532-6CFB83982C0C}" dt="2021-04-28T11:43:53.054" v="15897" actId="207"/>
          <ac:spMkLst>
            <pc:docMk/>
            <pc:sldMk cId="1189516596" sldId="1731651290"/>
            <ac:spMk id="77" creationId="{7ED82DA0-797A-364F-BC80-BABE4CF5D54C}"/>
          </ac:spMkLst>
        </pc:spChg>
        <pc:spChg chg="mod">
          <ac:chgData name="Alex Pelan" userId="0f2803ee-6420-431a-8481-41eebae873c4" providerId="ADAL" clId="{AF3A06F8-2A76-2F47-9532-6CFB83982C0C}" dt="2021-04-28T10:06:13.258" v="13385" actId="20577"/>
          <ac:spMkLst>
            <pc:docMk/>
            <pc:sldMk cId="1189516596" sldId="1731651290"/>
            <ac:spMk id="78" creationId="{7DF80794-3E8F-6247-B10E-86B868CCFD4E}"/>
          </ac:spMkLst>
        </pc:spChg>
        <pc:grpChg chg="add mod">
          <ac:chgData name="Alex Pelan" userId="0f2803ee-6420-431a-8481-41eebae873c4" providerId="ADAL" clId="{AF3A06F8-2A76-2F47-9532-6CFB83982C0C}" dt="2021-04-28T11:38:22.931" v="15682" actId="164"/>
          <ac:grpSpMkLst>
            <pc:docMk/>
            <pc:sldMk cId="1189516596" sldId="1731651290"/>
            <ac:grpSpMk id="2" creationId="{FF27DD90-9F6B-5C41-BACD-EA28198D8143}"/>
          </ac:grpSpMkLst>
        </pc:grpChg>
        <pc:grpChg chg="add mod">
          <ac:chgData name="Alex Pelan" userId="0f2803ee-6420-431a-8481-41eebae873c4" providerId="ADAL" clId="{AF3A06F8-2A76-2F47-9532-6CFB83982C0C}" dt="2021-04-28T11:38:27.712" v="15683" actId="164"/>
          <ac:grpSpMkLst>
            <pc:docMk/>
            <pc:sldMk cId="1189516596" sldId="1731651290"/>
            <ac:grpSpMk id="3" creationId="{4AE1C406-EB42-8248-9A39-943CB63B839B}"/>
          </ac:grpSpMkLst>
        </pc:grpChg>
        <pc:grpChg chg="add mod">
          <ac:chgData name="Alex Pelan" userId="0f2803ee-6420-431a-8481-41eebae873c4" providerId="ADAL" clId="{AF3A06F8-2A76-2F47-9532-6CFB83982C0C}" dt="2021-04-28T11:38:32.292" v="15684" actId="164"/>
          <ac:grpSpMkLst>
            <pc:docMk/>
            <pc:sldMk cId="1189516596" sldId="1731651290"/>
            <ac:grpSpMk id="4" creationId="{EE53A8CB-F293-0148-9789-1C49C5733922}"/>
          </ac:grpSpMkLst>
        </pc:grpChg>
        <pc:grpChg chg="add mod">
          <ac:chgData name="Alex Pelan" userId="0f2803ee-6420-431a-8481-41eebae873c4" providerId="ADAL" clId="{AF3A06F8-2A76-2F47-9532-6CFB83982C0C}" dt="2021-04-28T11:38:36.417" v="15685" actId="164"/>
          <ac:grpSpMkLst>
            <pc:docMk/>
            <pc:sldMk cId="1189516596" sldId="1731651290"/>
            <ac:grpSpMk id="6" creationId="{0C44429C-0B16-6A42-93B0-0E6962FEA52E}"/>
          </ac:grpSpMkLst>
        </pc:grpChg>
        <pc:grpChg chg="add mod">
          <ac:chgData name="Alex Pelan" userId="0f2803ee-6420-431a-8481-41eebae873c4" providerId="ADAL" clId="{AF3A06F8-2A76-2F47-9532-6CFB83982C0C}" dt="2021-04-28T11:38:40.962" v="15686" actId="164"/>
          <ac:grpSpMkLst>
            <pc:docMk/>
            <pc:sldMk cId="1189516596" sldId="1731651290"/>
            <ac:grpSpMk id="9" creationId="{F4B0D580-93A8-4C48-BF95-CAF50D91C21E}"/>
          </ac:grpSpMkLst>
        </pc:grpChg>
      </pc:sldChg>
      <pc:sldChg chg="modSp new del mod">
        <pc:chgData name="Alex Pelan" userId="0f2803ee-6420-431a-8481-41eebae873c4" providerId="ADAL" clId="{AF3A06F8-2A76-2F47-9532-6CFB83982C0C}" dt="2021-04-27T11:42:59.676" v="10189" actId="2696"/>
        <pc:sldMkLst>
          <pc:docMk/>
          <pc:sldMk cId="2193954284" sldId="1731651290"/>
        </pc:sldMkLst>
        <pc:spChg chg="mod">
          <ac:chgData name="Alex Pelan" userId="0f2803ee-6420-431a-8481-41eebae873c4" providerId="ADAL" clId="{AF3A06F8-2A76-2F47-9532-6CFB83982C0C}" dt="2021-04-27T10:45:59.817" v="10146" actId="20577"/>
          <ac:spMkLst>
            <pc:docMk/>
            <pc:sldMk cId="2193954284" sldId="1731651290"/>
            <ac:spMk id="4" creationId="{3A8F973C-6A1C-8046-A286-1549D65D43CB}"/>
          </ac:spMkLst>
        </pc:spChg>
        <pc:spChg chg="mod">
          <ac:chgData name="Alex Pelan" userId="0f2803ee-6420-431a-8481-41eebae873c4" providerId="ADAL" clId="{AF3A06F8-2A76-2F47-9532-6CFB83982C0C}" dt="2021-04-27T10:42:10.337" v="10077" actId="27636"/>
          <ac:spMkLst>
            <pc:docMk/>
            <pc:sldMk cId="2193954284" sldId="1731651290"/>
            <ac:spMk id="6" creationId="{D2FB2470-68CF-5747-9456-DE5449BFAD00}"/>
          </ac:spMkLst>
        </pc:spChg>
        <pc:spChg chg="mod">
          <ac:chgData name="Alex Pelan" userId="0f2803ee-6420-431a-8481-41eebae873c4" providerId="ADAL" clId="{AF3A06F8-2A76-2F47-9532-6CFB83982C0C}" dt="2021-04-27T10:45:50.142" v="10143" actId="20577"/>
          <ac:spMkLst>
            <pc:docMk/>
            <pc:sldMk cId="2193954284" sldId="1731651290"/>
            <ac:spMk id="8" creationId="{A475807B-08AE-9F45-B672-04FA60EF0515}"/>
          </ac:spMkLst>
        </pc:spChg>
      </pc:sldChg>
      <pc:sldChg chg="addSp delSp modSp add mod modNotesTx">
        <pc:chgData name="Alex Pelan" userId="0f2803ee-6420-431a-8481-41eebae873c4" providerId="ADAL" clId="{AF3A06F8-2A76-2F47-9532-6CFB83982C0C}" dt="2021-05-04T10:32:53.970" v="19048" actId="14100"/>
        <pc:sldMkLst>
          <pc:docMk/>
          <pc:sldMk cId="523959455" sldId="1731651291"/>
        </pc:sldMkLst>
        <pc:spChg chg="del">
          <ac:chgData name="Alex Pelan" userId="0f2803ee-6420-431a-8481-41eebae873c4" providerId="ADAL" clId="{AF3A06F8-2A76-2F47-9532-6CFB83982C0C}" dt="2021-04-27T12:38:08.623" v="10891" actId="478"/>
          <ac:spMkLst>
            <pc:docMk/>
            <pc:sldMk cId="523959455" sldId="1731651291"/>
            <ac:spMk id="2" creationId="{2AA7BBC5-9A23-FD4D-A325-0546E6FE1DCD}"/>
          </ac:spMkLst>
        </pc:spChg>
        <pc:spChg chg="mod">
          <ac:chgData name="Alex Pelan" userId="0f2803ee-6420-431a-8481-41eebae873c4" providerId="ADAL" clId="{AF3A06F8-2A76-2F47-9532-6CFB83982C0C}" dt="2021-04-28T10:33:21.880" v="14005"/>
          <ac:spMkLst>
            <pc:docMk/>
            <pc:sldMk cId="523959455" sldId="1731651291"/>
            <ac:spMk id="6" creationId="{F9433886-32EB-2044-BF51-6D9CA67F38DE}"/>
          </ac:spMkLst>
        </pc:spChg>
        <pc:spChg chg="add mod">
          <ac:chgData name="Alex Pelan" userId="0f2803ee-6420-431a-8481-41eebae873c4" providerId="ADAL" clId="{AF3A06F8-2A76-2F47-9532-6CFB83982C0C}" dt="2021-05-04T09:47:45.476" v="18957" actId="1076"/>
          <ac:spMkLst>
            <pc:docMk/>
            <pc:sldMk cId="523959455" sldId="1731651291"/>
            <ac:spMk id="9" creationId="{6D49A6B8-F693-4240-8F87-7EF816B3C681}"/>
          </ac:spMkLst>
        </pc:spChg>
        <pc:picChg chg="mod">
          <ac:chgData name="Alex Pelan" userId="0f2803ee-6420-431a-8481-41eebae873c4" providerId="ADAL" clId="{AF3A06F8-2A76-2F47-9532-6CFB83982C0C}" dt="2021-05-04T10:32:53.970" v="19048" actId="14100"/>
          <ac:picMkLst>
            <pc:docMk/>
            <pc:sldMk cId="523959455" sldId="1731651291"/>
            <ac:picMk id="7" creationId="{467DD47C-2E5A-6C47-AFD8-EF385E059EDF}"/>
          </ac:picMkLst>
        </pc:picChg>
        <pc:picChg chg="mod">
          <ac:chgData name="Alex Pelan" userId="0f2803ee-6420-431a-8481-41eebae873c4" providerId="ADAL" clId="{AF3A06F8-2A76-2F47-9532-6CFB83982C0C}" dt="2021-05-04T09:47:48.271" v="18958" actId="1076"/>
          <ac:picMkLst>
            <pc:docMk/>
            <pc:sldMk cId="523959455" sldId="1731651291"/>
            <ac:picMk id="8" creationId="{CD075005-40AA-3044-9F24-16E4C1AB39ED}"/>
          </ac:picMkLst>
        </pc:picChg>
        <pc:picChg chg="del">
          <ac:chgData name="Alex Pelan" userId="0f2803ee-6420-431a-8481-41eebae873c4" providerId="ADAL" clId="{AF3A06F8-2A76-2F47-9532-6CFB83982C0C}" dt="2021-04-28T08:16:28.423" v="11068" actId="478"/>
          <ac:picMkLst>
            <pc:docMk/>
            <pc:sldMk cId="523959455" sldId="1731651291"/>
            <ac:picMk id="15" creationId="{D747BB18-5133-EC49-AAC0-300B0CC193FB}"/>
          </ac:picMkLst>
        </pc:picChg>
      </pc:sldChg>
      <pc:sldChg chg="modSp add del mod">
        <pc:chgData name="Alex Pelan" userId="0f2803ee-6420-431a-8481-41eebae873c4" providerId="ADAL" clId="{AF3A06F8-2A76-2F47-9532-6CFB83982C0C}" dt="2021-04-27T11:42:57.473" v="10188" actId="2696"/>
        <pc:sldMkLst>
          <pc:docMk/>
          <pc:sldMk cId="610234697" sldId="1731651291"/>
        </pc:sldMkLst>
        <pc:spChg chg="mod">
          <ac:chgData name="Alex Pelan" userId="0f2803ee-6420-431a-8481-41eebae873c4" providerId="ADAL" clId="{AF3A06F8-2A76-2F47-9532-6CFB83982C0C}" dt="2021-04-27T11:38:00.921" v="10174" actId="20577"/>
          <ac:spMkLst>
            <pc:docMk/>
            <pc:sldMk cId="610234697" sldId="1731651291"/>
            <ac:spMk id="2" creationId="{0EC76EA2-3BC5-4140-9CA5-C3B658B78ACC}"/>
          </ac:spMkLst>
        </pc:spChg>
      </pc:sldChg>
      <pc:sldChg chg="new del">
        <pc:chgData name="Alex Pelan" userId="0f2803ee-6420-431a-8481-41eebae873c4" providerId="ADAL" clId="{AF3A06F8-2A76-2F47-9532-6CFB83982C0C}" dt="2021-04-27T12:24:06.514" v="10851" actId="2696"/>
        <pc:sldMkLst>
          <pc:docMk/>
          <pc:sldMk cId="4207883401" sldId="1731651291"/>
        </pc:sldMkLst>
      </pc:sldChg>
      <pc:sldChg chg="modSp add mod">
        <pc:chgData name="Alex Pelan" userId="0f2803ee-6420-431a-8481-41eebae873c4" providerId="ADAL" clId="{AF3A06F8-2A76-2F47-9532-6CFB83982C0C}" dt="2021-04-28T08:15:02.364" v="11014" actId="20577"/>
        <pc:sldMkLst>
          <pc:docMk/>
          <pc:sldMk cId="2801918050" sldId="1731651292"/>
        </pc:sldMkLst>
        <pc:spChg chg="mod">
          <ac:chgData name="Alex Pelan" userId="0f2803ee-6420-431a-8481-41eebae873c4" providerId="ADAL" clId="{AF3A06F8-2A76-2F47-9532-6CFB83982C0C}" dt="2021-04-28T08:15:02.364" v="11014" actId="20577"/>
          <ac:spMkLst>
            <pc:docMk/>
            <pc:sldMk cId="2801918050" sldId="1731651292"/>
            <ac:spMk id="2" creationId="{8FCE5CC1-A615-A34D-8268-97B9060CA33F}"/>
          </ac:spMkLst>
        </pc:spChg>
      </pc:sldChg>
      <pc:sldChg chg="addSp delSp modSp add mod">
        <pc:chgData name="Alex Pelan" userId="0f2803ee-6420-431a-8481-41eebae873c4" providerId="ADAL" clId="{AF3A06F8-2A76-2F47-9532-6CFB83982C0C}" dt="2021-05-04T09:45:12.879" v="18954" actId="27636"/>
        <pc:sldMkLst>
          <pc:docMk/>
          <pc:sldMk cId="1962749126" sldId="1731651293"/>
        </pc:sldMkLst>
        <pc:spChg chg="mod">
          <ac:chgData name="Alex Pelan" userId="0f2803ee-6420-431a-8481-41eebae873c4" providerId="ADAL" clId="{AF3A06F8-2A76-2F47-9532-6CFB83982C0C}" dt="2021-05-04T09:45:12.879" v="18954" actId="27636"/>
          <ac:spMkLst>
            <pc:docMk/>
            <pc:sldMk cId="1962749126" sldId="1731651293"/>
            <ac:spMk id="2" creationId="{8FCE5CC1-A615-A34D-8268-97B9060CA33F}"/>
          </ac:spMkLst>
        </pc:spChg>
        <pc:spChg chg="add del mod">
          <ac:chgData name="Alex Pelan" userId="0f2803ee-6420-431a-8481-41eebae873c4" providerId="ADAL" clId="{AF3A06F8-2A76-2F47-9532-6CFB83982C0C}" dt="2021-05-04T09:44:42.382" v="18921" actId="478"/>
          <ac:spMkLst>
            <pc:docMk/>
            <pc:sldMk cId="1962749126" sldId="1731651293"/>
            <ac:spMk id="3" creationId="{679A051D-0BB7-4448-A369-1C8199D7E6C4}"/>
          </ac:spMkLst>
        </pc:spChg>
      </pc:sldChg>
      <pc:sldChg chg="modSp add mod">
        <pc:chgData name="Alex Pelan" userId="0f2803ee-6420-431a-8481-41eebae873c4" providerId="ADAL" clId="{AF3A06F8-2A76-2F47-9532-6CFB83982C0C}" dt="2021-04-28T08:16:58.402" v="11110" actId="20577"/>
        <pc:sldMkLst>
          <pc:docMk/>
          <pc:sldMk cId="65893897" sldId="1731651294"/>
        </pc:sldMkLst>
        <pc:spChg chg="mod">
          <ac:chgData name="Alex Pelan" userId="0f2803ee-6420-431a-8481-41eebae873c4" providerId="ADAL" clId="{AF3A06F8-2A76-2F47-9532-6CFB83982C0C}" dt="2021-04-28T08:16:58.402" v="11110" actId="20577"/>
          <ac:spMkLst>
            <pc:docMk/>
            <pc:sldMk cId="65893897" sldId="1731651294"/>
            <ac:spMk id="2" creationId="{8FCE5CC1-A615-A34D-8268-97B9060CA33F}"/>
          </ac:spMkLst>
        </pc:spChg>
      </pc:sldChg>
      <pc:sldChg chg="modSp add mod">
        <pc:chgData name="Alex Pelan" userId="0f2803ee-6420-431a-8481-41eebae873c4" providerId="ADAL" clId="{AF3A06F8-2A76-2F47-9532-6CFB83982C0C}" dt="2021-04-28T11:03:57.373" v="14860" actId="20577"/>
        <pc:sldMkLst>
          <pc:docMk/>
          <pc:sldMk cId="2358050127" sldId="1731651295"/>
        </pc:sldMkLst>
        <pc:spChg chg="mod">
          <ac:chgData name="Alex Pelan" userId="0f2803ee-6420-431a-8481-41eebae873c4" providerId="ADAL" clId="{AF3A06F8-2A76-2F47-9532-6CFB83982C0C}" dt="2021-04-28T11:03:57.373" v="14860" actId="20577"/>
          <ac:spMkLst>
            <pc:docMk/>
            <pc:sldMk cId="2358050127" sldId="1731651295"/>
            <ac:spMk id="2" creationId="{8FCE5CC1-A615-A34D-8268-97B9060CA33F}"/>
          </ac:spMkLst>
        </pc:spChg>
      </pc:sldChg>
      <pc:sldChg chg="new del">
        <pc:chgData name="Alex Pelan" userId="0f2803ee-6420-431a-8481-41eebae873c4" providerId="ADAL" clId="{AF3A06F8-2A76-2F47-9532-6CFB83982C0C}" dt="2021-04-28T08:33:58.969" v="11225" actId="2696"/>
        <pc:sldMkLst>
          <pc:docMk/>
          <pc:sldMk cId="350398549" sldId="1731651296"/>
        </pc:sldMkLst>
      </pc:sldChg>
      <pc:sldChg chg="new del">
        <pc:chgData name="Alex Pelan" userId="0f2803ee-6420-431a-8481-41eebae873c4" providerId="ADAL" clId="{AF3A06F8-2A76-2F47-9532-6CFB83982C0C}" dt="2021-04-28T08:33:55.472" v="11224" actId="2696"/>
        <pc:sldMkLst>
          <pc:docMk/>
          <pc:sldMk cId="776221034" sldId="1731651297"/>
        </pc:sldMkLst>
      </pc:sldChg>
      <pc:sldChg chg="addSp delSp modSp new mod">
        <pc:chgData name="Alex Pelan" userId="0f2803ee-6420-431a-8481-41eebae873c4" providerId="ADAL" clId="{AF3A06F8-2A76-2F47-9532-6CFB83982C0C}" dt="2021-04-28T09:56:03.426" v="12878" actId="20577"/>
        <pc:sldMkLst>
          <pc:docMk/>
          <pc:sldMk cId="4207338291" sldId="1731651298"/>
        </pc:sldMkLst>
        <pc:spChg chg="mod">
          <ac:chgData name="Alex Pelan" userId="0f2803ee-6420-431a-8481-41eebae873c4" providerId="ADAL" clId="{AF3A06F8-2A76-2F47-9532-6CFB83982C0C}" dt="2021-04-28T09:47:40.632" v="12764" actId="20577"/>
          <ac:spMkLst>
            <pc:docMk/>
            <pc:sldMk cId="4207338291" sldId="1731651298"/>
            <ac:spMk id="2" creationId="{5EC6114F-85E4-D54F-AF9B-F56CDA2CDADB}"/>
          </ac:spMkLst>
        </pc:spChg>
        <pc:spChg chg="mod">
          <ac:chgData name="Alex Pelan" userId="0f2803ee-6420-431a-8481-41eebae873c4" providerId="ADAL" clId="{AF3A06F8-2A76-2F47-9532-6CFB83982C0C}" dt="2021-04-28T09:56:03.426" v="12878" actId="20577"/>
          <ac:spMkLst>
            <pc:docMk/>
            <pc:sldMk cId="4207338291" sldId="1731651298"/>
            <ac:spMk id="3" creationId="{203C339F-78F9-4E4E-8A6B-C00615664812}"/>
          </ac:spMkLst>
        </pc:spChg>
        <pc:spChg chg="mod">
          <ac:chgData name="Alex Pelan" userId="0f2803ee-6420-431a-8481-41eebae873c4" providerId="ADAL" clId="{AF3A06F8-2A76-2F47-9532-6CFB83982C0C}" dt="2021-04-28T08:59:38.863" v="12608" actId="20577"/>
          <ac:spMkLst>
            <pc:docMk/>
            <pc:sldMk cId="4207338291" sldId="1731651298"/>
            <ac:spMk id="4" creationId="{D07F3882-DCB4-A84D-837F-AE7E3EF92561}"/>
          </ac:spMkLst>
        </pc:spChg>
        <pc:spChg chg="mod">
          <ac:chgData name="Alex Pelan" userId="0f2803ee-6420-431a-8481-41eebae873c4" providerId="ADAL" clId="{AF3A06F8-2A76-2F47-9532-6CFB83982C0C}" dt="2021-04-28T09:55:30.802" v="12859" actId="207"/>
          <ac:spMkLst>
            <pc:docMk/>
            <pc:sldMk cId="4207338291" sldId="1731651298"/>
            <ac:spMk id="5" creationId="{B3F554A1-6C96-3545-87C5-4BCAF0A864F8}"/>
          </ac:spMkLst>
        </pc:spChg>
        <pc:spChg chg="mod">
          <ac:chgData name="Alex Pelan" userId="0f2803ee-6420-431a-8481-41eebae873c4" providerId="ADAL" clId="{AF3A06F8-2A76-2F47-9532-6CFB83982C0C}" dt="2021-04-28T08:58:50.070" v="12585" actId="404"/>
          <ac:spMkLst>
            <pc:docMk/>
            <pc:sldMk cId="4207338291" sldId="1731651298"/>
            <ac:spMk id="6" creationId="{28C1432A-C7DB-A540-AA35-3EDAAE4B77A9}"/>
          </ac:spMkLst>
        </pc:spChg>
        <pc:spChg chg="add del mod">
          <ac:chgData name="Alex Pelan" userId="0f2803ee-6420-431a-8481-41eebae873c4" providerId="ADAL" clId="{AF3A06F8-2A76-2F47-9532-6CFB83982C0C}" dt="2021-04-28T08:53:42.265" v="12255"/>
          <ac:spMkLst>
            <pc:docMk/>
            <pc:sldMk cId="4207338291" sldId="1731651298"/>
            <ac:spMk id="7" creationId="{7660FFF3-B0AA-AD4A-8637-9F576E7C385A}"/>
          </ac:spMkLst>
        </pc:spChg>
      </pc:sldChg>
      <pc:sldChg chg="addSp delSp modSp add mod modNotesTx">
        <pc:chgData name="Alex Pelan" userId="0f2803ee-6420-431a-8481-41eebae873c4" providerId="ADAL" clId="{AF3A06F8-2A76-2F47-9532-6CFB83982C0C}" dt="2021-04-28T09:58:41.644" v="12957" actId="27636"/>
        <pc:sldMkLst>
          <pc:docMk/>
          <pc:sldMk cId="2680294351" sldId="1731651299"/>
        </pc:sldMkLst>
        <pc:spChg chg="mod">
          <ac:chgData name="Alex Pelan" userId="0f2803ee-6420-431a-8481-41eebae873c4" providerId="ADAL" clId="{AF3A06F8-2A76-2F47-9532-6CFB83982C0C}" dt="2021-04-28T09:58:41.644" v="12957" actId="27636"/>
          <ac:spMkLst>
            <pc:docMk/>
            <pc:sldMk cId="2680294351" sldId="1731651299"/>
            <ac:spMk id="2" creationId="{5EC6114F-85E4-D54F-AF9B-F56CDA2CDADB}"/>
          </ac:spMkLst>
        </pc:spChg>
        <pc:spChg chg="mod">
          <ac:chgData name="Alex Pelan" userId="0f2803ee-6420-431a-8481-41eebae873c4" providerId="ADAL" clId="{AF3A06F8-2A76-2F47-9532-6CFB83982C0C}" dt="2021-04-28T09:58:36.895" v="12955" actId="27636"/>
          <ac:spMkLst>
            <pc:docMk/>
            <pc:sldMk cId="2680294351" sldId="1731651299"/>
            <ac:spMk id="3" creationId="{203C339F-78F9-4E4E-8A6B-C00615664812}"/>
          </ac:spMkLst>
        </pc:spChg>
        <pc:spChg chg="del mod">
          <ac:chgData name="Alex Pelan" userId="0f2803ee-6420-431a-8481-41eebae873c4" providerId="ADAL" clId="{AF3A06F8-2A76-2F47-9532-6CFB83982C0C}" dt="2021-04-28T09:58:25.173" v="12950" actId="478"/>
          <ac:spMkLst>
            <pc:docMk/>
            <pc:sldMk cId="2680294351" sldId="1731651299"/>
            <ac:spMk id="4" creationId="{D07F3882-DCB4-A84D-837F-AE7E3EF92561}"/>
          </ac:spMkLst>
        </pc:spChg>
        <pc:spChg chg="del mod">
          <ac:chgData name="Alex Pelan" userId="0f2803ee-6420-431a-8481-41eebae873c4" providerId="ADAL" clId="{AF3A06F8-2A76-2F47-9532-6CFB83982C0C}" dt="2021-04-28T09:58:28.424" v="12952" actId="478"/>
          <ac:spMkLst>
            <pc:docMk/>
            <pc:sldMk cId="2680294351" sldId="1731651299"/>
            <ac:spMk id="5" creationId="{B3F554A1-6C96-3545-87C5-4BCAF0A864F8}"/>
          </ac:spMkLst>
        </pc:spChg>
        <pc:spChg chg="mod">
          <ac:chgData name="Alex Pelan" userId="0f2803ee-6420-431a-8481-41eebae873c4" providerId="ADAL" clId="{AF3A06F8-2A76-2F47-9532-6CFB83982C0C}" dt="2021-04-28T09:39:00.182" v="12612"/>
          <ac:spMkLst>
            <pc:docMk/>
            <pc:sldMk cId="2680294351" sldId="1731651299"/>
            <ac:spMk id="6" creationId="{28C1432A-C7DB-A540-AA35-3EDAAE4B77A9}"/>
          </ac:spMkLst>
        </pc:spChg>
        <pc:spChg chg="add del mod">
          <ac:chgData name="Alex Pelan" userId="0f2803ee-6420-431a-8481-41eebae873c4" providerId="ADAL" clId="{AF3A06F8-2A76-2F47-9532-6CFB83982C0C}" dt="2021-04-28T09:39:48.522" v="12636"/>
          <ac:spMkLst>
            <pc:docMk/>
            <pc:sldMk cId="2680294351" sldId="1731651299"/>
            <ac:spMk id="7" creationId="{2693786F-062C-344B-A0B3-6BA49332DC01}"/>
          </ac:spMkLst>
        </pc:spChg>
        <pc:spChg chg="add del mod">
          <ac:chgData name="Alex Pelan" userId="0f2803ee-6420-431a-8481-41eebae873c4" providerId="ADAL" clId="{AF3A06F8-2A76-2F47-9532-6CFB83982C0C}" dt="2021-04-28T09:58:26.967" v="12951" actId="478"/>
          <ac:spMkLst>
            <pc:docMk/>
            <pc:sldMk cId="2680294351" sldId="1731651299"/>
            <ac:spMk id="9" creationId="{E724E7F4-7229-1B48-AC24-6A30100D180A}"/>
          </ac:spMkLst>
        </pc:spChg>
        <pc:spChg chg="add del mod">
          <ac:chgData name="Alex Pelan" userId="0f2803ee-6420-431a-8481-41eebae873c4" providerId="ADAL" clId="{AF3A06F8-2A76-2F47-9532-6CFB83982C0C}" dt="2021-04-28T09:58:30.759" v="12953" actId="478"/>
          <ac:spMkLst>
            <pc:docMk/>
            <pc:sldMk cId="2680294351" sldId="1731651299"/>
            <ac:spMk id="11" creationId="{FE2D0F53-BCBA-9D4C-9CEE-5C68EE0EC949}"/>
          </ac:spMkLst>
        </pc:spChg>
      </pc:sldChg>
      <pc:sldChg chg="addSp delSp modSp new del mod modNotesTx">
        <pc:chgData name="Alex Pelan" userId="0f2803ee-6420-431a-8481-41eebae873c4" providerId="ADAL" clId="{AF3A06F8-2A76-2F47-9532-6CFB83982C0C}" dt="2021-05-04T09:14:02.207" v="17178" actId="2696"/>
        <pc:sldMkLst>
          <pc:docMk/>
          <pc:sldMk cId="795491893" sldId="1731651300"/>
        </pc:sldMkLst>
        <pc:spChg chg="mod">
          <ac:chgData name="Alex Pelan" userId="0f2803ee-6420-431a-8481-41eebae873c4" providerId="ADAL" clId="{AF3A06F8-2A76-2F47-9532-6CFB83982C0C}" dt="2021-04-30T10:59:15.364" v="16884" actId="20577"/>
          <ac:spMkLst>
            <pc:docMk/>
            <pc:sldMk cId="795491893" sldId="1731651300"/>
            <ac:spMk id="2" creationId="{C9AF05D4-7676-A046-BEBE-9466E9F8B029}"/>
          </ac:spMkLst>
        </pc:spChg>
        <pc:spChg chg="add del mod">
          <ac:chgData name="Alex Pelan" userId="0f2803ee-6420-431a-8481-41eebae873c4" providerId="ADAL" clId="{AF3A06F8-2A76-2F47-9532-6CFB83982C0C}" dt="2021-04-30T10:59:19.133" v="16885" actId="478"/>
          <ac:spMkLst>
            <pc:docMk/>
            <pc:sldMk cId="795491893" sldId="1731651300"/>
            <ac:spMk id="3" creationId="{2C73FA09-0F50-4741-B526-0E3FC773D7D9}"/>
          </ac:spMkLst>
        </pc:spChg>
        <pc:spChg chg="del mod">
          <ac:chgData name="Alex Pelan" userId="0f2803ee-6420-431a-8481-41eebae873c4" providerId="ADAL" clId="{AF3A06F8-2A76-2F47-9532-6CFB83982C0C}" dt="2021-04-30T10:59:22.798" v="16886" actId="478"/>
          <ac:spMkLst>
            <pc:docMk/>
            <pc:sldMk cId="795491893" sldId="1731651300"/>
            <ac:spMk id="4" creationId="{98FEAC2B-B88C-B24B-9B9A-26A0FA181C80}"/>
          </ac:spMkLst>
        </pc:spChg>
        <pc:spChg chg="add del mod">
          <ac:chgData name="Alex Pelan" userId="0f2803ee-6420-431a-8481-41eebae873c4" providerId="ADAL" clId="{AF3A06F8-2A76-2F47-9532-6CFB83982C0C}" dt="2021-04-30T10:57:18.270" v="16786" actId="478"/>
          <ac:spMkLst>
            <pc:docMk/>
            <pc:sldMk cId="795491893" sldId="1731651300"/>
            <ac:spMk id="7" creationId="{37D56A47-8247-DB42-898F-C8E2D6482DDE}"/>
          </ac:spMkLst>
        </pc:spChg>
        <pc:spChg chg="add mod">
          <ac:chgData name="Alex Pelan" userId="0f2803ee-6420-431a-8481-41eebae873c4" providerId="ADAL" clId="{AF3A06F8-2A76-2F47-9532-6CFB83982C0C}" dt="2021-04-30T10:59:19.133" v="16885" actId="478"/>
          <ac:spMkLst>
            <pc:docMk/>
            <pc:sldMk cId="795491893" sldId="1731651300"/>
            <ac:spMk id="9" creationId="{ED8E9D4F-0108-2C4F-8FE7-C933452EF664}"/>
          </ac:spMkLst>
        </pc:spChg>
        <pc:spChg chg="add del mod">
          <ac:chgData name="Alex Pelan" userId="0f2803ee-6420-431a-8481-41eebae873c4" providerId="ADAL" clId="{AF3A06F8-2A76-2F47-9532-6CFB83982C0C}" dt="2021-04-30T10:59:29.760" v="16887" actId="478"/>
          <ac:spMkLst>
            <pc:docMk/>
            <pc:sldMk cId="795491893" sldId="1731651300"/>
            <ac:spMk id="11" creationId="{E9BF5A35-1BC7-D84D-92FC-E2521D3FB81A}"/>
          </ac:spMkLst>
        </pc:spChg>
        <pc:picChg chg="add del mod">
          <ac:chgData name="Alex Pelan" userId="0f2803ee-6420-431a-8481-41eebae873c4" providerId="ADAL" clId="{AF3A06F8-2A76-2F47-9532-6CFB83982C0C}" dt="2021-04-30T10:59:31.510" v="16888" actId="478"/>
          <ac:picMkLst>
            <pc:docMk/>
            <pc:sldMk cId="795491893" sldId="1731651300"/>
            <ac:picMk id="5" creationId="{E0CCE49E-EFD0-0F40-A83E-58082F4FFFB1}"/>
          </ac:picMkLst>
        </pc:picChg>
      </pc:sldChg>
      <pc:sldChg chg="delSp modSp add mod ord">
        <pc:chgData name="Alex Pelan" userId="0f2803ee-6420-431a-8481-41eebae873c4" providerId="ADAL" clId="{AF3A06F8-2A76-2F47-9532-6CFB83982C0C}" dt="2021-05-04T09:21:56.463" v="17734" actId="478"/>
        <pc:sldMkLst>
          <pc:docMk/>
          <pc:sldMk cId="1262019033" sldId="1731651301"/>
        </pc:sldMkLst>
        <pc:spChg chg="del">
          <ac:chgData name="Alex Pelan" userId="0f2803ee-6420-431a-8481-41eebae873c4" providerId="ADAL" clId="{AF3A06F8-2A76-2F47-9532-6CFB83982C0C}" dt="2021-04-28T10:39:54.088" v="14034" actId="478"/>
          <ac:spMkLst>
            <pc:docMk/>
            <pc:sldMk cId="1262019033" sldId="1731651301"/>
            <ac:spMk id="2" creationId="{6348A45C-7598-9548-BD0E-3DBEA51FFEFE}"/>
          </ac:spMkLst>
        </pc:spChg>
        <pc:spChg chg="del mod">
          <ac:chgData name="Alex Pelan" userId="0f2803ee-6420-431a-8481-41eebae873c4" providerId="ADAL" clId="{AF3A06F8-2A76-2F47-9532-6CFB83982C0C}" dt="2021-05-04T09:21:56.463" v="17734" actId="478"/>
          <ac:spMkLst>
            <pc:docMk/>
            <pc:sldMk cId="1262019033" sldId="1731651301"/>
            <ac:spMk id="5" creationId="{57798A89-CB90-CE41-B606-773CA0B3C5C3}"/>
          </ac:spMkLst>
        </pc:spChg>
        <pc:spChg chg="mod">
          <ac:chgData name="Alex Pelan" userId="0f2803ee-6420-431a-8481-41eebae873c4" providerId="ADAL" clId="{AF3A06F8-2A76-2F47-9532-6CFB83982C0C}" dt="2021-04-28T10:46:46.546" v="14486" actId="20577"/>
          <ac:spMkLst>
            <pc:docMk/>
            <pc:sldMk cId="1262019033" sldId="1731651301"/>
            <ac:spMk id="9" creationId="{7E502710-6392-9042-83DA-145FD412E350}"/>
          </ac:spMkLst>
        </pc:spChg>
      </pc:sldChg>
      <pc:sldChg chg="modSp new del mod">
        <pc:chgData name="Alex Pelan" userId="0f2803ee-6420-431a-8481-41eebae873c4" providerId="ADAL" clId="{AF3A06F8-2A76-2F47-9532-6CFB83982C0C}" dt="2021-04-28T10:30:37.897" v="13935" actId="2696"/>
        <pc:sldMkLst>
          <pc:docMk/>
          <pc:sldMk cId="1316551551" sldId="1731651301"/>
        </pc:sldMkLst>
        <pc:spChg chg="mod">
          <ac:chgData name="Alex Pelan" userId="0f2803ee-6420-431a-8481-41eebae873c4" providerId="ADAL" clId="{AF3A06F8-2A76-2F47-9532-6CFB83982C0C}" dt="2021-04-28T10:30:34.310" v="13934" actId="20577"/>
          <ac:spMkLst>
            <pc:docMk/>
            <pc:sldMk cId="1316551551" sldId="1731651301"/>
            <ac:spMk id="2" creationId="{C0F0043C-45E8-A741-8C9F-D628E4711B39}"/>
          </ac:spMkLst>
        </pc:spChg>
      </pc:sldChg>
      <pc:sldChg chg="delSp modSp add mod">
        <pc:chgData name="Alex Pelan" userId="0f2803ee-6420-431a-8481-41eebae873c4" providerId="ADAL" clId="{AF3A06F8-2A76-2F47-9532-6CFB83982C0C}" dt="2021-05-04T09:49:11.792" v="19022" actId="478"/>
        <pc:sldMkLst>
          <pc:docMk/>
          <pc:sldMk cId="3845107250" sldId="1731651302"/>
        </pc:sldMkLst>
        <pc:spChg chg="del mod">
          <ac:chgData name="Alex Pelan" userId="0f2803ee-6420-431a-8481-41eebae873c4" providerId="ADAL" clId="{AF3A06F8-2A76-2F47-9532-6CFB83982C0C}" dt="2021-05-04T09:49:11.792" v="19022" actId="478"/>
          <ac:spMkLst>
            <pc:docMk/>
            <pc:sldMk cId="3845107250" sldId="1731651302"/>
            <ac:spMk id="5" creationId="{57798A89-CB90-CE41-B606-773CA0B3C5C3}"/>
          </ac:spMkLst>
        </pc:spChg>
        <pc:spChg chg="mod">
          <ac:chgData name="Alex Pelan" userId="0f2803ee-6420-431a-8481-41eebae873c4" providerId="ADAL" clId="{AF3A06F8-2A76-2F47-9532-6CFB83982C0C}" dt="2021-04-28T10:49:03.113" v="14614" actId="20577"/>
          <ac:spMkLst>
            <pc:docMk/>
            <pc:sldMk cId="3845107250" sldId="1731651302"/>
            <ac:spMk id="9" creationId="{7E502710-6392-9042-83DA-145FD412E350}"/>
          </ac:spMkLst>
        </pc:spChg>
      </pc:sldChg>
      <pc:sldChg chg="modSp new mod">
        <pc:chgData name="Alex Pelan" userId="0f2803ee-6420-431a-8481-41eebae873c4" providerId="ADAL" clId="{AF3A06F8-2A76-2F47-9532-6CFB83982C0C}" dt="2021-04-28T11:01:37.320" v="14831" actId="113"/>
        <pc:sldMkLst>
          <pc:docMk/>
          <pc:sldMk cId="1670944662" sldId="1731651303"/>
        </pc:sldMkLst>
        <pc:spChg chg="mod">
          <ac:chgData name="Alex Pelan" userId="0f2803ee-6420-431a-8481-41eebae873c4" providerId="ADAL" clId="{AF3A06F8-2A76-2F47-9532-6CFB83982C0C}" dt="2021-04-28T10:52:56.137" v="14707" actId="20577"/>
          <ac:spMkLst>
            <pc:docMk/>
            <pc:sldMk cId="1670944662" sldId="1731651303"/>
            <ac:spMk id="2" creationId="{2882CB86-2041-484E-9D03-D9978580340A}"/>
          </ac:spMkLst>
        </pc:spChg>
        <pc:spChg chg="mod">
          <ac:chgData name="Alex Pelan" userId="0f2803ee-6420-431a-8481-41eebae873c4" providerId="ADAL" clId="{AF3A06F8-2A76-2F47-9532-6CFB83982C0C}" dt="2021-04-28T11:01:05.492" v="14824" actId="20577"/>
          <ac:spMkLst>
            <pc:docMk/>
            <pc:sldMk cId="1670944662" sldId="1731651303"/>
            <ac:spMk id="3" creationId="{7C40A106-3790-D54A-8176-60597B470708}"/>
          </ac:spMkLst>
        </pc:spChg>
        <pc:spChg chg="mod">
          <ac:chgData name="Alex Pelan" userId="0f2803ee-6420-431a-8481-41eebae873c4" providerId="ADAL" clId="{AF3A06F8-2A76-2F47-9532-6CFB83982C0C}" dt="2021-04-28T10:59:37.101" v="14788" actId="20577"/>
          <ac:spMkLst>
            <pc:docMk/>
            <pc:sldMk cId="1670944662" sldId="1731651303"/>
            <ac:spMk id="4" creationId="{572134DB-5B17-9844-89AB-828A371079F6}"/>
          </ac:spMkLst>
        </pc:spChg>
        <pc:spChg chg="mod">
          <ac:chgData name="Alex Pelan" userId="0f2803ee-6420-431a-8481-41eebae873c4" providerId="ADAL" clId="{AF3A06F8-2A76-2F47-9532-6CFB83982C0C}" dt="2021-04-28T11:01:37.320" v="14831" actId="113"/>
          <ac:spMkLst>
            <pc:docMk/>
            <pc:sldMk cId="1670944662" sldId="1731651303"/>
            <ac:spMk id="5" creationId="{AD701387-9C24-1D46-A61D-D158FBECD39C}"/>
          </ac:spMkLst>
        </pc:spChg>
        <pc:spChg chg="mod">
          <ac:chgData name="Alex Pelan" userId="0f2803ee-6420-431a-8481-41eebae873c4" providerId="ADAL" clId="{AF3A06F8-2A76-2F47-9532-6CFB83982C0C}" dt="2021-04-28T11:01:29.641" v="14829" actId="207"/>
          <ac:spMkLst>
            <pc:docMk/>
            <pc:sldMk cId="1670944662" sldId="1731651303"/>
            <ac:spMk id="6" creationId="{19ADE14B-C745-C043-8E78-E913C4BB65D9}"/>
          </ac:spMkLst>
        </pc:spChg>
        <pc:spChg chg="mod">
          <ac:chgData name="Alex Pelan" userId="0f2803ee-6420-431a-8481-41eebae873c4" providerId="ADAL" clId="{AF3A06F8-2A76-2F47-9532-6CFB83982C0C}" dt="2021-04-28T10:57:20.793" v="14766" actId="404"/>
          <ac:spMkLst>
            <pc:docMk/>
            <pc:sldMk cId="1670944662" sldId="1731651303"/>
            <ac:spMk id="7" creationId="{0409C367-EEC8-6148-86A0-5A778C5C6F92}"/>
          </ac:spMkLst>
        </pc:spChg>
        <pc:spChg chg="mod">
          <ac:chgData name="Alex Pelan" userId="0f2803ee-6420-431a-8481-41eebae873c4" providerId="ADAL" clId="{AF3A06F8-2A76-2F47-9532-6CFB83982C0C}" dt="2021-04-28T10:59:16.349" v="14779" actId="404"/>
          <ac:spMkLst>
            <pc:docMk/>
            <pc:sldMk cId="1670944662" sldId="1731651303"/>
            <ac:spMk id="8" creationId="{1E6EBB55-CF4B-F449-9A20-994300F0D8FD}"/>
          </ac:spMkLst>
        </pc:spChg>
        <pc:spChg chg="mod">
          <ac:chgData name="Alex Pelan" userId="0f2803ee-6420-431a-8481-41eebae873c4" providerId="ADAL" clId="{AF3A06F8-2A76-2F47-9532-6CFB83982C0C}" dt="2021-04-28T10:57:08.483" v="14748" actId="404"/>
          <ac:spMkLst>
            <pc:docMk/>
            <pc:sldMk cId="1670944662" sldId="1731651303"/>
            <ac:spMk id="9" creationId="{A5630C80-9F39-5144-85A3-40A5F36CFEA1}"/>
          </ac:spMkLst>
        </pc:spChg>
        <pc:spChg chg="mod">
          <ac:chgData name="Alex Pelan" userId="0f2803ee-6420-431a-8481-41eebae873c4" providerId="ADAL" clId="{AF3A06F8-2A76-2F47-9532-6CFB83982C0C}" dt="2021-04-28T10:57:05.490" v="14747" actId="404"/>
          <ac:spMkLst>
            <pc:docMk/>
            <pc:sldMk cId="1670944662" sldId="1731651303"/>
            <ac:spMk id="10" creationId="{A472E49A-8C1C-4147-8B92-87F0B2665E91}"/>
          </ac:spMkLst>
        </pc:spChg>
      </pc:sldChg>
      <pc:sldChg chg="modSp add mod ord">
        <pc:chgData name="Alex Pelan" userId="0f2803ee-6420-431a-8481-41eebae873c4" providerId="ADAL" clId="{AF3A06F8-2A76-2F47-9532-6CFB83982C0C}" dt="2021-05-04T10:40:08.777" v="19165" actId="20577"/>
        <pc:sldMkLst>
          <pc:docMk/>
          <pc:sldMk cId="1342208352" sldId="1731651304"/>
        </pc:sldMkLst>
        <pc:spChg chg="mod">
          <ac:chgData name="Alex Pelan" userId="0f2803ee-6420-431a-8481-41eebae873c4" providerId="ADAL" clId="{AF3A06F8-2A76-2F47-9532-6CFB83982C0C}" dt="2021-04-28T11:06:08.359" v="14920" actId="20577"/>
          <ac:spMkLst>
            <pc:docMk/>
            <pc:sldMk cId="1342208352" sldId="1731651304"/>
            <ac:spMk id="2" creationId="{15840884-2B48-864A-9AFE-A0D66147E81E}"/>
          </ac:spMkLst>
        </pc:spChg>
        <pc:spChg chg="mod">
          <ac:chgData name="Alex Pelan" userId="0f2803ee-6420-431a-8481-41eebae873c4" providerId="ADAL" clId="{AF3A06F8-2A76-2F47-9532-6CFB83982C0C}" dt="2021-05-04T10:40:08.777" v="19165" actId="20577"/>
          <ac:spMkLst>
            <pc:docMk/>
            <pc:sldMk cId="1342208352" sldId="1731651304"/>
            <ac:spMk id="4" creationId="{97BBE5ED-6D6E-7845-A284-8053C9CAF4FE}"/>
          </ac:spMkLst>
        </pc:spChg>
      </pc:sldChg>
      <pc:sldChg chg="add del">
        <pc:chgData name="Alex Pelan" userId="0f2803ee-6420-431a-8481-41eebae873c4" providerId="ADAL" clId="{AF3A06F8-2A76-2F47-9532-6CFB83982C0C}" dt="2021-04-28T11:50:12.535" v="16005"/>
        <pc:sldMkLst>
          <pc:docMk/>
          <pc:sldMk cId="85900843" sldId="1731651305"/>
        </pc:sldMkLst>
      </pc:sldChg>
      <pc:sldChg chg="add del">
        <pc:chgData name="Alex Pelan" userId="0f2803ee-6420-431a-8481-41eebae873c4" providerId="ADAL" clId="{AF3A06F8-2A76-2F47-9532-6CFB83982C0C}" dt="2021-04-28T11:50:07.427" v="16003"/>
        <pc:sldMkLst>
          <pc:docMk/>
          <pc:sldMk cId="638850683" sldId="1731651305"/>
        </pc:sldMkLst>
      </pc:sldChg>
      <pc:sldChg chg="delSp modSp add del mod">
        <pc:chgData name="Alex Pelan" userId="0f2803ee-6420-431a-8481-41eebae873c4" providerId="ADAL" clId="{AF3A06F8-2A76-2F47-9532-6CFB83982C0C}" dt="2021-04-28T11:49:52.840" v="16001" actId="2696"/>
        <pc:sldMkLst>
          <pc:docMk/>
          <pc:sldMk cId="1550476035" sldId="1731651305"/>
        </pc:sldMkLst>
        <pc:spChg chg="del">
          <ac:chgData name="Alex Pelan" userId="0f2803ee-6420-431a-8481-41eebae873c4" providerId="ADAL" clId="{AF3A06F8-2A76-2F47-9532-6CFB83982C0C}" dt="2021-04-28T11:46:48.486" v="15976" actId="478"/>
          <ac:spMkLst>
            <pc:docMk/>
            <pc:sldMk cId="1550476035" sldId="1731651305"/>
            <ac:spMk id="10" creationId="{9AB053A3-0D6F-FC4F-9074-7776716E9707}"/>
          </ac:spMkLst>
        </pc:spChg>
        <pc:spChg chg="del">
          <ac:chgData name="Alex Pelan" userId="0f2803ee-6420-431a-8481-41eebae873c4" providerId="ADAL" clId="{AF3A06F8-2A76-2F47-9532-6CFB83982C0C}" dt="2021-04-28T11:46:46.536" v="15975" actId="478"/>
          <ac:spMkLst>
            <pc:docMk/>
            <pc:sldMk cId="1550476035" sldId="1731651305"/>
            <ac:spMk id="11" creationId="{5B33451A-57F1-8249-B507-A4844AC40C45}"/>
          </ac:spMkLst>
        </pc:spChg>
        <pc:spChg chg="del mod">
          <ac:chgData name="Alex Pelan" userId="0f2803ee-6420-431a-8481-41eebae873c4" providerId="ADAL" clId="{AF3A06F8-2A76-2F47-9532-6CFB83982C0C}" dt="2021-04-28T11:46:44.788" v="15974" actId="478"/>
          <ac:spMkLst>
            <pc:docMk/>
            <pc:sldMk cId="1550476035" sldId="1731651305"/>
            <ac:spMk id="12" creationId="{37E8F9DC-D9ED-0F4A-8340-B5DA6F39791C}"/>
          </ac:spMkLst>
        </pc:spChg>
        <pc:spChg chg="mod">
          <ac:chgData name="Alex Pelan" userId="0f2803ee-6420-431a-8481-41eebae873c4" providerId="ADAL" clId="{AF3A06F8-2A76-2F47-9532-6CFB83982C0C}" dt="2021-04-28T11:46:56.937" v="15977" actId="14100"/>
          <ac:spMkLst>
            <pc:docMk/>
            <pc:sldMk cId="1550476035" sldId="1731651305"/>
            <ac:spMk id="13" creationId="{FDF21220-4952-1C4C-9783-2DE32A514A50}"/>
          </ac:spMkLst>
        </pc:spChg>
        <pc:spChg chg="del">
          <ac:chgData name="Alex Pelan" userId="0f2803ee-6420-431a-8481-41eebae873c4" providerId="ADAL" clId="{AF3A06F8-2A76-2F47-9532-6CFB83982C0C}" dt="2021-04-28T11:47:17.362" v="15989" actId="478"/>
          <ac:spMkLst>
            <pc:docMk/>
            <pc:sldMk cId="1550476035" sldId="1731651305"/>
            <ac:spMk id="20" creationId="{04BC902F-347A-ED40-831E-7708BC56B389}"/>
          </ac:spMkLst>
        </pc:spChg>
        <pc:spChg chg="del">
          <ac:chgData name="Alex Pelan" userId="0f2803ee-6420-431a-8481-41eebae873c4" providerId="ADAL" clId="{AF3A06F8-2A76-2F47-9532-6CFB83982C0C}" dt="2021-04-28T11:47:09.053" v="15982" actId="478"/>
          <ac:spMkLst>
            <pc:docMk/>
            <pc:sldMk cId="1550476035" sldId="1731651305"/>
            <ac:spMk id="21" creationId="{3A353E3B-06E0-044E-A70D-75E75A4D5693}"/>
          </ac:spMkLst>
        </pc:spChg>
        <pc:spChg chg="mod">
          <ac:chgData name="Alex Pelan" userId="0f2803ee-6420-431a-8481-41eebae873c4" providerId="ADAL" clId="{AF3A06F8-2A76-2F47-9532-6CFB83982C0C}" dt="2021-04-28T11:47:34.828" v="15994" actId="14100"/>
          <ac:spMkLst>
            <pc:docMk/>
            <pc:sldMk cId="1550476035" sldId="1731651305"/>
            <ac:spMk id="22" creationId="{5434348C-EF94-5A4D-B299-727F2CDCB45A}"/>
          </ac:spMkLst>
        </pc:spChg>
        <pc:spChg chg="del mod">
          <ac:chgData name="Alex Pelan" userId="0f2803ee-6420-431a-8481-41eebae873c4" providerId="ADAL" clId="{AF3A06F8-2A76-2F47-9532-6CFB83982C0C}" dt="2021-04-28T11:47:29.058" v="15993" actId="478"/>
          <ac:spMkLst>
            <pc:docMk/>
            <pc:sldMk cId="1550476035" sldId="1731651305"/>
            <ac:spMk id="36" creationId="{D3C72531-EF32-1246-AA48-F28918DE24DC}"/>
          </ac:spMkLst>
        </pc:spChg>
        <pc:spChg chg="del">
          <ac:chgData name="Alex Pelan" userId="0f2803ee-6420-431a-8481-41eebae873c4" providerId="ADAL" clId="{AF3A06F8-2A76-2F47-9532-6CFB83982C0C}" dt="2021-04-28T11:47:20.975" v="15991" actId="478"/>
          <ac:spMkLst>
            <pc:docMk/>
            <pc:sldMk cId="1550476035" sldId="1731651305"/>
            <ac:spMk id="54" creationId="{7E8A5E09-31B3-F446-AC12-8566116575BF}"/>
          </ac:spMkLst>
        </pc:spChg>
        <pc:spChg chg="del">
          <ac:chgData name="Alex Pelan" userId="0f2803ee-6420-431a-8481-41eebae873c4" providerId="ADAL" clId="{AF3A06F8-2A76-2F47-9532-6CFB83982C0C}" dt="2021-04-28T11:47:22.327" v="15992" actId="478"/>
          <ac:spMkLst>
            <pc:docMk/>
            <pc:sldMk cId="1550476035" sldId="1731651305"/>
            <ac:spMk id="55" creationId="{4F2CCA2A-B579-DE41-9DE5-4B03A53BF641}"/>
          </ac:spMkLst>
        </pc:spChg>
        <pc:spChg chg="mod">
          <ac:chgData name="Alex Pelan" userId="0f2803ee-6420-431a-8481-41eebae873c4" providerId="ADAL" clId="{AF3A06F8-2A76-2F47-9532-6CFB83982C0C}" dt="2021-04-28T11:46:31.702" v="15972" actId="20577"/>
          <ac:spMkLst>
            <pc:docMk/>
            <pc:sldMk cId="1550476035" sldId="1731651305"/>
            <ac:spMk id="56" creationId="{6BD9E9AF-8989-5049-8D0A-31B5F06367A9}"/>
          </ac:spMkLst>
        </pc:spChg>
        <pc:spChg chg="del">
          <ac:chgData name="Alex Pelan" userId="0f2803ee-6420-431a-8481-41eebae873c4" providerId="ADAL" clId="{AF3A06F8-2A76-2F47-9532-6CFB83982C0C}" dt="2021-04-28T11:47:13.695" v="15986" actId="478"/>
          <ac:spMkLst>
            <pc:docMk/>
            <pc:sldMk cId="1550476035" sldId="1731651305"/>
            <ac:spMk id="57" creationId="{889DD67A-3ABC-BC4E-85A4-114A578D2CB8}"/>
          </ac:spMkLst>
        </pc:spChg>
        <pc:spChg chg="del">
          <ac:chgData name="Alex Pelan" userId="0f2803ee-6420-431a-8481-41eebae873c4" providerId="ADAL" clId="{AF3A06F8-2A76-2F47-9532-6CFB83982C0C}" dt="2021-04-28T11:47:15.659" v="15988" actId="478"/>
          <ac:spMkLst>
            <pc:docMk/>
            <pc:sldMk cId="1550476035" sldId="1731651305"/>
            <ac:spMk id="58" creationId="{FC8ACAF5-3B09-FC44-BA62-F17390513A57}"/>
          </ac:spMkLst>
        </pc:spChg>
        <pc:spChg chg="del">
          <ac:chgData name="Alex Pelan" userId="0f2803ee-6420-431a-8481-41eebae873c4" providerId="ADAL" clId="{AF3A06F8-2A76-2F47-9532-6CFB83982C0C}" dt="2021-04-28T11:47:14.891" v="15987" actId="478"/>
          <ac:spMkLst>
            <pc:docMk/>
            <pc:sldMk cId="1550476035" sldId="1731651305"/>
            <ac:spMk id="60" creationId="{099B97F3-BE7A-0E45-9575-71E73B909328}"/>
          </ac:spMkLst>
        </pc:spChg>
        <pc:spChg chg="del">
          <ac:chgData name="Alex Pelan" userId="0f2803ee-6420-431a-8481-41eebae873c4" providerId="ADAL" clId="{AF3A06F8-2A76-2F47-9532-6CFB83982C0C}" dt="2021-04-28T11:47:12.882" v="15985" actId="478"/>
          <ac:spMkLst>
            <pc:docMk/>
            <pc:sldMk cId="1550476035" sldId="1731651305"/>
            <ac:spMk id="61" creationId="{0DF581DA-86DF-384C-BB72-80927CA79CBA}"/>
          </ac:spMkLst>
        </pc:spChg>
        <pc:spChg chg="del">
          <ac:chgData name="Alex Pelan" userId="0f2803ee-6420-431a-8481-41eebae873c4" providerId="ADAL" clId="{AF3A06F8-2A76-2F47-9532-6CFB83982C0C}" dt="2021-04-28T11:47:03.605" v="15978" actId="478"/>
          <ac:spMkLst>
            <pc:docMk/>
            <pc:sldMk cId="1550476035" sldId="1731651305"/>
            <ac:spMk id="64" creationId="{7256636E-6728-E740-9E6E-EFAAEBFAFC9F}"/>
          </ac:spMkLst>
        </pc:spChg>
        <pc:spChg chg="del">
          <ac:chgData name="Alex Pelan" userId="0f2803ee-6420-431a-8481-41eebae873c4" providerId="ADAL" clId="{AF3A06F8-2A76-2F47-9532-6CFB83982C0C}" dt="2021-04-28T11:47:07.172" v="15981" actId="478"/>
          <ac:spMkLst>
            <pc:docMk/>
            <pc:sldMk cId="1550476035" sldId="1731651305"/>
            <ac:spMk id="65" creationId="{B87D70D8-C34D-3741-88FA-19443DD24AA0}"/>
          </ac:spMkLst>
        </pc:spChg>
        <pc:spChg chg="del mod">
          <ac:chgData name="Alex Pelan" userId="0f2803ee-6420-431a-8481-41eebae873c4" providerId="ADAL" clId="{AF3A06F8-2A76-2F47-9532-6CFB83982C0C}" dt="2021-04-28T11:47:05.719" v="15980" actId="478"/>
          <ac:spMkLst>
            <pc:docMk/>
            <pc:sldMk cId="1550476035" sldId="1731651305"/>
            <ac:spMk id="66" creationId="{CBEF19B6-CC40-0743-A8CA-6C27130ABA7A}"/>
          </ac:spMkLst>
        </pc:spChg>
        <pc:spChg chg="mod">
          <ac:chgData name="Alex Pelan" userId="0f2803ee-6420-431a-8481-41eebae873c4" providerId="ADAL" clId="{AF3A06F8-2A76-2F47-9532-6CFB83982C0C}" dt="2021-04-28T11:47:40.833" v="15995" actId="14100"/>
          <ac:spMkLst>
            <pc:docMk/>
            <pc:sldMk cId="1550476035" sldId="1731651305"/>
            <ac:spMk id="67" creationId="{BDDA7F4C-9E5C-684A-ABDC-1FB1CCEE94A5}"/>
          </ac:spMkLst>
        </pc:spChg>
        <pc:spChg chg="del">
          <ac:chgData name="Alex Pelan" userId="0f2803ee-6420-431a-8481-41eebae873c4" providerId="ADAL" clId="{AF3A06F8-2A76-2F47-9532-6CFB83982C0C}" dt="2021-04-28T11:47:19.304" v="15990" actId="478"/>
          <ac:spMkLst>
            <pc:docMk/>
            <pc:sldMk cId="1550476035" sldId="1731651305"/>
            <ac:spMk id="68" creationId="{1D40E3F6-A0AD-F04F-BD9D-B181637A0B72}"/>
          </ac:spMkLst>
        </pc:spChg>
        <pc:spChg chg="del">
          <ac:chgData name="Alex Pelan" userId="0f2803ee-6420-431a-8481-41eebae873c4" providerId="ADAL" clId="{AF3A06F8-2A76-2F47-9532-6CFB83982C0C}" dt="2021-04-28T11:47:11.600" v="15984" actId="478"/>
          <ac:spMkLst>
            <pc:docMk/>
            <pc:sldMk cId="1550476035" sldId="1731651305"/>
            <ac:spMk id="69" creationId="{DE9BCD24-3A71-2E4E-AFE7-74162BF74EE1}"/>
          </ac:spMkLst>
        </pc:spChg>
        <pc:spChg chg="mod">
          <ac:chgData name="Alex Pelan" userId="0f2803ee-6420-431a-8481-41eebae873c4" providerId="ADAL" clId="{AF3A06F8-2A76-2F47-9532-6CFB83982C0C}" dt="2021-04-28T11:46:19.594" v="15941" actId="20577"/>
          <ac:spMkLst>
            <pc:docMk/>
            <pc:sldMk cId="1550476035" sldId="1731651305"/>
            <ac:spMk id="78" creationId="{7DF80794-3E8F-6247-B10E-86B868CCFD4E}"/>
          </ac:spMkLst>
        </pc:spChg>
        <pc:grpChg chg="mod">
          <ac:chgData name="Alex Pelan" userId="0f2803ee-6420-431a-8481-41eebae873c4" providerId="ADAL" clId="{AF3A06F8-2A76-2F47-9532-6CFB83982C0C}" dt="2021-04-28T11:48:01.445" v="15998" actId="14100"/>
          <ac:grpSpMkLst>
            <pc:docMk/>
            <pc:sldMk cId="1550476035" sldId="1731651305"/>
            <ac:grpSpMk id="2" creationId="{FF27DD90-9F6B-5C41-BACD-EA28198D8143}"/>
          </ac:grpSpMkLst>
        </pc:grpChg>
        <pc:grpChg chg="mod">
          <ac:chgData name="Alex Pelan" userId="0f2803ee-6420-431a-8481-41eebae873c4" providerId="ADAL" clId="{AF3A06F8-2A76-2F47-9532-6CFB83982C0C}" dt="2021-04-28T11:48:01.445" v="15998" actId="14100"/>
          <ac:grpSpMkLst>
            <pc:docMk/>
            <pc:sldMk cId="1550476035" sldId="1731651305"/>
            <ac:grpSpMk id="3" creationId="{4AE1C406-EB42-8248-9A39-943CB63B839B}"/>
          </ac:grpSpMkLst>
        </pc:grpChg>
        <pc:grpChg chg="mod">
          <ac:chgData name="Alex Pelan" userId="0f2803ee-6420-431a-8481-41eebae873c4" providerId="ADAL" clId="{AF3A06F8-2A76-2F47-9532-6CFB83982C0C}" dt="2021-04-28T11:48:01.445" v="15998" actId="14100"/>
          <ac:grpSpMkLst>
            <pc:docMk/>
            <pc:sldMk cId="1550476035" sldId="1731651305"/>
            <ac:grpSpMk id="4" creationId="{EE53A8CB-F293-0148-9789-1C49C5733922}"/>
          </ac:grpSpMkLst>
        </pc:grpChg>
        <pc:grpChg chg="mod">
          <ac:chgData name="Alex Pelan" userId="0f2803ee-6420-431a-8481-41eebae873c4" providerId="ADAL" clId="{AF3A06F8-2A76-2F47-9532-6CFB83982C0C}" dt="2021-04-28T11:48:01.445" v="15998" actId="14100"/>
          <ac:grpSpMkLst>
            <pc:docMk/>
            <pc:sldMk cId="1550476035" sldId="1731651305"/>
            <ac:grpSpMk id="6" creationId="{0C44429C-0B16-6A42-93B0-0E6962FEA52E}"/>
          </ac:grpSpMkLst>
        </pc:grpChg>
        <pc:grpChg chg="mod">
          <ac:chgData name="Alex Pelan" userId="0f2803ee-6420-431a-8481-41eebae873c4" providerId="ADAL" clId="{AF3A06F8-2A76-2F47-9532-6CFB83982C0C}" dt="2021-04-28T11:48:01.445" v="15998" actId="14100"/>
          <ac:grpSpMkLst>
            <pc:docMk/>
            <pc:sldMk cId="1550476035" sldId="1731651305"/>
            <ac:grpSpMk id="9" creationId="{F4B0D580-93A8-4C48-BF95-CAF50D91C21E}"/>
          </ac:grpSpMkLst>
        </pc:grpChg>
      </pc:sldChg>
      <pc:sldChg chg="addSp modSp add mod">
        <pc:chgData name="Alex Pelan" userId="0f2803ee-6420-431a-8481-41eebae873c4" providerId="ADAL" clId="{AF3A06F8-2A76-2F47-9532-6CFB83982C0C}" dt="2021-04-29T12:27:34.271" v="16712" actId="20577"/>
        <pc:sldMkLst>
          <pc:docMk/>
          <pc:sldMk cId="3072571219" sldId="1731651305"/>
        </pc:sldMkLst>
        <pc:spChg chg="add mod">
          <ac:chgData name="Alex Pelan" userId="0f2803ee-6420-431a-8481-41eebae873c4" providerId="ADAL" clId="{AF3A06F8-2A76-2F47-9532-6CFB83982C0C}" dt="2021-04-28T11:58:35.389" v="16410" actId="14861"/>
          <ac:spMkLst>
            <pc:docMk/>
            <pc:sldMk cId="3072571219" sldId="1731651305"/>
            <ac:spMk id="23" creationId="{FF871E11-DB6E-D440-A615-80F2B4406387}"/>
          </ac:spMkLst>
        </pc:spChg>
        <pc:spChg chg="mod">
          <ac:chgData name="Alex Pelan" userId="0f2803ee-6420-431a-8481-41eebae873c4" providerId="ADAL" clId="{AF3A06F8-2A76-2F47-9532-6CFB83982C0C}" dt="2021-04-28T11:51:36.732" v="16013" actId="207"/>
          <ac:spMkLst>
            <pc:docMk/>
            <pc:sldMk cId="3072571219" sldId="1731651305"/>
            <ac:spMk id="54" creationId="{7E8A5E09-31B3-F446-AC12-8566116575BF}"/>
          </ac:spMkLst>
        </pc:spChg>
        <pc:spChg chg="mod">
          <ac:chgData name="Alex Pelan" userId="0f2803ee-6420-431a-8481-41eebae873c4" providerId="ADAL" clId="{AF3A06F8-2A76-2F47-9532-6CFB83982C0C}" dt="2021-04-28T11:51:24.431" v="16012" actId="207"/>
          <ac:spMkLst>
            <pc:docMk/>
            <pc:sldMk cId="3072571219" sldId="1731651305"/>
            <ac:spMk id="55" creationId="{4F2CCA2A-B579-DE41-9DE5-4B03A53BF641}"/>
          </ac:spMkLst>
        </pc:spChg>
        <pc:spChg chg="mod">
          <ac:chgData name="Alex Pelan" userId="0f2803ee-6420-431a-8481-41eebae873c4" providerId="ADAL" clId="{AF3A06F8-2A76-2F47-9532-6CFB83982C0C}" dt="2021-04-29T12:27:34.271" v="16712" actId="20577"/>
          <ac:spMkLst>
            <pc:docMk/>
            <pc:sldMk cId="3072571219" sldId="1731651305"/>
            <ac:spMk id="56" creationId="{6BD9E9AF-8989-5049-8D0A-31B5F06367A9}"/>
          </ac:spMkLst>
        </pc:spChg>
        <pc:spChg chg="mod">
          <ac:chgData name="Alex Pelan" userId="0f2803ee-6420-431a-8481-41eebae873c4" providerId="ADAL" clId="{AF3A06F8-2A76-2F47-9532-6CFB83982C0C}" dt="2021-04-28T11:51:36.732" v="16013" actId="207"/>
          <ac:spMkLst>
            <pc:docMk/>
            <pc:sldMk cId="3072571219" sldId="1731651305"/>
            <ac:spMk id="57" creationId="{889DD67A-3ABC-BC4E-85A4-114A578D2CB8}"/>
          </ac:spMkLst>
        </pc:spChg>
        <pc:spChg chg="mod">
          <ac:chgData name="Alex Pelan" userId="0f2803ee-6420-431a-8481-41eebae873c4" providerId="ADAL" clId="{AF3A06F8-2A76-2F47-9532-6CFB83982C0C}" dt="2021-04-28T11:51:36.732" v="16013" actId="207"/>
          <ac:spMkLst>
            <pc:docMk/>
            <pc:sldMk cId="3072571219" sldId="1731651305"/>
            <ac:spMk id="58" creationId="{FC8ACAF5-3B09-FC44-BA62-F17390513A57}"/>
          </ac:spMkLst>
        </pc:spChg>
        <pc:spChg chg="mod">
          <ac:chgData name="Alex Pelan" userId="0f2803ee-6420-431a-8481-41eebae873c4" providerId="ADAL" clId="{AF3A06F8-2A76-2F47-9532-6CFB83982C0C}" dt="2021-04-28T11:51:36.732" v="16013" actId="207"/>
          <ac:spMkLst>
            <pc:docMk/>
            <pc:sldMk cId="3072571219" sldId="1731651305"/>
            <ac:spMk id="60" creationId="{099B97F3-BE7A-0E45-9575-71E73B909328}"/>
          </ac:spMkLst>
        </pc:spChg>
        <pc:spChg chg="mod">
          <ac:chgData name="Alex Pelan" userId="0f2803ee-6420-431a-8481-41eebae873c4" providerId="ADAL" clId="{AF3A06F8-2A76-2F47-9532-6CFB83982C0C}" dt="2021-04-28T11:51:36.732" v="16013" actId="207"/>
          <ac:spMkLst>
            <pc:docMk/>
            <pc:sldMk cId="3072571219" sldId="1731651305"/>
            <ac:spMk id="61" creationId="{0DF581DA-86DF-384C-BB72-80927CA79CBA}"/>
          </ac:spMkLst>
        </pc:spChg>
        <pc:spChg chg="mod">
          <ac:chgData name="Alex Pelan" userId="0f2803ee-6420-431a-8481-41eebae873c4" providerId="ADAL" clId="{AF3A06F8-2A76-2F47-9532-6CFB83982C0C}" dt="2021-04-28T11:51:36.732" v="16013" actId="207"/>
          <ac:spMkLst>
            <pc:docMk/>
            <pc:sldMk cId="3072571219" sldId="1731651305"/>
            <ac:spMk id="69" creationId="{DE9BCD24-3A71-2E4E-AFE7-74162BF74EE1}"/>
          </ac:spMkLst>
        </pc:spChg>
        <pc:spChg chg="mod">
          <ac:chgData name="Alex Pelan" userId="0f2803ee-6420-431a-8481-41eebae873c4" providerId="ADAL" clId="{AF3A06F8-2A76-2F47-9532-6CFB83982C0C}" dt="2021-04-28T11:51:36.732" v="16013" actId="207"/>
          <ac:spMkLst>
            <pc:docMk/>
            <pc:sldMk cId="3072571219" sldId="1731651305"/>
            <ac:spMk id="74" creationId="{76B5E401-7E37-DE4B-98DD-8C277DE1BECD}"/>
          </ac:spMkLst>
        </pc:spChg>
        <pc:spChg chg="mod">
          <ac:chgData name="Alex Pelan" userId="0f2803ee-6420-431a-8481-41eebae873c4" providerId="ADAL" clId="{AF3A06F8-2A76-2F47-9532-6CFB83982C0C}" dt="2021-04-28T11:51:36.732" v="16013" actId="207"/>
          <ac:spMkLst>
            <pc:docMk/>
            <pc:sldMk cId="3072571219" sldId="1731651305"/>
            <ac:spMk id="75" creationId="{E399BD62-A29C-F94D-A784-6D2228E10CC3}"/>
          </ac:spMkLst>
        </pc:spChg>
        <pc:spChg chg="mod">
          <ac:chgData name="Alex Pelan" userId="0f2803ee-6420-431a-8481-41eebae873c4" providerId="ADAL" clId="{AF3A06F8-2A76-2F47-9532-6CFB83982C0C}" dt="2021-04-29T12:27:23.620" v="16683" actId="20577"/>
          <ac:spMkLst>
            <pc:docMk/>
            <pc:sldMk cId="3072571219" sldId="1731651305"/>
            <ac:spMk id="78" creationId="{7DF80794-3E8F-6247-B10E-86B868CCFD4E}"/>
          </ac:spMkLst>
        </pc:spChg>
        <pc:spChg chg="mod">
          <ac:chgData name="Alex Pelan" userId="0f2803ee-6420-431a-8481-41eebae873c4" providerId="ADAL" clId="{AF3A06F8-2A76-2F47-9532-6CFB83982C0C}" dt="2021-04-28T11:51:36.732" v="16013" actId="207"/>
          <ac:spMkLst>
            <pc:docMk/>
            <pc:sldMk cId="3072571219" sldId="1731651305"/>
            <ac:spMk id="79" creationId="{4C4B5A22-9A01-BE43-B855-D2861B8C194C}"/>
          </ac:spMkLst>
        </pc:spChg>
      </pc:sldChg>
      <pc:sldChg chg="addSp modSp add mod">
        <pc:chgData name="Alex Pelan" userId="0f2803ee-6420-431a-8481-41eebae873c4" providerId="ADAL" clId="{AF3A06F8-2A76-2F47-9532-6CFB83982C0C}" dt="2021-04-28T12:05:45.952" v="16663"/>
        <pc:sldMkLst>
          <pc:docMk/>
          <pc:sldMk cId="67466322" sldId="1731651306"/>
        </pc:sldMkLst>
        <pc:spChg chg="mod">
          <ac:chgData name="Alex Pelan" userId="0f2803ee-6420-431a-8481-41eebae873c4" providerId="ADAL" clId="{AF3A06F8-2A76-2F47-9532-6CFB83982C0C}" dt="2021-04-28T12:05:32.477" v="16662" actId="2711"/>
          <ac:spMkLst>
            <pc:docMk/>
            <pc:sldMk cId="67466322" sldId="1731651306"/>
            <ac:spMk id="2" creationId="{5BA3DD50-67C7-DA46-A99A-295E9338AA25}"/>
          </ac:spMkLst>
        </pc:spChg>
        <pc:spChg chg="add mod">
          <ac:chgData name="Alex Pelan" userId="0f2803ee-6420-431a-8481-41eebae873c4" providerId="ADAL" clId="{AF3A06F8-2A76-2F47-9532-6CFB83982C0C}" dt="2021-04-28T12:05:45.952" v="16663"/>
          <ac:spMkLst>
            <pc:docMk/>
            <pc:sldMk cId="67466322" sldId="1731651306"/>
            <ac:spMk id="3" creationId="{B8F3D795-E710-3F47-9B6A-96E6BF082790}"/>
          </ac:spMkLst>
        </pc:spChg>
      </pc:sldChg>
      <pc:sldChg chg="addSp modSp add mod ord modNotesTx">
        <pc:chgData name="Alex Pelan" userId="0f2803ee-6420-431a-8481-41eebae873c4" providerId="ADAL" clId="{AF3A06F8-2A76-2F47-9532-6CFB83982C0C}" dt="2021-05-04T10:34:02.996" v="19052" actId="14100"/>
        <pc:sldMkLst>
          <pc:docMk/>
          <pc:sldMk cId="2435775666" sldId="1731651307"/>
        </pc:sldMkLst>
        <pc:spChg chg="mod">
          <ac:chgData name="Alex Pelan" userId="0f2803ee-6420-431a-8481-41eebae873c4" providerId="ADAL" clId="{AF3A06F8-2A76-2F47-9532-6CFB83982C0C}" dt="2021-05-04T09:15:49.039" v="17258" actId="14100"/>
          <ac:spMkLst>
            <pc:docMk/>
            <pc:sldMk cId="2435775666" sldId="1731651307"/>
            <ac:spMk id="3" creationId="{2C73FA09-0F50-4741-B526-0E3FC773D7D9}"/>
          </ac:spMkLst>
        </pc:spChg>
        <pc:spChg chg="mod">
          <ac:chgData name="Alex Pelan" userId="0f2803ee-6420-431a-8481-41eebae873c4" providerId="ADAL" clId="{AF3A06F8-2A76-2F47-9532-6CFB83982C0C}" dt="2021-05-04T10:29:55.057" v="19037" actId="20577"/>
          <ac:spMkLst>
            <pc:docMk/>
            <pc:sldMk cId="2435775666" sldId="1731651307"/>
            <ac:spMk id="4" creationId="{98FEAC2B-B88C-B24B-9B9A-26A0FA181C80}"/>
          </ac:spMkLst>
        </pc:spChg>
        <pc:spChg chg="add mod">
          <ac:chgData name="Alex Pelan" userId="0f2803ee-6420-431a-8481-41eebae873c4" providerId="ADAL" clId="{AF3A06F8-2A76-2F47-9532-6CFB83982C0C}" dt="2021-05-04T09:15:42.888" v="17257" actId="20577"/>
          <ac:spMkLst>
            <pc:docMk/>
            <pc:sldMk cId="2435775666" sldId="1731651307"/>
            <ac:spMk id="6" creationId="{A1DFF15F-A67E-4F4E-B6BB-BD0CF02E4CE2}"/>
          </ac:spMkLst>
        </pc:spChg>
        <pc:picChg chg="mod">
          <ac:chgData name="Alex Pelan" userId="0f2803ee-6420-431a-8481-41eebae873c4" providerId="ADAL" clId="{AF3A06F8-2A76-2F47-9532-6CFB83982C0C}" dt="2021-05-04T10:34:02.996" v="19052" actId="14100"/>
          <ac:picMkLst>
            <pc:docMk/>
            <pc:sldMk cId="2435775666" sldId="1731651307"/>
            <ac:picMk id="5" creationId="{E0CCE49E-EFD0-0F40-A83E-58082F4FFFB1}"/>
          </ac:picMkLst>
        </pc:picChg>
      </pc:sldChg>
      <pc:sldChg chg="addSp delSp modSp new del mod">
        <pc:chgData name="Alex Pelan" userId="0f2803ee-6420-431a-8481-41eebae873c4" providerId="ADAL" clId="{AF3A06F8-2A76-2F47-9532-6CFB83982C0C}" dt="2021-04-28T12:05:50.843" v="16664" actId="2696"/>
        <pc:sldMkLst>
          <pc:docMk/>
          <pc:sldMk cId="3370082758" sldId="1731651307"/>
        </pc:sldMkLst>
        <pc:spChg chg="mod">
          <ac:chgData name="Alex Pelan" userId="0f2803ee-6420-431a-8481-41eebae873c4" providerId="ADAL" clId="{AF3A06F8-2A76-2F47-9532-6CFB83982C0C}" dt="2021-04-28T12:04:45.833" v="16651" actId="14100"/>
          <ac:spMkLst>
            <pc:docMk/>
            <pc:sldMk cId="3370082758" sldId="1731651307"/>
            <ac:spMk id="2" creationId="{52345D3D-EDDE-9247-8036-499129186D48}"/>
          </ac:spMkLst>
        </pc:spChg>
        <pc:spChg chg="add del mod">
          <ac:chgData name="Alex Pelan" userId="0f2803ee-6420-431a-8481-41eebae873c4" providerId="ADAL" clId="{AF3A06F8-2A76-2F47-9532-6CFB83982C0C}" dt="2021-04-28T12:00:21.197" v="16457" actId="478"/>
          <ac:spMkLst>
            <pc:docMk/>
            <pc:sldMk cId="3370082758" sldId="1731651307"/>
            <ac:spMk id="3" creationId="{47E0AA2E-281F-A941-971E-B9443A336167}"/>
          </ac:spMkLst>
        </pc:spChg>
        <pc:spChg chg="add del mod">
          <ac:chgData name="Alex Pelan" userId="0f2803ee-6420-431a-8481-41eebae873c4" providerId="ADAL" clId="{AF3A06F8-2A76-2F47-9532-6CFB83982C0C}" dt="2021-04-28T12:00:18.628" v="16456"/>
          <ac:spMkLst>
            <pc:docMk/>
            <pc:sldMk cId="3370082758" sldId="1731651307"/>
            <ac:spMk id="4" creationId="{191515B2-6E0E-F645-A7CB-A3C98435577A}"/>
          </ac:spMkLst>
        </pc:spChg>
        <pc:spChg chg="add mod">
          <ac:chgData name="Alex Pelan" userId="0f2803ee-6420-431a-8481-41eebae873c4" providerId="ADAL" clId="{AF3A06F8-2A76-2F47-9532-6CFB83982C0C}" dt="2021-04-28T12:04:53.788" v="16653" actId="14100"/>
          <ac:spMkLst>
            <pc:docMk/>
            <pc:sldMk cId="3370082758" sldId="1731651307"/>
            <ac:spMk id="5" creationId="{4BC76914-6B2B-B943-9C3B-5690C84AB75B}"/>
          </ac:spMkLst>
        </pc:spChg>
        <pc:spChg chg="add mod">
          <ac:chgData name="Alex Pelan" userId="0f2803ee-6420-431a-8481-41eebae873c4" providerId="ADAL" clId="{AF3A06F8-2A76-2F47-9532-6CFB83982C0C}" dt="2021-04-28T12:03:13.394" v="16533" actId="767"/>
          <ac:spMkLst>
            <pc:docMk/>
            <pc:sldMk cId="3370082758" sldId="1731651307"/>
            <ac:spMk id="6" creationId="{D4CF162C-0BAD-0045-8894-08D6FDD3043B}"/>
          </ac:spMkLst>
        </pc:spChg>
      </pc:sldChg>
      <pc:sldChg chg="addSp delSp modSp new mod ord">
        <pc:chgData name="Alex Pelan" userId="0f2803ee-6420-431a-8481-41eebae873c4" providerId="ADAL" clId="{AF3A06F8-2A76-2F47-9532-6CFB83982C0C}" dt="2021-05-04T09:13:56.313" v="17177" actId="20578"/>
        <pc:sldMkLst>
          <pc:docMk/>
          <pc:sldMk cId="3206405939" sldId="1731651308"/>
        </pc:sldMkLst>
        <pc:spChg chg="mod">
          <ac:chgData name="Alex Pelan" userId="0f2803ee-6420-431a-8481-41eebae873c4" providerId="ADAL" clId="{AF3A06F8-2A76-2F47-9532-6CFB83982C0C}" dt="2021-05-04T09:13:50.802" v="17176" actId="20577"/>
          <ac:spMkLst>
            <pc:docMk/>
            <pc:sldMk cId="3206405939" sldId="1731651308"/>
            <ac:spMk id="2" creationId="{860FCB4F-2B0C-9E4D-A7D7-467FBF5B9EA9}"/>
          </ac:spMkLst>
        </pc:spChg>
        <pc:spChg chg="add del mod">
          <ac:chgData name="Alex Pelan" userId="0f2803ee-6420-431a-8481-41eebae873c4" providerId="ADAL" clId="{AF3A06F8-2A76-2F47-9532-6CFB83982C0C}" dt="2021-05-04T09:10:33.781" v="17078"/>
          <ac:spMkLst>
            <pc:docMk/>
            <pc:sldMk cId="3206405939" sldId="1731651308"/>
            <ac:spMk id="3" creationId="{1480004D-6097-8047-A312-DA36780B5C77}"/>
          </ac:spMkLst>
        </pc:spChg>
      </pc:sldChg>
      <pc:sldChg chg="modSp add mod ord">
        <pc:chgData name="Alex Pelan" userId="0f2803ee-6420-431a-8481-41eebae873c4" providerId="ADAL" clId="{AF3A06F8-2A76-2F47-9532-6CFB83982C0C}" dt="2021-05-04T09:14:12.736" v="17179" actId="20578"/>
        <pc:sldMkLst>
          <pc:docMk/>
          <pc:sldMk cId="311476481" sldId="1731651309"/>
        </pc:sldMkLst>
        <pc:spChg chg="mod">
          <ac:chgData name="Alex Pelan" userId="0f2803ee-6420-431a-8481-41eebae873c4" providerId="ADAL" clId="{AF3A06F8-2A76-2F47-9532-6CFB83982C0C}" dt="2021-05-04T09:13:00.967" v="17167" actId="20577"/>
          <ac:spMkLst>
            <pc:docMk/>
            <pc:sldMk cId="311476481" sldId="1731651309"/>
            <ac:spMk id="2" creationId="{860FCB4F-2B0C-9E4D-A7D7-467FBF5B9EA9}"/>
          </ac:spMkLst>
        </pc:spChg>
      </pc:sldChg>
      <pc:sldChg chg="addSp modSp new mod modShow modNotesTx">
        <pc:chgData name="Alex Pelan" userId="0f2803ee-6420-431a-8481-41eebae873c4" providerId="ADAL" clId="{AF3A06F8-2A76-2F47-9532-6CFB83982C0C}" dt="2021-05-06T08:46:00.914" v="19232" actId="20577"/>
        <pc:sldMkLst>
          <pc:docMk/>
          <pc:sldMk cId="3877364556" sldId="1731651310"/>
        </pc:sldMkLst>
        <pc:spChg chg="add mod">
          <ac:chgData name="Alex Pelan" userId="0f2803ee-6420-431a-8481-41eebae873c4" providerId="ADAL" clId="{AF3A06F8-2A76-2F47-9532-6CFB83982C0C}" dt="2021-05-04T10:37:02.041" v="19142" actId="404"/>
          <ac:spMkLst>
            <pc:docMk/>
            <pc:sldMk cId="3877364556" sldId="1731651310"/>
            <ac:spMk id="5" creationId="{04B4DA8B-BF5E-254D-B885-B26E85B709D8}"/>
          </ac:spMkLst>
        </pc:spChg>
        <pc:spChg chg="add mod">
          <ac:chgData name="Alex Pelan" userId="0f2803ee-6420-431a-8481-41eebae873c4" providerId="ADAL" clId="{AF3A06F8-2A76-2F47-9532-6CFB83982C0C}" dt="2021-05-04T10:37:02.041" v="19142" actId="404"/>
          <ac:spMkLst>
            <pc:docMk/>
            <pc:sldMk cId="3877364556" sldId="1731651310"/>
            <ac:spMk id="6" creationId="{7815C5A9-C4A6-D244-890A-F18595B7FBF8}"/>
          </ac:spMkLst>
        </pc:spChg>
        <pc:spChg chg="add mod">
          <ac:chgData name="Alex Pelan" userId="0f2803ee-6420-431a-8481-41eebae873c4" providerId="ADAL" clId="{AF3A06F8-2A76-2F47-9532-6CFB83982C0C}" dt="2021-05-04T10:37:02.041" v="19142" actId="404"/>
          <ac:spMkLst>
            <pc:docMk/>
            <pc:sldMk cId="3877364556" sldId="1731651310"/>
            <ac:spMk id="7" creationId="{39A3E3DF-BF15-6847-883C-85F379C66607}"/>
          </ac:spMkLst>
        </pc:spChg>
        <pc:spChg chg="add mod">
          <ac:chgData name="Alex Pelan" userId="0f2803ee-6420-431a-8481-41eebae873c4" providerId="ADAL" clId="{AF3A06F8-2A76-2F47-9532-6CFB83982C0C}" dt="2021-05-04T10:37:02.041" v="19142" actId="404"/>
          <ac:spMkLst>
            <pc:docMk/>
            <pc:sldMk cId="3877364556" sldId="1731651310"/>
            <ac:spMk id="8" creationId="{7CAB7347-D0C0-9B45-A03D-32C90C9A1390}"/>
          </ac:spMkLst>
        </pc:spChg>
        <pc:spChg chg="add mod">
          <ac:chgData name="Alex Pelan" userId="0f2803ee-6420-431a-8481-41eebae873c4" providerId="ADAL" clId="{AF3A06F8-2A76-2F47-9532-6CFB83982C0C}" dt="2021-05-04T10:37:29.650" v="19162" actId="20577"/>
          <ac:spMkLst>
            <pc:docMk/>
            <pc:sldMk cId="3877364556" sldId="1731651310"/>
            <ac:spMk id="9" creationId="{B7E349D6-A73F-114D-92DC-38BBA7850F0F}"/>
          </ac:spMkLst>
        </pc:spChg>
        <pc:picChg chg="add mod">
          <ac:chgData name="Alex Pelan" userId="0f2803ee-6420-431a-8481-41eebae873c4" providerId="ADAL" clId="{AF3A06F8-2A76-2F47-9532-6CFB83982C0C}" dt="2021-05-04T10:34:20.863" v="19057" actId="14100"/>
          <ac:picMkLst>
            <pc:docMk/>
            <pc:sldMk cId="3877364556" sldId="1731651310"/>
            <ac:picMk id="4" creationId="{D8FB4640-FCB1-CC4A-B2C2-268DD974D0E3}"/>
          </ac:picMkLst>
        </pc:picChg>
      </pc:sldChg>
      <pc:sldMasterChg chg="delSldLayout">
        <pc:chgData name="Alex Pelan" userId="0f2803ee-6420-431a-8481-41eebae873c4" providerId="ADAL" clId="{AF3A06F8-2A76-2F47-9532-6CFB83982C0C}" dt="2021-04-19T08:11:57.814" v="98" actId="2696"/>
        <pc:sldMasterMkLst>
          <pc:docMk/>
          <pc:sldMasterMk cId="1207062801" sldId="2147483658"/>
        </pc:sldMasterMkLst>
        <pc:sldLayoutChg chg="del">
          <pc:chgData name="Alex Pelan" userId="0f2803ee-6420-431a-8481-41eebae873c4" providerId="ADAL" clId="{AF3A06F8-2A76-2F47-9532-6CFB83982C0C}" dt="2021-04-19T08:11:34.712" v="94" actId="2696"/>
          <pc:sldLayoutMkLst>
            <pc:docMk/>
            <pc:sldMasterMk cId="1207062801" sldId="2147483658"/>
            <pc:sldLayoutMk cId="2809623220" sldId="2147483725"/>
          </pc:sldLayoutMkLst>
        </pc:sldLayoutChg>
        <pc:sldLayoutChg chg="del">
          <pc:chgData name="Alex Pelan" userId="0f2803ee-6420-431a-8481-41eebae873c4" providerId="ADAL" clId="{AF3A06F8-2A76-2F47-9532-6CFB83982C0C}" dt="2021-04-19T08:11:57.814" v="98" actId="2696"/>
          <pc:sldLayoutMkLst>
            <pc:docMk/>
            <pc:sldMasterMk cId="1207062801" sldId="2147483658"/>
            <pc:sldLayoutMk cId="3252556942" sldId="2147483725"/>
          </pc:sldLayoutMkLst>
        </pc:sldLayoutChg>
        <pc:sldLayoutChg chg="del">
          <pc:chgData name="Alex Pelan" userId="0f2803ee-6420-431a-8481-41eebae873c4" providerId="ADAL" clId="{AF3A06F8-2A76-2F47-9532-6CFB83982C0C}" dt="2021-04-19T08:11:34.712" v="94" actId="2696"/>
          <pc:sldLayoutMkLst>
            <pc:docMk/>
            <pc:sldMasterMk cId="1207062801" sldId="2147483658"/>
            <pc:sldLayoutMk cId="712523415" sldId="2147483726"/>
          </pc:sldLayoutMkLst>
        </pc:sldLayoutChg>
        <pc:sldLayoutChg chg="del">
          <pc:chgData name="Alex Pelan" userId="0f2803ee-6420-431a-8481-41eebae873c4" providerId="ADAL" clId="{AF3A06F8-2A76-2F47-9532-6CFB83982C0C}" dt="2021-04-19T08:11:34.712" v="94" actId="2696"/>
          <pc:sldLayoutMkLst>
            <pc:docMk/>
            <pc:sldMasterMk cId="1207062801" sldId="2147483658"/>
            <pc:sldLayoutMk cId="2272129953" sldId="2147483727"/>
          </pc:sldLayoutMkLst>
        </pc:sldLayoutChg>
      </pc:sldMasterChg>
    </pc:docChg>
  </pc:docChgLst>
  <pc:docChgLst>
    <pc:chgData name="Øivind Urdal" userId="a519fee0-b56b-489a-8ee4-66b2d8616237" providerId="ADAL" clId="{6704981D-5263-43D3-A562-800DB058B98E}"/>
    <pc:docChg chg="undo custSel addSld delSld modSld sldOrd modSection">
      <pc:chgData name="Øivind Urdal" userId="a519fee0-b56b-489a-8ee4-66b2d8616237" providerId="ADAL" clId="{6704981D-5263-43D3-A562-800DB058B98E}" dt="2021-05-21T05:43:29.744" v="791" actId="20577"/>
      <pc:docMkLst>
        <pc:docMk/>
      </pc:docMkLst>
      <pc:sldChg chg="addSp delSp modSp mod setBg modClrScheme setClrOvrMap chgLayout">
        <pc:chgData name="Øivind Urdal" userId="a519fee0-b56b-489a-8ee4-66b2d8616237" providerId="ADAL" clId="{6704981D-5263-43D3-A562-800DB058B98E}" dt="2021-05-12T06:17:19.226" v="674" actId="29295"/>
        <pc:sldMkLst>
          <pc:docMk/>
          <pc:sldMk cId="148608899" sldId="257"/>
        </pc:sldMkLst>
        <pc:spChg chg="mod ord">
          <ac:chgData name="Øivind Urdal" userId="a519fee0-b56b-489a-8ee4-66b2d8616237" providerId="ADAL" clId="{6704981D-5263-43D3-A562-800DB058B98E}" dt="2021-05-12T06:16:41.645" v="673" actId="207"/>
          <ac:spMkLst>
            <pc:docMk/>
            <pc:sldMk cId="148608899" sldId="257"/>
            <ac:spMk id="2" creationId="{159EF414-56B9-5646-9FB2-67D62E13AE48}"/>
          </ac:spMkLst>
        </pc:spChg>
        <pc:spChg chg="mod ord">
          <ac:chgData name="Øivind Urdal" userId="a519fee0-b56b-489a-8ee4-66b2d8616237" providerId="ADAL" clId="{6704981D-5263-43D3-A562-800DB058B98E}" dt="2021-05-12T06:16:25.751" v="658" actId="20577"/>
          <ac:spMkLst>
            <pc:docMk/>
            <pc:sldMk cId="148608899" sldId="257"/>
            <ac:spMk id="3" creationId="{6EBE632B-89EB-CA4E-8148-46AF72B3DFBA}"/>
          </ac:spMkLst>
        </pc:spChg>
        <pc:spChg chg="add del">
          <ac:chgData name="Øivind Urdal" userId="a519fee0-b56b-489a-8ee4-66b2d8616237" providerId="ADAL" clId="{6704981D-5263-43D3-A562-800DB058B98E}" dt="2021-05-12T06:10:42.529" v="599" actId="26606"/>
          <ac:spMkLst>
            <pc:docMk/>
            <pc:sldMk cId="148608899" sldId="257"/>
            <ac:spMk id="9" creationId="{23D09407-53BC-485E-B4CE-BC5E4FC4B25B}"/>
          </ac:spMkLst>
        </pc:spChg>
        <pc:spChg chg="add del">
          <ac:chgData name="Øivind Urdal" userId="a519fee0-b56b-489a-8ee4-66b2d8616237" providerId="ADAL" clId="{6704981D-5263-43D3-A562-800DB058B98E}" dt="2021-05-12T06:08:27.482" v="484" actId="26606"/>
          <ac:spMkLst>
            <pc:docMk/>
            <pc:sldMk cId="148608899" sldId="257"/>
            <ac:spMk id="10" creationId="{E91DC736-0EF8-4F87-9146-EBF1D2EE4D3D}"/>
          </ac:spMkLst>
        </pc:spChg>
        <pc:spChg chg="add del">
          <ac:chgData name="Øivind Urdal" userId="a519fee0-b56b-489a-8ee4-66b2d8616237" providerId="ADAL" clId="{6704981D-5263-43D3-A562-800DB058B98E}" dt="2021-05-12T06:10:42.529" v="599" actId="26606"/>
          <ac:spMkLst>
            <pc:docMk/>
            <pc:sldMk cId="148608899" sldId="257"/>
            <ac:spMk id="11" creationId="{921DB988-49FC-4608-B0A2-E2F3A4019041}"/>
          </ac:spMkLst>
        </pc:spChg>
        <pc:spChg chg="add del">
          <ac:chgData name="Øivind Urdal" userId="a519fee0-b56b-489a-8ee4-66b2d8616237" providerId="ADAL" clId="{6704981D-5263-43D3-A562-800DB058B98E}" dt="2021-05-12T06:08:27.482" v="484" actId="26606"/>
          <ac:spMkLst>
            <pc:docMk/>
            <pc:sldMk cId="148608899" sldId="257"/>
            <ac:spMk id="12" creationId="{097CD68E-23E3-4007-8847-CD0944C4F7BE}"/>
          </ac:spMkLst>
        </pc:spChg>
        <pc:spChg chg="add del">
          <ac:chgData name="Øivind Urdal" userId="a519fee0-b56b-489a-8ee4-66b2d8616237" providerId="ADAL" clId="{6704981D-5263-43D3-A562-800DB058B98E}" dt="2021-05-12T06:08:27.482" v="484" actId="26606"/>
          <ac:spMkLst>
            <pc:docMk/>
            <pc:sldMk cId="148608899" sldId="257"/>
            <ac:spMk id="14" creationId="{AF2F604E-43BE-4DC3-B983-E071523364F8}"/>
          </ac:spMkLst>
        </pc:spChg>
        <pc:spChg chg="add del">
          <ac:chgData name="Øivind Urdal" userId="a519fee0-b56b-489a-8ee4-66b2d8616237" providerId="ADAL" clId="{6704981D-5263-43D3-A562-800DB058B98E}" dt="2021-05-12T06:15:10.835" v="611" actId="26606"/>
          <ac:spMkLst>
            <pc:docMk/>
            <pc:sldMk cId="148608899" sldId="257"/>
            <ac:spMk id="15" creationId="{3E443FD7-A66B-4AA0-872D-B088B9BC5F17}"/>
          </ac:spMkLst>
        </pc:spChg>
        <pc:spChg chg="add del">
          <ac:chgData name="Øivind Urdal" userId="a519fee0-b56b-489a-8ee4-66b2d8616237" providerId="ADAL" clId="{6704981D-5263-43D3-A562-800DB058B98E}" dt="2021-05-12T06:08:27.482" v="484" actId="26606"/>
          <ac:spMkLst>
            <pc:docMk/>
            <pc:sldMk cId="148608899" sldId="257"/>
            <ac:spMk id="16" creationId="{08C9B587-E65E-4B52-B37C-ABEBB6E87928}"/>
          </ac:spMkLst>
        </pc:spChg>
        <pc:spChg chg="add">
          <ac:chgData name="Øivind Urdal" userId="a519fee0-b56b-489a-8ee4-66b2d8616237" providerId="ADAL" clId="{6704981D-5263-43D3-A562-800DB058B98E}" dt="2021-05-12T06:15:36.900" v="612" actId="26606"/>
          <ac:spMkLst>
            <pc:docMk/>
            <pc:sldMk cId="148608899" sldId="257"/>
            <ac:spMk id="17" creationId="{F1611BA9-268A-49A6-84F8-FC91536686E4}"/>
          </ac:spMkLst>
        </pc:spChg>
        <pc:spChg chg="add del">
          <ac:chgData name="Øivind Urdal" userId="a519fee0-b56b-489a-8ee4-66b2d8616237" providerId="ADAL" clId="{6704981D-5263-43D3-A562-800DB058B98E}" dt="2021-05-12T06:09:32.243" v="552" actId="26606"/>
          <ac:spMkLst>
            <pc:docMk/>
            <pc:sldMk cId="148608899" sldId="257"/>
            <ac:spMk id="18" creationId="{C1DD1A8A-57D5-4A81-AD04-532B043C5611}"/>
          </ac:spMkLst>
        </pc:spChg>
        <pc:spChg chg="add del">
          <ac:chgData name="Øivind Urdal" userId="a519fee0-b56b-489a-8ee4-66b2d8616237" providerId="ADAL" clId="{6704981D-5263-43D3-A562-800DB058B98E}" dt="2021-05-12T06:09:32.243" v="552" actId="26606"/>
          <ac:spMkLst>
            <pc:docMk/>
            <pc:sldMk cId="148608899" sldId="257"/>
            <ac:spMk id="19" creationId="{007891EC-4501-44ED-A8C8-B11B6DB767AB}"/>
          </ac:spMkLst>
        </pc:spChg>
        <pc:spChg chg="add del">
          <ac:chgData name="Øivind Urdal" userId="a519fee0-b56b-489a-8ee4-66b2d8616237" providerId="ADAL" clId="{6704981D-5263-43D3-A562-800DB058B98E}" dt="2021-05-12T06:15:08.904" v="609" actId="26606"/>
          <ac:spMkLst>
            <pc:docMk/>
            <pc:sldMk cId="148608899" sldId="257"/>
            <ac:spMk id="20" creationId="{D9C3AAE7-6FFD-46F5-ADEF-683A7F84C0D0}"/>
          </ac:spMkLst>
        </pc:spChg>
        <pc:spChg chg="add">
          <ac:chgData name="Øivind Urdal" userId="a519fee0-b56b-489a-8ee4-66b2d8616237" providerId="ADAL" clId="{6704981D-5263-43D3-A562-800DB058B98E}" dt="2021-05-12T06:15:36.900" v="612" actId="26606"/>
          <ac:spMkLst>
            <pc:docMk/>
            <pc:sldMk cId="148608899" sldId="257"/>
            <ac:spMk id="21" creationId="{E20EB187-900F-4AF5-813B-101456D9FD39}"/>
          </ac:spMkLst>
        </pc:spChg>
        <pc:spChg chg="add">
          <ac:chgData name="Øivind Urdal" userId="a519fee0-b56b-489a-8ee4-66b2d8616237" providerId="ADAL" clId="{6704981D-5263-43D3-A562-800DB058B98E}" dt="2021-05-12T06:15:36.900" v="612" actId="26606"/>
          <ac:spMkLst>
            <pc:docMk/>
            <pc:sldMk cId="148608899" sldId="257"/>
            <ac:spMk id="23" creationId="{1825D5AF-D278-4D9A-A4F5-A1A1D3507636}"/>
          </ac:spMkLst>
        </pc:spChg>
        <pc:spChg chg="add del">
          <ac:chgData name="Øivind Urdal" userId="a519fee0-b56b-489a-8ee4-66b2d8616237" providerId="ADAL" clId="{6704981D-5263-43D3-A562-800DB058B98E}" dt="2021-05-12T06:10:57.098" v="601" actId="26606"/>
          <ac:spMkLst>
            <pc:docMk/>
            <pc:sldMk cId="148608899" sldId="257"/>
            <ac:spMk id="27" creationId="{55666830-9A19-4E01-8505-D6C7F9AC5665}"/>
          </ac:spMkLst>
        </pc:spChg>
        <pc:spChg chg="add del">
          <ac:chgData name="Øivind Urdal" userId="a519fee0-b56b-489a-8ee4-66b2d8616237" providerId="ADAL" clId="{6704981D-5263-43D3-A562-800DB058B98E}" dt="2021-05-12T06:10:57.098" v="601" actId="26606"/>
          <ac:spMkLst>
            <pc:docMk/>
            <pc:sldMk cId="148608899" sldId="257"/>
            <ac:spMk id="28" creationId="{AE9FC877-7FB6-4D22-9988-35420644E202}"/>
          </ac:spMkLst>
        </pc:spChg>
        <pc:spChg chg="add del">
          <ac:chgData name="Øivind Urdal" userId="a519fee0-b56b-489a-8ee4-66b2d8616237" providerId="ADAL" clId="{6704981D-5263-43D3-A562-800DB058B98E}" dt="2021-05-12T06:10:57.098" v="601" actId="26606"/>
          <ac:spMkLst>
            <pc:docMk/>
            <pc:sldMk cId="148608899" sldId="257"/>
            <ac:spMk id="29" creationId="{E41809D1-F12E-46BB-B804-5F209D325E8B}"/>
          </ac:spMkLst>
        </pc:spChg>
        <pc:spChg chg="add del">
          <ac:chgData name="Øivind Urdal" userId="a519fee0-b56b-489a-8ee4-66b2d8616237" providerId="ADAL" clId="{6704981D-5263-43D3-A562-800DB058B98E}" dt="2021-05-12T06:10:57.098" v="601" actId="26606"/>
          <ac:spMkLst>
            <pc:docMk/>
            <pc:sldMk cId="148608899" sldId="257"/>
            <ac:spMk id="30" creationId="{AF2F604E-43BE-4DC3-B983-E071523364F8}"/>
          </ac:spMkLst>
        </pc:spChg>
        <pc:spChg chg="add del">
          <ac:chgData name="Øivind Urdal" userId="a519fee0-b56b-489a-8ee4-66b2d8616237" providerId="ADAL" clId="{6704981D-5263-43D3-A562-800DB058B98E}" dt="2021-05-12T06:10:57.098" v="601" actId="26606"/>
          <ac:spMkLst>
            <pc:docMk/>
            <pc:sldMk cId="148608899" sldId="257"/>
            <ac:spMk id="31" creationId="{08C9B587-E65E-4B52-B37C-ABEBB6E87928}"/>
          </ac:spMkLst>
        </pc:spChg>
        <pc:spChg chg="add del">
          <ac:chgData name="Øivind Urdal" userId="a519fee0-b56b-489a-8ee4-66b2d8616237" providerId="ADAL" clId="{6704981D-5263-43D3-A562-800DB058B98E}" dt="2021-05-12T06:11:07.066" v="603" actId="26606"/>
          <ac:spMkLst>
            <pc:docMk/>
            <pc:sldMk cId="148608899" sldId="257"/>
            <ac:spMk id="33" creationId="{AC8EEB0F-BA72-49AC-956F-331B60FDE79E}"/>
          </ac:spMkLst>
        </pc:spChg>
        <pc:spChg chg="add del">
          <ac:chgData name="Øivind Urdal" userId="a519fee0-b56b-489a-8ee4-66b2d8616237" providerId="ADAL" clId="{6704981D-5263-43D3-A562-800DB058B98E}" dt="2021-05-12T06:11:07.066" v="603" actId="26606"/>
          <ac:spMkLst>
            <pc:docMk/>
            <pc:sldMk cId="148608899" sldId="257"/>
            <ac:spMk id="34" creationId="{1BE70332-ECAF-47BB-8C7B-BD049452F653}"/>
          </ac:spMkLst>
        </pc:spChg>
        <pc:spChg chg="add del">
          <ac:chgData name="Øivind Urdal" userId="a519fee0-b56b-489a-8ee4-66b2d8616237" providerId="ADAL" clId="{6704981D-5263-43D3-A562-800DB058B98E}" dt="2021-05-12T06:11:07.066" v="603" actId="26606"/>
          <ac:spMkLst>
            <pc:docMk/>
            <pc:sldMk cId="148608899" sldId="257"/>
            <ac:spMk id="35" creationId="{716D9361-A35A-4DC8-AAB9-04FD2D6FEE1D}"/>
          </ac:spMkLst>
        </pc:spChg>
        <pc:spChg chg="add del">
          <ac:chgData name="Øivind Urdal" userId="a519fee0-b56b-489a-8ee4-66b2d8616237" providerId="ADAL" clId="{6704981D-5263-43D3-A562-800DB058B98E}" dt="2021-05-12T06:11:07.066" v="603" actId="26606"/>
          <ac:spMkLst>
            <pc:docMk/>
            <pc:sldMk cId="148608899" sldId="257"/>
            <ac:spMk id="36" creationId="{87FC31AD-FBB3-4219-A758-D6F7594A0A81}"/>
          </ac:spMkLst>
        </pc:spChg>
        <pc:grpChg chg="add del">
          <ac:chgData name="Øivind Urdal" userId="a519fee0-b56b-489a-8ee4-66b2d8616237" providerId="ADAL" clId="{6704981D-5263-43D3-A562-800DB058B98E}" dt="2021-05-12T06:10:42.529" v="599" actId="26606"/>
          <ac:grpSpMkLst>
            <pc:docMk/>
            <pc:sldMk cId="148608899" sldId="257"/>
            <ac:grpSpMk id="13" creationId="{E9B930FD-8671-4C4C-ADCF-73AC1D0CD417}"/>
          </ac:grpSpMkLst>
        </pc:grpChg>
        <pc:grpChg chg="add del">
          <ac:chgData name="Øivind Urdal" userId="a519fee0-b56b-489a-8ee4-66b2d8616237" providerId="ADAL" clId="{6704981D-5263-43D3-A562-800DB058B98E}" dt="2021-05-12T06:10:42.529" v="599" actId="26606"/>
          <ac:grpSpMkLst>
            <pc:docMk/>
            <pc:sldMk cId="148608899" sldId="257"/>
            <ac:grpSpMk id="22" creationId="{383C2651-AE0C-4AE4-8725-E2F9414FE219}"/>
          </ac:grpSpMkLst>
        </pc:grpChg>
        <pc:picChg chg="add del mod ord">
          <ac:chgData name="Øivind Urdal" userId="a519fee0-b56b-489a-8ee4-66b2d8616237" providerId="ADAL" clId="{6704981D-5263-43D3-A562-800DB058B98E}" dt="2021-05-12T06:09:36.187" v="554" actId="931"/>
          <ac:picMkLst>
            <pc:docMk/>
            <pc:sldMk cId="148608899" sldId="257"/>
            <ac:picMk id="5" creationId="{F6F875CC-64FA-4A43-8A37-0D6F9793A1A6}"/>
          </ac:picMkLst>
        </pc:picChg>
        <pc:picChg chg="add mod ord">
          <ac:chgData name="Øivind Urdal" userId="a519fee0-b56b-489a-8ee4-66b2d8616237" providerId="ADAL" clId="{6704981D-5263-43D3-A562-800DB058B98E}" dt="2021-05-12T06:17:19.226" v="674" actId="29295"/>
          <ac:picMkLst>
            <pc:docMk/>
            <pc:sldMk cId="148608899" sldId="257"/>
            <ac:picMk id="7" creationId="{FA1C9B10-3210-4222-9760-147C54955F31}"/>
          </ac:picMkLst>
        </pc:picChg>
      </pc:sldChg>
      <pc:sldChg chg="modSp mod">
        <pc:chgData name="Øivind Urdal" userId="a519fee0-b56b-489a-8ee4-66b2d8616237" providerId="ADAL" clId="{6704981D-5263-43D3-A562-800DB058B98E}" dt="2021-05-12T06:07:11.297" v="478" actId="20577"/>
        <pc:sldMkLst>
          <pc:docMk/>
          <pc:sldMk cId="1203316686" sldId="259"/>
        </pc:sldMkLst>
        <pc:spChg chg="mod">
          <ac:chgData name="Øivind Urdal" userId="a519fee0-b56b-489a-8ee4-66b2d8616237" providerId="ADAL" clId="{6704981D-5263-43D3-A562-800DB058B98E}" dt="2021-05-12T06:07:11.297" v="478" actId="20577"/>
          <ac:spMkLst>
            <pc:docMk/>
            <pc:sldMk cId="1203316686" sldId="259"/>
            <ac:spMk id="2" creationId="{A6214DFE-6C1B-234D-818E-3B707737A40E}"/>
          </ac:spMkLst>
        </pc:spChg>
      </pc:sldChg>
      <pc:sldChg chg="addSp delSp modSp del mod ord setBg modClrScheme chgLayout">
        <pc:chgData name="Øivind Urdal" userId="a519fee0-b56b-489a-8ee4-66b2d8616237" providerId="ADAL" clId="{6704981D-5263-43D3-A562-800DB058B98E}" dt="2021-05-12T06:22:28.880" v="754" actId="47"/>
        <pc:sldMkLst>
          <pc:docMk/>
          <pc:sldMk cId="3943942891" sldId="267"/>
        </pc:sldMkLst>
        <pc:spChg chg="mod ord">
          <ac:chgData name="Øivind Urdal" userId="a519fee0-b56b-489a-8ee4-66b2d8616237" providerId="ADAL" clId="{6704981D-5263-43D3-A562-800DB058B98E}" dt="2021-05-12T06:21:11.834" v="739" actId="26606"/>
          <ac:spMkLst>
            <pc:docMk/>
            <pc:sldMk cId="3943942891" sldId="267"/>
            <ac:spMk id="2" creationId="{15840884-2B48-864A-9AFE-A0D66147E81E}"/>
          </ac:spMkLst>
        </pc:spChg>
        <pc:spChg chg="del mod ord">
          <ac:chgData name="Øivind Urdal" userId="a519fee0-b56b-489a-8ee4-66b2d8616237" providerId="ADAL" clId="{6704981D-5263-43D3-A562-800DB058B98E}" dt="2021-05-12T06:05:48.211" v="468" actId="26606"/>
          <ac:spMkLst>
            <pc:docMk/>
            <pc:sldMk cId="3943942891" sldId="267"/>
            <ac:spMk id="4" creationId="{97BBE5ED-6D6E-7845-A284-8053C9CAF4FE}"/>
          </ac:spMkLst>
        </pc:spChg>
        <pc:spChg chg="add del mod">
          <ac:chgData name="Øivind Urdal" userId="a519fee0-b56b-489a-8ee4-66b2d8616237" providerId="ADAL" clId="{6704981D-5263-43D3-A562-800DB058B98E}" dt="2021-05-12T06:05:39.750" v="466" actId="700"/>
          <ac:spMkLst>
            <pc:docMk/>
            <pc:sldMk cId="3943942891" sldId="267"/>
            <ac:spMk id="5" creationId="{59B86FB2-58D7-4923-98E4-37AD21B6B72B}"/>
          </ac:spMkLst>
        </pc:spChg>
        <pc:spChg chg="add del">
          <ac:chgData name="Øivind Urdal" userId="a519fee0-b56b-489a-8ee4-66b2d8616237" providerId="ADAL" clId="{6704981D-5263-43D3-A562-800DB058B98E}" dt="2021-05-12T06:21:20.517" v="742" actId="26606"/>
          <ac:spMkLst>
            <pc:docMk/>
            <pc:sldMk cId="3943942891" sldId="267"/>
            <ac:spMk id="10" creationId="{53B021B3-DE93-4AB7-8A18-CF5F1CED88B8}"/>
          </ac:spMkLst>
        </pc:spChg>
        <pc:spChg chg="add del">
          <ac:chgData name="Øivind Urdal" userId="a519fee0-b56b-489a-8ee4-66b2d8616237" providerId="ADAL" clId="{6704981D-5263-43D3-A562-800DB058B98E}" dt="2021-05-12T06:21:20.517" v="742" actId="26606"/>
          <ac:spMkLst>
            <pc:docMk/>
            <pc:sldMk cId="3943942891" sldId="267"/>
            <ac:spMk id="12" creationId="{52D502E5-F6B4-4D58-B4AE-FC466FF15EE8}"/>
          </ac:spMkLst>
        </pc:spChg>
        <pc:spChg chg="add del">
          <ac:chgData name="Øivind Urdal" userId="a519fee0-b56b-489a-8ee4-66b2d8616237" providerId="ADAL" clId="{6704981D-5263-43D3-A562-800DB058B98E}" dt="2021-05-12T06:21:20.517" v="742" actId="26606"/>
          <ac:spMkLst>
            <pc:docMk/>
            <pc:sldMk cId="3943942891" sldId="267"/>
            <ac:spMk id="14" creationId="{9DECDBF4-02B6-4BB4-B65B-B8107AD6A9E8}"/>
          </ac:spMkLst>
        </pc:spChg>
        <pc:spChg chg="add del">
          <ac:chgData name="Øivind Urdal" userId="a519fee0-b56b-489a-8ee4-66b2d8616237" providerId="ADAL" clId="{6704981D-5263-43D3-A562-800DB058B98E}" dt="2021-05-12T06:21:04.366" v="733" actId="26606"/>
          <ac:spMkLst>
            <pc:docMk/>
            <pc:sldMk cId="3943942891" sldId="267"/>
            <ac:spMk id="19" creationId="{955A2079-FA98-4876-80F0-72364A7D2EA4}"/>
          </ac:spMkLst>
        </pc:spChg>
        <pc:spChg chg="add del">
          <ac:chgData name="Øivind Urdal" userId="a519fee0-b56b-489a-8ee4-66b2d8616237" providerId="ADAL" clId="{6704981D-5263-43D3-A562-800DB058B98E}" dt="2021-05-12T06:21:08.943" v="735" actId="26606"/>
          <ac:spMkLst>
            <pc:docMk/>
            <pc:sldMk cId="3943942891" sldId="267"/>
            <ac:spMk id="25" creationId="{56E9B3E6-E277-4D68-BA48-9CB43FFBD6E2}"/>
          </ac:spMkLst>
        </pc:spChg>
        <pc:spChg chg="add del">
          <ac:chgData name="Øivind Urdal" userId="a519fee0-b56b-489a-8ee4-66b2d8616237" providerId="ADAL" clId="{6704981D-5263-43D3-A562-800DB058B98E}" dt="2021-05-12T06:21:08.943" v="735" actId="26606"/>
          <ac:spMkLst>
            <pc:docMk/>
            <pc:sldMk cId="3943942891" sldId="267"/>
            <ac:spMk id="26" creationId="{D5B0017B-2ECA-49AF-B397-DC140825DF8D}"/>
          </ac:spMkLst>
        </pc:spChg>
        <pc:spChg chg="add del">
          <ac:chgData name="Øivind Urdal" userId="a519fee0-b56b-489a-8ee4-66b2d8616237" providerId="ADAL" clId="{6704981D-5263-43D3-A562-800DB058B98E}" dt="2021-05-12T06:21:10.757" v="737" actId="26606"/>
          <ac:spMkLst>
            <pc:docMk/>
            <pc:sldMk cId="3943942891" sldId="267"/>
            <ac:spMk id="35" creationId="{CB49665F-0298-4449-8D2D-209989CB9EE3}"/>
          </ac:spMkLst>
        </pc:spChg>
        <pc:spChg chg="add del">
          <ac:chgData name="Øivind Urdal" userId="a519fee0-b56b-489a-8ee4-66b2d8616237" providerId="ADAL" clId="{6704981D-5263-43D3-A562-800DB058B98E}" dt="2021-05-12T06:21:10.757" v="737" actId="26606"/>
          <ac:spMkLst>
            <pc:docMk/>
            <pc:sldMk cId="3943942891" sldId="267"/>
            <ac:spMk id="36" creationId="{A71EEC14-174A-46FA-B046-474750457130}"/>
          </ac:spMkLst>
        </pc:spChg>
        <pc:spChg chg="add del">
          <ac:chgData name="Øivind Urdal" userId="a519fee0-b56b-489a-8ee4-66b2d8616237" providerId="ADAL" clId="{6704981D-5263-43D3-A562-800DB058B98E}" dt="2021-05-12T06:21:11.834" v="739" actId="26606"/>
          <ac:spMkLst>
            <pc:docMk/>
            <pc:sldMk cId="3943942891" sldId="267"/>
            <ac:spMk id="42" creationId="{CB49665F-0298-4449-8D2D-209989CB9EE3}"/>
          </ac:spMkLst>
        </pc:spChg>
        <pc:spChg chg="add del">
          <ac:chgData name="Øivind Urdal" userId="a519fee0-b56b-489a-8ee4-66b2d8616237" providerId="ADAL" clId="{6704981D-5263-43D3-A562-800DB058B98E}" dt="2021-05-12T06:21:11.834" v="739" actId="26606"/>
          <ac:spMkLst>
            <pc:docMk/>
            <pc:sldMk cId="3943942891" sldId="267"/>
            <ac:spMk id="43" creationId="{A71EEC14-174A-46FA-B046-474750457130}"/>
          </ac:spMkLst>
        </pc:spChg>
        <pc:spChg chg="add del">
          <ac:chgData name="Øivind Urdal" userId="a519fee0-b56b-489a-8ee4-66b2d8616237" providerId="ADAL" clId="{6704981D-5263-43D3-A562-800DB058B98E}" dt="2021-05-12T06:21:20.447" v="741" actId="26606"/>
          <ac:spMkLst>
            <pc:docMk/>
            <pc:sldMk cId="3943942891" sldId="267"/>
            <ac:spMk id="54" creationId="{53B021B3-DE93-4AB7-8A18-CF5F1CED88B8}"/>
          </ac:spMkLst>
        </pc:spChg>
        <pc:spChg chg="add del">
          <ac:chgData name="Øivind Urdal" userId="a519fee0-b56b-489a-8ee4-66b2d8616237" providerId="ADAL" clId="{6704981D-5263-43D3-A562-800DB058B98E}" dt="2021-05-12T06:21:20.447" v="741" actId="26606"/>
          <ac:spMkLst>
            <pc:docMk/>
            <pc:sldMk cId="3943942891" sldId="267"/>
            <ac:spMk id="55" creationId="{52D502E5-F6B4-4D58-B4AE-FC466FF15EE8}"/>
          </ac:spMkLst>
        </pc:spChg>
        <pc:spChg chg="add del">
          <ac:chgData name="Øivind Urdal" userId="a519fee0-b56b-489a-8ee4-66b2d8616237" providerId="ADAL" clId="{6704981D-5263-43D3-A562-800DB058B98E}" dt="2021-05-12T06:21:20.447" v="741" actId="26606"/>
          <ac:spMkLst>
            <pc:docMk/>
            <pc:sldMk cId="3943942891" sldId="267"/>
            <ac:spMk id="56" creationId="{9DECDBF4-02B6-4BB4-B65B-B8107AD6A9E8}"/>
          </ac:spMkLst>
        </pc:spChg>
        <pc:spChg chg="add">
          <ac:chgData name="Øivind Urdal" userId="a519fee0-b56b-489a-8ee4-66b2d8616237" providerId="ADAL" clId="{6704981D-5263-43D3-A562-800DB058B98E}" dt="2021-05-12T06:21:20.517" v="742" actId="26606"/>
          <ac:spMkLst>
            <pc:docMk/>
            <pc:sldMk cId="3943942891" sldId="267"/>
            <ac:spMk id="58" creationId="{53B021B3-DE93-4AB7-8A18-CF5F1CED88B8}"/>
          </ac:spMkLst>
        </pc:spChg>
        <pc:spChg chg="add">
          <ac:chgData name="Øivind Urdal" userId="a519fee0-b56b-489a-8ee4-66b2d8616237" providerId="ADAL" clId="{6704981D-5263-43D3-A562-800DB058B98E}" dt="2021-05-12T06:21:20.517" v="742" actId="26606"/>
          <ac:spMkLst>
            <pc:docMk/>
            <pc:sldMk cId="3943942891" sldId="267"/>
            <ac:spMk id="59" creationId="{52D502E5-F6B4-4D58-B4AE-FC466FF15EE8}"/>
          </ac:spMkLst>
        </pc:spChg>
        <pc:spChg chg="add">
          <ac:chgData name="Øivind Urdal" userId="a519fee0-b56b-489a-8ee4-66b2d8616237" providerId="ADAL" clId="{6704981D-5263-43D3-A562-800DB058B98E}" dt="2021-05-12T06:21:20.517" v="742" actId="26606"/>
          <ac:spMkLst>
            <pc:docMk/>
            <pc:sldMk cId="3943942891" sldId="267"/>
            <ac:spMk id="60" creationId="{9DECDBF4-02B6-4BB4-B65B-B8107AD6A9E8}"/>
          </ac:spMkLst>
        </pc:spChg>
        <pc:grpChg chg="add del">
          <ac:chgData name="Øivind Urdal" userId="a519fee0-b56b-489a-8ee4-66b2d8616237" providerId="ADAL" clId="{6704981D-5263-43D3-A562-800DB058B98E}" dt="2021-05-12T06:21:08.943" v="735" actId="26606"/>
          <ac:grpSpMkLst>
            <pc:docMk/>
            <pc:sldMk cId="3943942891" sldId="267"/>
            <ac:grpSpMk id="21" creationId="{AE1C45F0-260A-458C-96ED-C1F6D2151219}"/>
          </ac:grpSpMkLst>
        </pc:grpChg>
        <pc:grpChg chg="add del">
          <ac:chgData name="Øivind Urdal" userId="a519fee0-b56b-489a-8ee4-66b2d8616237" providerId="ADAL" clId="{6704981D-5263-43D3-A562-800DB058B98E}" dt="2021-05-12T06:21:11.834" v="739" actId="26606"/>
          <ac:grpSpMkLst>
            <pc:docMk/>
            <pc:sldMk cId="3943942891" sldId="267"/>
            <ac:grpSpMk id="23" creationId="{EEB6CB95-E653-4C6C-AE51-62FD848E8D5B}"/>
          </ac:grpSpMkLst>
        </pc:grpChg>
        <pc:grpChg chg="add del">
          <ac:chgData name="Øivind Urdal" userId="a519fee0-b56b-489a-8ee4-66b2d8616237" providerId="ADAL" clId="{6704981D-5263-43D3-A562-800DB058B98E}" dt="2021-05-12T06:21:10.757" v="737" actId="26606"/>
          <ac:grpSpMkLst>
            <pc:docMk/>
            <pc:sldMk cId="3943942891" sldId="267"/>
            <ac:grpSpMk id="27" creationId="{43F5E015-E085-4624-B431-B42414448684}"/>
          </ac:grpSpMkLst>
        </pc:grpChg>
        <pc:grpChg chg="add del">
          <ac:chgData name="Øivind Urdal" userId="a519fee0-b56b-489a-8ee4-66b2d8616237" providerId="ADAL" clId="{6704981D-5263-43D3-A562-800DB058B98E}" dt="2021-05-12T06:21:10.757" v="737" actId="26606"/>
          <ac:grpSpMkLst>
            <pc:docMk/>
            <pc:sldMk cId="3943942891" sldId="267"/>
            <ac:grpSpMk id="37" creationId="{EEB6CB95-E653-4C6C-AE51-62FD848E8D5B}"/>
          </ac:grpSpMkLst>
        </pc:grpChg>
        <pc:grpChg chg="add del">
          <ac:chgData name="Øivind Urdal" userId="a519fee0-b56b-489a-8ee4-66b2d8616237" providerId="ADAL" clId="{6704981D-5263-43D3-A562-800DB058B98E}" dt="2021-05-12T06:21:11.834" v="739" actId="26606"/>
          <ac:grpSpMkLst>
            <pc:docMk/>
            <pc:sldMk cId="3943942891" sldId="267"/>
            <ac:grpSpMk id="45" creationId="{43F5E015-E085-4624-B431-B42414448684}"/>
          </ac:grpSpMkLst>
        </pc:grpChg>
        <pc:graphicFrameChg chg="add mod modGraphic">
          <ac:chgData name="Øivind Urdal" userId="a519fee0-b56b-489a-8ee4-66b2d8616237" providerId="ADAL" clId="{6704981D-5263-43D3-A562-800DB058B98E}" dt="2021-05-12T06:21:20.517" v="742" actId="26606"/>
          <ac:graphicFrameMkLst>
            <pc:docMk/>
            <pc:sldMk cId="3943942891" sldId="267"/>
            <ac:graphicFrameMk id="6" creationId="{E2B02A23-1B72-4D56-A978-3780B05B60CC}"/>
          </ac:graphicFrameMkLst>
        </pc:graphicFrameChg>
        <pc:picChg chg="del">
          <ac:chgData name="Øivind Urdal" userId="a519fee0-b56b-489a-8ee4-66b2d8616237" providerId="ADAL" clId="{6704981D-5263-43D3-A562-800DB058B98E}" dt="2021-05-12T06:05:34.265" v="465" actId="478"/>
          <ac:picMkLst>
            <pc:docMk/>
            <pc:sldMk cId="3943942891" sldId="267"/>
            <ac:picMk id="8" creationId="{EC4AAB52-41D1-F046-8BE8-40FB9692EF2F}"/>
          </ac:picMkLst>
        </pc:picChg>
        <pc:cxnChg chg="add del">
          <ac:chgData name="Øivind Urdal" userId="a519fee0-b56b-489a-8ee4-66b2d8616237" providerId="ADAL" clId="{6704981D-5263-43D3-A562-800DB058B98E}" dt="2021-05-12T06:21:08.943" v="735" actId="26606"/>
          <ac:cxnSpMkLst>
            <pc:docMk/>
            <pc:sldMk cId="3943942891" sldId="267"/>
            <ac:cxnSpMk id="28" creationId="{6CF1BAF6-AD41-4082-B212-8A1F9A2E8779}"/>
          </ac:cxnSpMkLst>
        </pc:cxnChg>
      </pc:sldChg>
      <pc:sldChg chg="del">
        <pc:chgData name="Øivind Urdal" userId="a519fee0-b56b-489a-8ee4-66b2d8616237" providerId="ADAL" clId="{6704981D-5263-43D3-A562-800DB058B98E}" dt="2021-05-12T06:18:34.540" v="721" actId="47"/>
        <pc:sldMkLst>
          <pc:docMk/>
          <pc:sldMk cId="2950915442" sldId="270"/>
        </pc:sldMkLst>
      </pc:sldChg>
      <pc:sldChg chg="del">
        <pc:chgData name="Øivind Urdal" userId="a519fee0-b56b-489a-8ee4-66b2d8616237" providerId="ADAL" clId="{6704981D-5263-43D3-A562-800DB058B98E}" dt="2021-05-12T06:18:34.540" v="721" actId="47"/>
        <pc:sldMkLst>
          <pc:docMk/>
          <pc:sldMk cId="1510912755" sldId="383"/>
        </pc:sldMkLst>
      </pc:sldChg>
      <pc:sldChg chg="del">
        <pc:chgData name="Øivind Urdal" userId="a519fee0-b56b-489a-8ee4-66b2d8616237" providerId="ADAL" clId="{6704981D-5263-43D3-A562-800DB058B98E}" dt="2021-05-12T06:18:34.540" v="721" actId="47"/>
        <pc:sldMkLst>
          <pc:docMk/>
          <pc:sldMk cId="3382114935" sldId="1731651076"/>
        </pc:sldMkLst>
      </pc:sldChg>
      <pc:sldChg chg="del">
        <pc:chgData name="Øivind Urdal" userId="a519fee0-b56b-489a-8ee4-66b2d8616237" providerId="ADAL" clId="{6704981D-5263-43D3-A562-800DB058B98E}" dt="2021-05-12T06:18:34.540" v="721" actId="47"/>
        <pc:sldMkLst>
          <pc:docMk/>
          <pc:sldMk cId="613499795" sldId="1731651242"/>
        </pc:sldMkLst>
      </pc:sldChg>
      <pc:sldChg chg="del">
        <pc:chgData name="Øivind Urdal" userId="a519fee0-b56b-489a-8ee4-66b2d8616237" providerId="ADAL" clId="{6704981D-5263-43D3-A562-800DB058B98E}" dt="2021-05-12T06:18:34.540" v="721" actId="47"/>
        <pc:sldMkLst>
          <pc:docMk/>
          <pc:sldMk cId="3021852935" sldId="1731651243"/>
        </pc:sldMkLst>
      </pc:sldChg>
      <pc:sldChg chg="del">
        <pc:chgData name="Øivind Urdal" userId="a519fee0-b56b-489a-8ee4-66b2d8616237" providerId="ADAL" clId="{6704981D-5263-43D3-A562-800DB058B98E}" dt="2021-05-12T06:18:34.540" v="721" actId="47"/>
        <pc:sldMkLst>
          <pc:docMk/>
          <pc:sldMk cId="1853739496" sldId="1731651245"/>
        </pc:sldMkLst>
      </pc:sldChg>
      <pc:sldChg chg="del">
        <pc:chgData name="Øivind Urdal" userId="a519fee0-b56b-489a-8ee4-66b2d8616237" providerId="ADAL" clId="{6704981D-5263-43D3-A562-800DB058B98E}" dt="2021-05-12T06:18:34.540" v="721" actId="47"/>
        <pc:sldMkLst>
          <pc:docMk/>
          <pc:sldMk cId="3928883673" sldId="1731651261"/>
        </pc:sldMkLst>
      </pc:sldChg>
      <pc:sldChg chg="del">
        <pc:chgData name="Øivind Urdal" userId="a519fee0-b56b-489a-8ee4-66b2d8616237" providerId="ADAL" clId="{6704981D-5263-43D3-A562-800DB058B98E}" dt="2021-05-12T06:18:34.540" v="721" actId="47"/>
        <pc:sldMkLst>
          <pc:docMk/>
          <pc:sldMk cId="2598067458" sldId="1731651263"/>
        </pc:sldMkLst>
      </pc:sldChg>
      <pc:sldChg chg="modSp mod">
        <pc:chgData name="Øivind Urdal" userId="a519fee0-b56b-489a-8ee4-66b2d8616237" providerId="ADAL" clId="{6704981D-5263-43D3-A562-800DB058B98E}" dt="2021-05-12T06:18:01.919" v="720" actId="20577"/>
        <pc:sldMkLst>
          <pc:docMk/>
          <pc:sldMk cId="4126752349" sldId="1731651266"/>
        </pc:sldMkLst>
        <pc:spChg chg="mod">
          <ac:chgData name="Øivind Urdal" userId="a519fee0-b56b-489a-8ee4-66b2d8616237" providerId="ADAL" clId="{6704981D-5263-43D3-A562-800DB058B98E}" dt="2021-05-12T06:18:01.919" v="720" actId="20577"/>
          <ac:spMkLst>
            <pc:docMk/>
            <pc:sldMk cId="4126752349" sldId="1731651266"/>
            <ac:spMk id="9" creationId="{E1577D4F-F5DF-1D4C-8B62-C43F634EFC31}"/>
          </ac:spMkLst>
        </pc:spChg>
      </pc:sldChg>
      <pc:sldChg chg="del">
        <pc:chgData name="Øivind Urdal" userId="a519fee0-b56b-489a-8ee4-66b2d8616237" providerId="ADAL" clId="{6704981D-5263-43D3-A562-800DB058B98E}" dt="2021-05-12T06:18:34.540" v="721" actId="47"/>
        <pc:sldMkLst>
          <pc:docMk/>
          <pc:sldMk cId="3818971662" sldId="1731651269"/>
        </pc:sldMkLst>
      </pc:sldChg>
      <pc:sldChg chg="del">
        <pc:chgData name="Øivind Urdal" userId="a519fee0-b56b-489a-8ee4-66b2d8616237" providerId="ADAL" clId="{6704981D-5263-43D3-A562-800DB058B98E}" dt="2021-05-12T06:18:34.540" v="721" actId="47"/>
        <pc:sldMkLst>
          <pc:docMk/>
          <pc:sldMk cId="2524214663" sldId="1731651273"/>
        </pc:sldMkLst>
      </pc:sldChg>
      <pc:sldChg chg="del">
        <pc:chgData name="Øivind Urdal" userId="a519fee0-b56b-489a-8ee4-66b2d8616237" providerId="ADAL" clId="{6704981D-5263-43D3-A562-800DB058B98E}" dt="2021-05-12T06:18:34.540" v="721" actId="47"/>
        <pc:sldMkLst>
          <pc:docMk/>
          <pc:sldMk cId="818660161" sldId="1731651275"/>
        </pc:sldMkLst>
      </pc:sldChg>
      <pc:sldChg chg="del">
        <pc:chgData name="Øivind Urdal" userId="a519fee0-b56b-489a-8ee4-66b2d8616237" providerId="ADAL" clId="{6704981D-5263-43D3-A562-800DB058B98E}" dt="2021-05-12T06:18:34.540" v="721" actId="47"/>
        <pc:sldMkLst>
          <pc:docMk/>
          <pc:sldMk cId="1581921501" sldId="1731651276"/>
        </pc:sldMkLst>
      </pc:sldChg>
      <pc:sldChg chg="del">
        <pc:chgData name="Øivind Urdal" userId="a519fee0-b56b-489a-8ee4-66b2d8616237" providerId="ADAL" clId="{6704981D-5263-43D3-A562-800DB058B98E}" dt="2021-05-12T06:18:34.540" v="721" actId="47"/>
        <pc:sldMkLst>
          <pc:docMk/>
          <pc:sldMk cId="3417577359" sldId="1731651278"/>
        </pc:sldMkLst>
      </pc:sldChg>
      <pc:sldChg chg="del">
        <pc:chgData name="Øivind Urdal" userId="a519fee0-b56b-489a-8ee4-66b2d8616237" providerId="ADAL" clId="{6704981D-5263-43D3-A562-800DB058B98E}" dt="2021-05-12T06:18:34.540" v="721" actId="47"/>
        <pc:sldMkLst>
          <pc:docMk/>
          <pc:sldMk cId="3658351506" sldId="1731651282"/>
        </pc:sldMkLst>
      </pc:sldChg>
      <pc:sldChg chg="del">
        <pc:chgData name="Øivind Urdal" userId="a519fee0-b56b-489a-8ee4-66b2d8616237" providerId="ADAL" clId="{6704981D-5263-43D3-A562-800DB058B98E}" dt="2021-05-12T06:18:34.540" v="721" actId="47"/>
        <pc:sldMkLst>
          <pc:docMk/>
          <pc:sldMk cId="3332867586" sldId="1731651283"/>
        </pc:sldMkLst>
      </pc:sldChg>
      <pc:sldChg chg="del">
        <pc:chgData name="Øivind Urdal" userId="a519fee0-b56b-489a-8ee4-66b2d8616237" providerId="ADAL" clId="{6704981D-5263-43D3-A562-800DB058B98E}" dt="2021-05-12T06:18:34.540" v="721" actId="47"/>
        <pc:sldMkLst>
          <pc:docMk/>
          <pc:sldMk cId="3583091337" sldId="1731651286"/>
        </pc:sldMkLst>
      </pc:sldChg>
      <pc:sldChg chg="modSp mod ord">
        <pc:chgData name="Øivind Urdal" userId="a519fee0-b56b-489a-8ee4-66b2d8616237" providerId="ADAL" clId="{6704981D-5263-43D3-A562-800DB058B98E}" dt="2021-05-12T05:59:18.116" v="29"/>
        <pc:sldMkLst>
          <pc:docMk/>
          <pc:sldMk cId="640873637" sldId="1731651288"/>
        </pc:sldMkLst>
        <pc:spChg chg="mod">
          <ac:chgData name="Øivind Urdal" userId="a519fee0-b56b-489a-8ee4-66b2d8616237" providerId="ADAL" clId="{6704981D-5263-43D3-A562-800DB058B98E}" dt="2021-05-12T05:59:01.166" v="26" actId="207"/>
          <ac:spMkLst>
            <pc:docMk/>
            <pc:sldMk cId="640873637" sldId="1731651288"/>
            <ac:spMk id="2" creationId="{8FCE5CC1-A615-A34D-8268-97B9060CA33F}"/>
          </ac:spMkLst>
        </pc:spChg>
      </pc:sldChg>
      <pc:sldChg chg="del">
        <pc:chgData name="Øivind Urdal" userId="a519fee0-b56b-489a-8ee4-66b2d8616237" providerId="ADAL" clId="{6704981D-5263-43D3-A562-800DB058B98E}" dt="2021-05-12T06:18:34.540" v="721" actId="47"/>
        <pc:sldMkLst>
          <pc:docMk/>
          <pc:sldMk cId="1201965666" sldId="1731651289"/>
        </pc:sldMkLst>
      </pc:sldChg>
      <pc:sldChg chg="del">
        <pc:chgData name="Øivind Urdal" userId="a519fee0-b56b-489a-8ee4-66b2d8616237" providerId="ADAL" clId="{6704981D-5263-43D3-A562-800DB058B98E}" dt="2021-05-12T06:18:34.540" v="721" actId="47"/>
        <pc:sldMkLst>
          <pc:docMk/>
          <pc:sldMk cId="1189516596" sldId="1731651290"/>
        </pc:sldMkLst>
      </pc:sldChg>
      <pc:sldChg chg="del">
        <pc:chgData name="Øivind Urdal" userId="a519fee0-b56b-489a-8ee4-66b2d8616237" providerId="ADAL" clId="{6704981D-5263-43D3-A562-800DB058B98E}" dt="2021-05-12T06:18:34.540" v="721" actId="47"/>
        <pc:sldMkLst>
          <pc:docMk/>
          <pc:sldMk cId="523959455" sldId="1731651291"/>
        </pc:sldMkLst>
      </pc:sldChg>
      <pc:sldChg chg="del">
        <pc:chgData name="Øivind Urdal" userId="a519fee0-b56b-489a-8ee4-66b2d8616237" providerId="ADAL" clId="{6704981D-5263-43D3-A562-800DB058B98E}" dt="2021-05-12T06:18:34.540" v="721" actId="47"/>
        <pc:sldMkLst>
          <pc:docMk/>
          <pc:sldMk cId="2801918050" sldId="1731651292"/>
        </pc:sldMkLst>
      </pc:sldChg>
      <pc:sldChg chg="del">
        <pc:chgData name="Øivind Urdal" userId="a519fee0-b56b-489a-8ee4-66b2d8616237" providerId="ADAL" clId="{6704981D-5263-43D3-A562-800DB058B98E}" dt="2021-05-12T06:18:34.540" v="721" actId="47"/>
        <pc:sldMkLst>
          <pc:docMk/>
          <pc:sldMk cId="1962749126" sldId="1731651293"/>
        </pc:sldMkLst>
      </pc:sldChg>
      <pc:sldChg chg="del">
        <pc:chgData name="Øivind Urdal" userId="a519fee0-b56b-489a-8ee4-66b2d8616237" providerId="ADAL" clId="{6704981D-5263-43D3-A562-800DB058B98E}" dt="2021-05-12T06:18:34.540" v="721" actId="47"/>
        <pc:sldMkLst>
          <pc:docMk/>
          <pc:sldMk cId="65893897" sldId="1731651294"/>
        </pc:sldMkLst>
      </pc:sldChg>
      <pc:sldChg chg="del">
        <pc:chgData name="Øivind Urdal" userId="a519fee0-b56b-489a-8ee4-66b2d8616237" providerId="ADAL" clId="{6704981D-5263-43D3-A562-800DB058B98E}" dt="2021-05-12T06:18:34.540" v="721" actId="47"/>
        <pc:sldMkLst>
          <pc:docMk/>
          <pc:sldMk cId="2358050127" sldId="1731651295"/>
        </pc:sldMkLst>
      </pc:sldChg>
      <pc:sldChg chg="del">
        <pc:chgData name="Øivind Urdal" userId="a519fee0-b56b-489a-8ee4-66b2d8616237" providerId="ADAL" clId="{6704981D-5263-43D3-A562-800DB058B98E}" dt="2021-05-12T06:18:34.540" v="721" actId="47"/>
        <pc:sldMkLst>
          <pc:docMk/>
          <pc:sldMk cId="4207338291" sldId="1731651298"/>
        </pc:sldMkLst>
      </pc:sldChg>
      <pc:sldChg chg="del">
        <pc:chgData name="Øivind Urdal" userId="a519fee0-b56b-489a-8ee4-66b2d8616237" providerId="ADAL" clId="{6704981D-5263-43D3-A562-800DB058B98E}" dt="2021-05-12T06:18:34.540" v="721" actId="47"/>
        <pc:sldMkLst>
          <pc:docMk/>
          <pc:sldMk cId="2680294351" sldId="1731651299"/>
        </pc:sldMkLst>
      </pc:sldChg>
      <pc:sldChg chg="del">
        <pc:chgData name="Øivind Urdal" userId="a519fee0-b56b-489a-8ee4-66b2d8616237" providerId="ADAL" clId="{6704981D-5263-43D3-A562-800DB058B98E}" dt="2021-05-12T06:18:34.540" v="721" actId="47"/>
        <pc:sldMkLst>
          <pc:docMk/>
          <pc:sldMk cId="1262019033" sldId="1731651301"/>
        </pc:sldMkLst>
      </pc:sldChg>
      <pc:sldChg chg="del">
        <pc:chgData name="Øivind Urdal" userId="a519fee0-b56b-489a-8ee4-66b2d8616237" providerId="ADAL" clId="{6704981D-5263-43D3-A562-800DB058B98E}" dt="2021-05-12T06:18:34.540" v="721" actId="47"/>
        <pc:sldMkLst>
          <pc:docMk/>
          <pc:sldMk cId="3845107250" sldId="1731651302"/>
        </pc:sldMkLst>
      </pc:sldChg>
      <pc:sldChg chg="del">
        <pc:chgData name="Øivind Urdal" userId="a519fee0-b56b-489a-8ee4-66b2d8616237" providerId="ADAL" clId="{6704981D-5263-43D3-A562-800DB058B98E}" dt="2021-05-12T06:18:34.540" v="721" actId="47"/>
        <pc:sldMkLst>
          <pc:docMk/>
          <pc:sldMk cId="1670944662" sldId="1731651303"/>
        </pc:sldMkLst>
      </pc:sldChg>
      <pc:sldChg chg="del">
        <pc:chgData name="Øivind Urdal" userId="a519fee0-b56b-489a-8ee4-66b2d8616237" providerId="ADAL" clId="{6704981D-5263-43D3-A562-800DB058B98E}" dt="2021-05-12T06:18:34.540" v="721" actId="47"/>
        <pc:sldMkLst>
          <pc:docMk/>
          <pc:sldMk cId="1342208352" sldId="1731651304"/>
        </pc:sldMkLst>
      </pc:sldChg>
      <pc:sldChg chg="del">
        <pc:chgData name="Øivind Urdal" userId="a519fee0-b56b-489a-8ee4-66b2d8616237" providerId="ADAL" clId="{6704981D-5263-43D3-A562-800DB058B98E}" dt="2021-05-12T06:18:34.540" v="721" actId="47"/>
        <pc:sldMkLst>
          <pc:docMk/>
          <pc:sldMk cId="3072571219" sldId="1731651305"/>
        </pc:sldMkLst>
      </pc:sldChg>
      <pc:sldChg chg="del">
        <pc:chgData name="Øivind Urdal" userId="a519fee0-b56b-489a-8ee4-66b2d8616237" providerId="ADAL" clId="{6704981D-5263-43D3-A562-800DB058B98E}" dt="2021-05-12T06:18:34.540" v="721" actId="47"/>
        <pc:sldMkLst>
          <pc:docMk/>
          <pc:sldMk cId="67466322" sldId="1731651306"/>
        </pc:sldMkLst>
      </pc:sldChg>
      <pc:sldChg chg="del">
        <pc:chgData name="Øivind Urdal" userId="a519fee0-b56b-489a-8ee4-66b2d8616237" providerId="ADAL" clId="{6704981D-5263-43D3-A562-800DB058B98E}" dt="2021-05-12T06:18:34.540" v="721" actId="47"/>
        <pc:sldMkLst>
          <pc:docMk/>
          <pc:sldMk cId="2435775666" sldId="1731651307"/>
        </pc:sldMkLst>
      </pc:sldChg>
      <pc:sldChg chg="del">
        <pc:chgData name="Øivind Urdal" userId="a519fee0-b56b-489a-8ee4-66b2d8616237" providerId="ADAL" clId="{6704981D-5263-43D3-A562-800DB058B98E}" dt="2021-05-12T06:18:34.540" v="721" actId="47"/>
        <pc:sldMkLst>
          <pc:docMk/>
          <pc:sldMk cId="3206405939" sldId="1731651308"/>
        </pc:sldMkLst>
      </pc:sldChg>
      <pc:sldChg chg="del">
        <pc:chgData name="Øivind Urdal" userId="a519fee0-b56b-489a-8ee4-66b2d8616237" providerId="ADAL" clId="{6704981D-5263-43D3-A562-800DB058B98E}" dt="2021-05-12T06:18:34.540" v="721" actId="47"/>
        <pc:sldMkLst>
          <pc:docMk/>
          <pc:sldMk cId="311476481" sldId="1731651309"/>
        </pc:sldMkLst>
      </pc:sldChg>
      <pc:sldChg chg="del">
        <pc:chgData name="Øivind Urdal" userId="a519fee0-b56b-489a-8ee4-66b2d8616237" providerId="ADAL" clId="{6704981D-5263-43D3-A562-800DB058B98E}" dt="2021-05-12T05:59:12.271" v="27" actId="47"/>
        <pc:sldMkLst>
          <pc:docMk/>
          <pc:sldMk cId="3877364556" sldId="1731651310"/>
        </pc:sldMkLst>
      </pc:sldChg>
      <pc:sldChg chg="modSp add mod">
        <pc:chgData name="Øivind Urdal" userId="a519fee0-b56b-489a-8ee4-66b2d8616237" providerId="ADAL" clId="{6704981D-5263-43D3-A562-800DB058B98E}" dt="2021-05-12T05:59:32.820" v="47" actId="6549"/>
        <pc:sldMkLst>
          <pc:docMk/>
          <pc:sldMk cId="4261540225" sldId="1731651310"/>
        </pc:sldMkLst>
        <pc:spChg chg="mod">
          <ac:chgData name="Øivind Urdal" userId="a519fee0-b56b-489a-8ee4-66b2d8616237" providerId="ADAL" clId="{6704981D-5263-43D3-A562-800DB058B98E}" dt="2021-05-12T05:59:32.820" v="47" actId="6549"/>
          <ac:spMkLst>
            <pc:docMk/>
            <pc:sldMk cId="4261540225" sldId="1731651310"/>
            <ac:spMk id="2" creationId="{8FCE5CC1-A615-A34D-8268-97B9060CA33F}"/>
          </ac:spMkLst>
        </pc:spChg>
      </pc:sldChg>
      <pc:sldChg chg="modSp add mod ord">
        <pc:chgData name="Øivind Urdal" userId="a519fee0-b56b-489a-8ee4-66b2d8616237" providerId="ADAL" clId="{6704981D-5263-43D3-A562-800DB058B98E}" dt="2021-05-12T06:00:06.964" v="65" actId="20577"/>
        <pc:sldMkLst>
          <pc:docMk/>
          <pc:sldMk cId="2766507288" sldId="1731651311"/>
        </pc:sldMkLst>
        <pc:spChg chg="mod">
          <ac:chgData name="Øivind Urdal" userId="a519fee0-b56b-489a-8ee4-66b2d8616237" providerId="ADAL" clId="{6704981D-5263-43D3-A562-800DB058B98E}" dt="2021-05-12T06:00:06.964" v="65" actId="20577"/>
          <ac:spMkLst>
            <pc:docMk/>
            <pc:sldMk cId="2766507288" sldId="1731651311"/>
            <ac:spMk id="2" creationId="{8FCE5CC1-A615-A34D-8268-97B9060CA33F}"/>
          </ac:spMkLst>
        </pc:spChg>
      </pc:sldChg>
      <pc:sldChg chg="modSp mod modClrScheme chgLayout">
        <pc:chgData name="Øivind Urdal" userId="a519fee0-b56b-489a-8ee4-66b2d8616237" providerId="ADAL" clId="{6704981D-5263-43D3-A562-800DB058B98E}" dt="2021-05-12T06:01:23.699" v="132" actId="700"/>
        <pc:sldMkLst>
          <pc:docMk/>
          <pc:sldMk cId="688300064" sldId="1731651312"/>
        </pc:sldMkLst>
        <pc:spChg chg="mod ord">
          <ac:chgData name="Øivind Urdal" userId="a519fee0-b56b-489a-8ee4-66b2d8616237" providerId="ADAL" clId="{6704981D-5263-43D3-A562-800DB058B98E}" dt="2021-05-12T06:01:23.699" v="132" actId="700"/>
          <ac:spMkLst>
            <pc:docMk/>
            <pc:sldMk cId="688300064" sldId="1731651312"/>
            <ac:spMk id="2" creationId="{5EC6114F-85E4-D54F-AF9B-F56CDA2CDADB}"/>
          </ac:spMkLst>
        </pc:spChg>
        <pc:spChg chg="mod ord">
          <ac:chgData name="Øivind Urdal" userId="a519fee0-b56b-489a-8ee4-66b2d8616237" providerId="ADAL" clId="{6704981D-5263-43D3-A562-800DB058B98E}" dt="2021-05-12T06:01:23.699" v="132" actId="700"/>
          <ac:spMkLst>
            <pc:docMk/>
            <pc:sldMk cId="688300064" sldId="1731651312"/>
            <ac:spMk id="3" creationId="{203C339F-78F9-4E4E-8A6B-C00615664812}"/>
          </ac:spMkLst>
        </pc:spChg>
        <pc:spChg chg="mod ord">
          <ac:chgData name="Øivind Urdal" userId="a519fee0-b56b-489a-8ee4-66b2d8616237" providerId="ADAL" clId="{6704981D-5263-43D3-A562-800DB058B98E}" dt="2021-05-12T06:01:23.699" v="132" actId="700"/>
          <ac:spMkLst>
            <pc:docMk/>
            <pc:sldMk cId="688300064" sldId="1731651312"/>
            <ac:spMk id="6" creationId="{28C1432A-C7DB-A540-AA35-3EDAAE4B77A9}"/>
          </ac:spMkLst>
        </pc:spChg>
      </pc:sldChg>
      <pc:sldChg chg="modSp add mod ord">
        <pc:chgData name="Øivind Urdal" userId="a519fee0-b56b-489a-8ee4-66b2d8616237" providerId="ADAL" clId="{6704981D-5263-43D3-A562-800DB058B98E}" dt="2021-05-12T06:01:53.622" v="154" actId="20577"/>
        <pc:sldMkLst>
          <pc:docMk/>
          <pc:sldMk cId="1458133554" sldId="1731651313"/>
        </pc:sldMkLst>
        <pc:spChg chg="mod">
          <ac:chgData name="Øivind Urdal" userId="a519fee0-b56b-489a-8ee4-66b2d8616237" providerId="ADAL" clId="{6704981D-5263-43D3-A562-800DB058B98E}" dt="2021-05-12T06:01:53.622" v="154" actId="20577"/>
          <ac:spMkLst>
            <pc:docMk/>
            <pc:sldMk cId="1458133554" sldId="1731651313"/>
            <ac:spMk id="2" creationId="{8FCE5CC1-A615-A34D-8268-97B9060CA33F}"/>
          </ac:spMkLst>
        </pc:spChg>
      </pc:sldChg>
      <pc:sldChg chg="modSp add mod ord">
        <pc:chgData name="Øivind Urdal" userId="a519fee0-b56b-489a-8ee4-66b2d8616237" providerId="ADAL" clId="{6704981D-5263-43D3-A562-800DB058B98E}" dt="2021-05-12T06:02:31.799" v="237" actId="20577"/>
        <pc:sldMkLst>
          <pc:docMk/>
          <pc:sldMk cId="3448328785" sldId="1731651314"/>
        </pc:sldMkLst>
        <pc:spChg chg="mod">
          <ac:chgData name="Øivind Urdal" userId="a519fee0-b56b-489a-8ee4-66b2d8616237" providerId="ADAL" clId="{6704981D-5263-43D3-A562-800DB058B98E}" dt="2021-05-12T06:02:25.699" v="212" actId="20577"/>
          <ac:spMkLst>
            <pc:docMk/>
            <pc:sldMk cId="3448328785" sldId="1731651314"/>
            <ac:spMk id="2" creationId="{5EC6114F-85E4-D54F-AF9B-F56CDA2CDADB}"/>
          </ac:spMkLst>
        </pc:spChg>
        <pc:spChg chg="mod">
          <ac:chgData name="Øivind Urdal" userId="a519fee0-b56b-489a-8ee4-66b2d8616237" providerId="ADAL" clId="{6704981D-5263-43D3-A562-800DB058B98E}" dt="2021-05-12T06:02:31.799" v="237" actId="20577"/>
          <ac:spMkLst>
            <pc:docMk/>
            <pc:sldMk cId="3448328785" sldId="1731651314"/>
            <ac:spMk id="3" creationId="{203C339F-78F9-4E4E-8A6B-C00615664812}"/>
          </ac:spMkLst>
        </pc:spChg>
        <pc:spChg chg="mod">
          <ac:chgData name="Øivind Urdal" userId="a519fee0-b56b-489a-8ee4-66b2d8616237" providerId="ADAL" clId="{6704981D-5263-43D3-A562-800DB058B98E}" dt="2021-05-12T06:02:10.613" v="172" actId="20577"/>
          <ac:spMkLst>
            <pc:docMk/>
            <pc:sldMk cId="3448328785" sldId="1731651314"/>
            <ac:spMk id="6" creationId="{28C1432A-C7DB-A540-AA35-3EDAAE4B77A9}"/>
          </ac:spMkLst>
        </pc:spChg>
      </pc:sldChg>
      <pc:sldChg chg="modSp add mod ord">
        <pc:chgData name="Øivind Urdal" userId="a519fee0-b56b-489a-8ee4-66b2d8616237" providerId="ADAL" clId="{6704981D-5263-43D3-A562-800DB058B98E}" dt="2021-05-12T06:03:01.800" v="269" actId="14100"/>
        <pc:sldMkLst>
          <pc:docMk/>
          <pc:sldMk cId="959983559" sldId="1731651315"/>
        </pc:sldMkLst>
        <pc:spChg chg="mod">
          <ac:chgData name="Øivind Urdal" userId="a519fee0-b56b-489a-8ee4-66b2d8616237" providerId="ADAL" clId="{6704981D-5263-43D3-A562-800DB058B98E}" dt="2021-05-12T06:03:01.800" v="269" actId="14100"/>
          <ac:spMkLst>
            <pc:docMk/>
            <pc:sldMk cId="959983559" sldId="1731651315"/>
            <ac:spMk id="2" creationId="{8FCE5CC1-A615-A34D-8268-97B9060CA33F}"/>
          </ac:spMkLst>
        </pc:spChg>
      </pc:sldChg>
      <pc:sldChg chg="modSp add mod ord">
        <pc:chgData name="Øivind Urdal" userId="a519fee0-b56b-489a-8ee4-66b2d8616237" providerId="ADAL" clId="{6704981D-5263-43D3-A562-800DB058B98E}" dt="2021-05-12T06:03:49.656" v="366" actId="20577"/>
        <pc:sldMkLst>
          <pc:docMk/>
          <pc:sldMk cId="3587600296" sldId="1731651316"/>
        </pc:sldMkLst>
        <pc:spChg chg="mod">
          <ac:chgData name="Øivind Urdal" userId="a519fee0-b56b-489a-8ee4-66b2d8616237" providerId="ADAL" clId="{6704981D-5263-43D3-A562-800DB058B98E}" dt="2021-05-12T06:03:40.946" v="353" actId="20577"/>
          <ac:spMkLst>
            <pc:docMk/>
            <pc:sldMk cId="3587600296" sldId="1731651316"/>
            <ac:spMk id="2" creationId="{5EC6114F-85E4-D54F-AF9B-F56CDA2CDADB}"/>
          </ac:spMkLst>
        </pc:spChg>
        <pc:spChg chg="mod">
          <ac:chgData name="Øivind Urdal" userId="a519fee0-b56b-489a-8ee4-66b2d8616237" providerId="ADAL" clId="{6704981D-5263-43D3-A562-800DB058B98E}" dt="2021-05-12T06:03:49.656" v="366" actId="20577"/>
          <ac:spMkLst>
            <pc:docMk/>
            <pc:sldMk cId="3587600296" sldId="1731651316"/>
            <ac:spMk id="3" creationId="{203C339F-78F9-4E4E-8A6B-C00615664812}"/>
          </ac:spMkLst>
        </pc:spChg>
        <pc:spChg chg="mod">
          <ac:chgData name="Øivind Urdal" userId="a519fee0-b56b-489a-8ee4-66b2d8616237" providerId="ADAL" clId="{6704981D-5263-43D3-A562-800DB058B98E}" dt="2021-05-12T06:03:26.661" v="314" actId="20577"/>
          <ac:spMkLst>
            <pc:docMk/>
            <pc:sldMk cId="3587600296" sldId="1731651316"/>
            <ac:spMk id="6" creationId="{28C1432A-C7DB-A540-AA35-3EDAAE4B77A9}"/>
          </ac:spMkLst>
        </pc:spChg>
      </pc:sldChg>
      <pc:sldChg chg="modSp add mod ord">
        <pc:chgData name="Øivind Urdal" userId="a519fee0-b56b-489a-8ee4-66b2d8616237" providerId="ADAL" clId="{6704981D-5263-43D3-A562-800DB058B98E}" dt="2021-05-12T06:04:28.179" v="387" actId="20577"/>
        <pc:sldMkLst>
          <pc:docMk/>
          <pc:sldMk cId="732080321" sldId="1731651317"/>
        </pc:sldMkLst>
        <pc:spChg chg="mod">
          <ac:chgData name="Øivind Urdal" userId="a519fee0-b56b-489a-8ee4-66b2d8616237" providerId="ADAL" clId="{6704981D-5263-43D3-A562-800DB058B98E}" dt="2021-05-12T06:04:28.179" v="387" actId="20577"/>
          <ac:spMkLst>
            <pc:docMk/>
            <pc:sldMk cId="732080321" sldId="1731651317"/>
            <ac:spMk id="2" creationId="{8FCE5CC1-A615-A34D-8268-97B9060CA33F}"/>
          </ac:spMkLst>
        </pc:spChg>
      </pc:sldChg>
      <pc:sldChg chg="add del">
        <pc:chgData name="Øivind Urdal" userId="a519fee0-b56b-489a-8ee4-66b2d8616237" providerId="ADAL" clId="{6704981D-5263-43D3-A562-800DB058B98E}" dt="2021-05-12T06:04:05.580" v="368" actId="2890"/>
        <pc:sldMkLst>
          <pc:docMk/>
          <pc:sldMk cId="2693711281" sldId="1731651317"/>
        </pc:sldMkLst>
      </pc:sldChg>
      <pc:sldChg chg="add del replId">
        <pc:chgData name="Øivind Urdal" userId="a519fee0-b56b-489a-8ee4-66b2d8616237" providerId="ADAL" clId="{6704981D-5263-43D3-A562-800DB058B98E}" dt="2021-05-12T06:04:05.580" v="368" actId="2890"/>
        <pc:sldMkLst>
          <pc:docMk/>
          <pc:sldMk cId="2221201832" sldId="1731651318"/>
        </pc:sldMkLst>
      </pc:sldChg>
      <pc:sldChg chg="modSp add mod ord replId">
        <pc:chgData name="Øivind Urdal" userId="a519fee0-b56b-489a-8ee4-66b2d8616237" providerId="ADAL" clId="{6704981D-5263-43D3-A562-800DB058B98E}" dt="2021-05-21T05:43:29.744" v="791" actId="20577"/>
        <pc:sldMkLst>
          <pc:docMk/>
          <pc:sldMk cId="3362093681" sldId="1731651318"/>
        </pc:sldMkLst>
        <pc:spChg chg="mod">
          <ac:chgData name="Øivind Urdal" userId="a519fee0-b56b-489a-8ee4-66b2d8616237" providerId="ADAL" clId="{6704981D-5263-43D3-A562-800DB058B98E}" dt="2021-05-12T06:04:54.286" v="440" actId="20577"/>
          <ac:spMkLst>
            <pc:docMk/>
            <pc:sldMk cId="3362093681" sldId="1731651318"/>
            <ac:spMk id="2" creationId="{5EC6114F-85E4-D54F-AF9B-F56CDA2CDADB}"/>
          </ac:spMkLst>
        </pc:spChg>
        <pc:spChg chg="mod">
          <ac:chgData name="Øivind Urdal" userId="a519fee0-b56b-489a-8ee4-66b2d8616237" providerId="ADAL" clId="{6704981D-5263-43D3-A562-800DB058B98E}" dt="2021-05-21T05:43:29.744" v="791" actId="20577"/>
          <ac:spMkLst>
            <pc:docMk/>
            <pc:sldMk cId="3362093681" sldId="1731651318"/>
            <ac:spMk id="3" creationId="{203C339F-78F9-4E4E-8A6B-C00615664812}"/>
          </ac:spMkLst>
        </pc:spChg>
        <pc:spChg chg="mod">
          <ac:chgData name="Øivind Urdal" userId="a519fee0-b56b-489a-8ee4-66b2d8616237" providerId="ADAL" clId="{6704981D-5263-43D3-A562-800DB058B98E}" dt="2021-05-12T06:04:39.878" v="403" actId="20577"/>
          <ac:spMkLst>
            <pc:docMk/>
            <pc:sldMk cId="3362093681" sldId="1731651318"/>
            <ac:spMk id="6" creationId="{28C1432A-C7DB-A540-AA35-3EDAAE4B77A9}"/>
          </ac:spMkLst>
        </pc:spChg>
      </pc:sldChg>
      <pc:sldChg chg="addSp delSp modSp add mod ord modClrScheme chgLayout modNotesTx">
        <pc:chgData name="Øivind Urdal" userId="a519fee0-b56b-489a-8ee4-66b2d8616237" providerId="ADAL" clId="{6704981D-5263-43D3-A562-800DB058B98E}" dt="2021-05-20T11:05:06.861" v="773" actId="20577"/>
        <pc:sldMkLst>
          <pc:docMk/>
          <pc:sldMk cId="390163975" sldId="1731651319"/>
        </pc:sldMkLst>
        <pc:spChg chg="del mod">
          <ac:chgData name="Øivind Urdal" userId="a519fee0-b56b-489a-8ee4-66b2d8616237" providerId="ADAL" clId="{6704981D-5263-43D3-A562-800DB058B98E}" dt="2021-05-12T06:20:03.814" v="730" actId="700"/>
          <ac:spMkLst>
            <pc:docMk/>
            <pc:sldMk cId="390163975" sldId="1731651319"/>
            <ac:spMk id="2" creationId="{5EC6114F-85E4-D54F-AF9B-F56CDA2CDADB}"/>
          </ac:spMkLst>
        </pc:spChg>
        <pc:spChg chg="del mod ord">
          <ac:chgData name="Øivind Urdal" userId="a519fee0-b56b-489a-8ee4-66b2d8616237" providerId="ADAL" clId="{6704981D-5263-43D3-A562-800DB058B98E}" dt="2021-05-12T06:20:03.814" v="730" actId="700"/>
          <ac:spMkLst>
            <pc:docMk/>
            <pc:sldMk cId="390163975" sldId="1731651319"/>
            <ac:spMk id="3" creationId="{203C339F-78F9-4E4E-8A6B-C00615664812}"/>
          </ac:spMkLst>
        </pc:spChg>
        <pc:spChg chg="mod ord">
          <ac:chgData name="Øivind Urdal" userId="a519fee0-b56b-489a-8ee4-66b2d8616237" providerId="ADAL" clId="{6704981D-5263-43D3-A562-800DB058B98E}" dt="2021-05-12T06:20:28.507" v="731"/>
          <ac:spMkLst>
            <pc:docMk/>
            <pc:sldMk cId="390163975" sldId="1731651319"/>
            <ac:spMk id="6" creationId="{28C1432A-C7DB-A540-AA35-3EDAAE4B77A9}"/>
          </ac:spMkLst>
        </pc:spChg>
        <pc:graphicFrameChg chg="add mod ord">
          <ac:chgData name="Øivind Urdal" userId="a519fee0-b56b-489a-8ee4-66b2d8616237" providerId="ADAL" clId="{6704981D-5263-43D3-A562-800DB058B98E}" dt="2021-05-12T06:20:03.814" v="730" actId="700"/>
          <ac:graphicFrameMkLst>
            <pc:docMk/>
            <pc:sldMk cId="390163975" sldId="1731651319"/>
            <ac:graphicFrameMk id="5" creationId="{9747BEB0-44AB-438A-AD71-8F7F32C8A07F}"/>
          </ac:graphicFrameMkLst>
        </pc:graphicFrameChg>
      </pc:sldChg>
      <pc:sldChg chg="addSp delSp modSp add mod modClrScheme chgLayout">
        <pc:chgData name="Øivind Urdal" userId="a519fee0-b56b-489a-8ee4-66b2d8616237" providerId="ADAL" clId="{6704981D-5263-43D3-A562-800DB058B98E}" dt="2021-05-12T06:22:18.312" v="753"/>
        <pc:sldMkLst>
          <pc:docMk/>
          <pc:sldMk cId="3028160374" sldId="1731651320"/>
        </pc:sldMkLst>
        <pc:spChg chg="add del mod ord">
          <ac:chgData name="Øivind Urdal" userId="a519fee0-b56b-489a-8ee4-66b2d8616237" providerId="ADAL" clId="{6704981D-5263-43D3-A562-800DB058B98E}" dt="2021-05-12T06:21:42.812" v="745" actId="700"/>
          <ac:spMkLst>
            <pc:docMk/>
            <pc:sldMk cId="3028160374" sldId="1731651320"/>
            <ac:spMk id="3" creationId="{C219AD76-263A-4802-B5EE-2AFC74478CEC}"/>
          </ac:spMkLst>
        </pc:spChg>
        <pc:spChg chg="add mod ord">
          <ac:chgData name="Øivind Urdal" userId="a519fee0-b56b-489a-8ee4-66b2d8616237" providerId="ADAL" clId="{6704981D-5263-43D3-A562-800DB058B98E}" dt="2021-05-12T06:22:08.046" v="749" actId="21"/>
          <ac:spMkLst>
            <pc:docMk/>
            <pc:sldMk cId="3028160374" sldId="1731651320"/>
            <ac:spMk id="4" creationId="{39F8FEF6-5EB0-4AE9-980A-AAC5AA3F34EE}"/>
          </ac:spMkLst>
        </pc:spChg>
        <pc:spChg chg="mod ord">
          <ac:chgData name="Øivind Urdal" userId="a519fee0-b56b-489a-8ee4-66b2d8616237" providerId="ADAL" clId="{6704981D-5263-43D3-A562-800DB058B98E}" dt="2021-05-12T06:21:42.812" v="745" actId="700"/>
          <ac:spMkLst>
            <pc:docMk/>
            <pc:sldMk cId="3028160374" sldId="1731651320"/>
            <ac:spMk id="6" creationId="{28C1432A-C7DB-A540-AA35-3EDAAE4B77A9}"/>
          </ac:spMkLst>
        </pc:spChg>
        <pc:spChg chg="add mod ord">
          <ac:chgData name="Øivind Urdal" userId="a519fee0-b56b-489a-8ee4-66b2d8616237" providerId="ADAL" clId="{6704981D-5263-43D3-A562-800DB058B98E}" dt="2021-05-12T06:22:18.312" v="753"/>
          <ac:spMkLst>
            <pc:docMk/>
            <pc:sldMk cId="3028160374" sldId="1731651320"/>
            <ac:spMk id="7" creationId="{4525B9A9-A901-43D3-9F08-7B9C5B3A3268}"/>
          </ac:spMkLst>
        </pc:spChg>
        <pc:graphicFrameChg chg="del">
          <ac:chgData name="Øivind Urdal" userId="a519fee0-b56b-489a-8ee4-66b2d8616237" providerId="ADAL" clId="{6704981D-5263-43D3-A562-800DB058B98E}" dt="2021-05-12T06:21:36.091" v="744" actId="478"/>
          <ac:graphicFrameMkLst>
            <pc:docMk/>
            <pc:sldMk cId="3028160374" sldId="1731651320"/>
            <ac:graphicFrameMk id="5" creationId="{9747BEB0-44AB-438A-AD71-8F7F32C8A07F}"/>
          </ac:graphicFrameMkLst>
        </pc:graphicFrameChg>
      </pc:sldChg>
      <pc:sldMasterChg chg="delSldLayout">
        <pc:chgData name="Øivind Urdal" userId="a519fee0-b56b-489a-8ee4-66b2d8616237" providerId="ADAL" clId="{6704981D-5263-43D3-A562-800DB058B98E}" dt="2021-05-12T06:18:34.540" v="721" actId="47"/>
        <pc:sldMasterMkLst>
          <pc:docMk/>
          <pc:sldMasterMk cId="1207062801" sldId="2147483658"/>
        </pc:sldMasterMkLst>
        <pc:sldLayoutChg chg="del">
          <pc:chgData name="Øivind Urdal" userId="a519fee0-b56b-489a-8ee4-66b2d8616237" providerId="ADAL" clId="{6704981D-5263-43D3-A562-800DB058B98E}" dt="2021-05-12T06:18:34.540" v="721" actId="47"/>
          <pc:sldLayoutMkLst>
            <pc:docMk/>
            <pc:sldMasterMk cId="1207062801" sldId="2147483658"/>
            <pc:sldLayoutMk cId="2304047690" sldId="2147483726"/>
          </pc:sldLayoutMkLst>
        </pc:sldLayoutChg>
        <pc:sldLayoutChg chg="del">
          <pc:chgData name="Øivind Urdal" userId="a519fee0-b56b-489a-8ee4-66b2d8616237" providerId="ADAL" clId="{6704981D-5263-43D3-A562-800DB058B98E}" dt="2021-05-12T06:18:34.540" v="721" actId="47"/>
          <pc:sldLayoutMkLst>
            <pc:docMk/>
            <pc:sldMasterMk cId="1207062801" sldId="2147483658"/>
            <pc:sldLayoutMk cId="4094829190" sldId="2147483727"/>
          </pc:sldLayoutMkLst>
        </pc:sldLayoutChg>
        <pc:sldLayoutChg chg="del">
          <pc:chgData name="Øivind Urdal" userId="a519fee0-b56b-489a-8ee4-66b2d8616237" providerId="ADAL" clId="{6704981D-5263-43D3-A562-800DB058B98E}" dt="2021-05-12T06:18:34.540" v="721" actId="47"/>
          <pc:sldLayoutMkLst>
            <pc:docMk/>
            <pc:sldMasterMk cId="1207062801" sldId="2147483658"/>
            <pc:sldLayoutMk cId="3927710495" sldId="2147483730"/>
          </pc:sldLayoutMkLst>
        </pc:sldLayoutChg>
      </pc:sldMasterChg>
    </pc:docChg>
  </pc:docChgLst>
  <pc:docChgLst>
    <pc:chgData name="Øivind Urdal" userId="S::urdal@superoffice.com::a519fee0-b56b-489a-8ee4-66b2d8616237" providerId="AD" clId="Web-{CF87AFA7-2F13-F7E5-2B10-FA0B1262CCBF}"/>
    <pc:docChg chg="modSld">
      <pc:chgData name="Øivind Urdal" userId="S::urdal@superoffice.com::a519fee0-b56b-489a-8ee4-66b2d8616237" providerId="AD" clId="Web-{CF87AFA7-2F13-F7E5-2B10-FA0B1262CCBF}" dt="2021-09-07T10:37:44.819" v="77" actId="20577"/>
      <pc:docMkLst>
        <pc:docMk/>
      </pc:docMkLst>
      <pc:sldChg chg="modSp">
        <pc:chgData name="Øivind Urdal" userId="S::urdal@superoffice.com::a519fee0-b56b-489a-8ee4-66b2d8616237" providerId="AD" clId="Web-{CF87AFA7-2F13-F7E5-2B10-FA0B1262CCBF}" dt="2021-09-07T10:34:31.535" v="65" actId="20577"/>
        <pc:sldMkLst>
          <pc:docMk/>
          <pc:sldMk cId="688300064" sldId="1731651312"/>
        </pc:sldMkLst>
        <pc:spChg chg="mod">
          <ac:chgData name="Øivind Urdal" userId="S::urdal@superoffice.com::a519fee0-b56b-489a-8ee4-66b2d8616237" providerId="AD" clId="Web-{CF87AFA7-2F13-F7E5-2B10-FA0B1262CCBF}" dt="2021-09-07T10:34:31.535" v="65" actId="20577"/>
          <ac:spMkLst>
            <pc:docMk/>
            <pc:sldMk cId="688300064" sldId="1731651312"/>
            <ac:spMk id="3" creationId="{203C339F-78F9-4E4E-8A6B-C00615664812}"/>
          </ac:spMkLst>
        </pc:spChg>
      </pc:sldChg>
      <pc:sldChg chg="modSp">
        <pc:chgData name="Øivind Urdal" userId="S::urdal@superoffice.com::a519fee0-b56b-489a-8ee4-66b2d8616237" providerId="AD" clId="Web-{CF87AFA7-2F13-F7E5-2B10-FA0B1262CCBF}" dt="2021-09-07T10:34:39.488" v="66" actId="20577"/>
        <pc:sldMkLst>
          <pc:docMk/>
          <pc:sldMk cId="3847799903" sldId="1731651322"/>
        </pc:sldMkLst>
        <pc:spChg chg="mod">
          <ac:chgData name="Øivind Urdal" userId="S::urdal@superoffice.com::a519fee0-b56b-489a-8ee4-66b2d8616237" providerId="AD" clId="Web-{CF87AFA7-2F13-F7E5-2B10-FA0B1262CCBF}" dt="2021-09-07T10:34:39.488" v="66" actId="20577"/>
          <ac:spMkLst>
            <pc:docMk/>
            <pc:sldMk cId="3847799903" sldId="1731651322"/>
            <ac:spMk id="3" creationId="{203C339F-78F9-4E4E-8A6B-C00615664812}"/>
          </ac:spMkLst>
        </pc:spChg>
      </pc:sldChg>
      <pc:sldChg chg="modSp">
        <pc:chgData name="Øivind Urdal" userId="S::urdal@superoffice.com::a519fee0-b56b-489a-8ee4-66b2d8616237" providerId="AD" clId="Web-{CF87AFA7-2F13-F7E5-2B10-FA0B1262CCBF}" dt="2021-09-07T10:35:27.879" v="72" actId="20577"/>
        <pc:sldMkLst>
          <pc:docMk/>
          <pc:sldMk cId="605643690" sldId="1731651323"/>
        </pc:sldMkLst>
        <pc:spChg chg="mod">
          <ac:chgData name="Øivind Urdal" userId="S::urdal@superoffice.com::a519fee0-b56b-489a-8ee4-66b2d8616237" providerId="AD" clId="Web-{CF87AFA7-2F13-F7E5-2B10-FA0B1262CCBF}" dt="2021-09-07T10:35:27.879" v="72" actId="20577"/>
          <ac:spMkLst>
            <pc:docMk/>
            <pc:sldMk cId="605643690" sldId="1731651323"/>
            <ac:spMk id="3" creationId="{203C339F-78F9-4E4E-8A6B-C00615664812}"/>
          </ac:spMkLst>
        </pc:spChg>
      </pc:sldChg>
      <pc:sldChg chg="modSp">
        <pc:chgData name="Øivind Urdal" userId="S::urdal@superoffice.com::a519fee0-b56b-489a-8ee4-66b2d8616237" providerId="AD" clId="Web-{CF87AFA7-2F13-F7E5-2B10-FA0B1262CCBF}" dt="2021-09-07T10:37:44.819" v="77" actId="20577"/>
        <pc:sldMkLst>
          <pc:docMk/>
          <pc:sldMk cId="2564399432" sldId="1731651324"/>
        </pc:sldMkLst>
        <pc:spChg chg="mod">
          <ac:chgData name="Øivind Urdal" userId="S::urdal@superoffice.com::a519fee0-b56b-489a-8ee4-66b2d8616237" providerId="AD" clId="Web-{CF87AFA7-2F13-F7E5-2B10-FA0B1262CCBF}" dt="2021-09-07T10:37:44.819" v="77" actId="20577"/>
          <ac:spMkLst>
            <pc:docMk/>
            <pc:sldMk cId="2564399432" sldId="1731651324"/>
            <ac:spMk id="3" creationId="{203C339F-78F9-4E4E-8A6B-C00615664812}"/>
          </ac:spMkLst>
        </pc:spChg>
      </pc:sldChg>
    </pc:docChg>
  </pc:docChgLst>
  <pc:docChgLst>
    <pc:chgData name="Alex Pelan" userId="0f2803ee-6420-431a-8481-41eebae873c4" providerId="ADAL" clId="{4D81B1B9-9B9D-CD4F-92DB-4B5A67D1763B}"/>
    <pc:docChg chg="modSld">
      <pc:chgData name="Alex Pelan" userId="0f2803ee-6420-431a-8481-41eebae873c4" providerId="ADAL" clId="{4D81B1B9-9B9D-CD4F-92DB-4B5A67D1763B}" dt="2021-09-08T11:53:42.759" v="10" actId="20577"/>
      <pc:docMkLst>
        <pc:docMk/>
      </pc:docMkLst>
      <pc:sldChg chg="modSp mod">
        <pc:chgData name="Alex Pelan" userId="0f2803ee-6420-431a-8481-41eebae873c4" providerId="ADAL" clId="{4D81B1B9-9B9D-CD4F-92DB-4B5A67D1763B}" dt="2021-09-08T11:53:42.759" v="10" actId="20577"/>
        <pc:sldMkLst>
          <pc:docMk/>
          <pc:sldMk cId="688300064" sldId="1731651312"/>
        </pc:sldMkLst>
        <pc:spChg chg="mod">
          <ac:chgData name="Alex Pelan" userId="0f2803ee-6420-431a-8481-41eebae873c4" providerId="ADAL" clId="{4D81B1B9-9B9D-CD4F-92DB-4B5A67D1763B}" dt="2021-09-08T11:53:42.759" v="10" actId="20577"/>
          <ac:spMkLst>
            <pc:docMk/>
            <pc:sldMk cId="688300064" sldId="1731651312"/>
            <ac:spMk id="3" creationId="{203C339F-78F9-4E4E-8A6B-C00615664812}"/>
          </ac:spMkLst>
        </pc:spChg>
      </pc:sldChg>
    </pc:docChg>
  </pc:docChgLst>
  <pc:docChgLst>
    <pc:chgData name="Alex Pelan" userId="0f2803ee-6420-431a-8481-41eebae873c4" providerId="ADAL" clId="{E145DE54-D5D9-8742-95E5-CCA6E578D328}"/>
    <pc:docChg chg="undo custSel addSld delSld modSld sldOrd modSection">
      <pc:chgData name="Alex Pelan" userId="0f2803ee-6420-431a-8481-41eebae873c4" providerId="ADAL" clId="{E145DE54-D5D9-8742-95E5-CCA6E578D328}" dt="2021-09-07T13:42:34.504" v="11290" actId="2696"/>
      <pc:docMkLst>
        <pc:docMk/>
      </pc:docMkLst>
      <pc:sldChg chg="addSp delSp modSp mod">
        <pc:chgData name="Alex Pelan" userId="0f2803ee-6420-431a-8481-41eebae873c4" providerId="ADAL" clId="{E145DE54-D5D9-8742-95E5-CCA6E578D328}" dt="2021-09-07T07:25:38.199" v="6" actId="478"/>
        <pc:sldMkLst>
          <pc:docMk/>
          <pc:sldMk cId="1203316686" sldId="259"/>
        </pc:sldMkLst>
        <pc:spChg chg="add del mod">
          <ac:chgData name="Alex Pelan" userId="0f2803ee-6420-431a-8481-41eebae873c4" providerId="ADAL" clId="{E145DE54-D5D9-8742-95E5-CCA6E578D328}" dt="2021-09-07T07:25:38.199" v="6" actId="478"/>
          <ac:spMkLst>
            <pc:docMk/>
            <pc:sldMk cId="1203316686" sldId="259"/>
            <ac:spMk id="5" creationId="{816FD83D-7CB7-C74D-8215-5FDB0F127D21}"/>
          </ac:spMkLst>
        </pc:spChg>
        <pc:graphicFrameChg chg="del mod modGraphic">
          <ac:chgData name="Alex Pelan" userId="0f2803ee-6420-431a-8481-41eebae873c4" providerId="ADAL" clId="{E145DE54-D5D9-8742-95E5-CCA6E578D328}" dt="2021-09-07T07:25:25.939" v="2" actId="478"/>
          <ac:graphicFrameMkLst>
            <pc:docMk/>
            <pc:sldMk cId="1203316686" sldId="259"/>
            <ac:graphicFrameMk id="4" creationId="{4BF889A1-938E-234F-B4E8-5E05AFAE382F}"/>
          </ac:graphicFrameMkLst>
        </pc:graphicFrameChg>
        <pc:graphicFrameChg chg="add mod modGraphic">
          <ac:chgData name="Alex Pelan" userId="0f2803ee-6420-431a-8481-41eebae873c4" providerId="ADAL" clId="{E145DE54-D5D9-8742-95E5-CCA6E578D328}" dt="2021-09-07T07:25:36.660" v="5" actId="14100"/>
          <ac:graphicFrameMkLst>
            <pc:docMk/>
            <pc:sldMk cId="1203316686" sldId="259"/>
            <ac:graphicFrameMk id="6" creationId="{46E3BE8D-E15E-314D-9A4E-CCBD121E8512}"/>
          </ac:graphicFrameMkLst>
        </pc:graphicFrameChg>
      </pc:sldChg>
      <pc:sldChg chg="modSp mod">
        <pc:chgData name="Alex Pelan" userId="0f2803ee-6420-431a-8481-41eebae873c4" providerId="ADAL" clId="{E145DE54-D5D9-8742-95E5-CCA6E578D328}" dt="2021-09-07T10:21:09.221" v="4916" actId="20577"/>
        <pc:sldMkLst>
          <pc:docMk/>
          <pc:sldMk cId="688300064" sldId="1731651312"/>
        </pc:sldMkLst>
        <pc:spChg chg="mod">
          <ac:chgData name="Alex Pelan" userId="0f2803ee-6420-431a-8481-41eebae873c4" providerId="ADAL" clId="{E145DE54-D5D9-8742-95E5-CCA6E578D328}" dt="2021-09-07T07:34:32.259" v="292" actId="20577"/>
          <ac:spMkLst>
            <pc:docMk/>
            <pc:sldMk cId="688300064" sldId="1731651312"/>
            <ac:spMk id="2" creationId="{5EC6114F-85E4-D54F-AF9B-F56CDA2CDADB}"/>
          </ac:spMkLst>
        </pc:spChg>
        <pc:spChg chg="mod">
          <ac:chgData name="Alex Pelan" userId="0f2803ee-6420-431a-8481-41eebae873c4" providerId="ADAL" clId="{E145DE54-D5D9-8742-95E5-CCA6E578D328}" dt="2021-09-07T10:21:09.221" v="4916" actId="20577"/>
          <ac:spMkLst>
            <pc:docMk/>
            <pc:sldMk cId="688300064" sldId="1731651312"/>
            <ac:spMk id="3" creationId="{203C339F-78F9-4E4E-8A6B-C00615664812}"/>
          </ac:spMkLst>
        </pc:spChg>
        <pc:spChg chg="mod">
          <ac:chgData name="Alex Pelan" userId="0f2803ee-6420-431a-8481-41eebae873c4" providerId="ADAL" clId="{E145DE54-D5D9-8742-95E5-CCA6E578D328}" dt="2021-09-07T07:34:48.864" v="346" actId="20577"/>
          <ac:spMkLst>
            <pc:docMk/>
            <pc:sldMk cId="688300064" sldId="1731651312"/>
            <ac:spMk id="6" creationId="{28C1432A-C7DB-A540-AA35-3EDAAE4B77A9}"/>
          </ac:spMkLst>
        </pc:spChg>
      </pc:sldChg>
      <pc:sldChg chg="del">
        <pc:chgData name="Alex Pelan" userId="0f2803ee-6420-431a-8481-41eebae873c4" providerId="ADAL" clId="{E145DE54-D5D9-8742-95E5-CCA6E578D328}" dt="2021-09-07T11:47:31.880" v="7392" actId="2696"/>
        <pc:sldMkLst>
          <pc:docMk/>
          <pc:sldMk cId="3448328785" sldId="1731651314"/>
        </pc:sldMkLst>
      </pc:sldChg>
      <pc:sldChg chg="del">
        <pc:chgData name="Alex Pelan" userId="0f2803ee-6420-431a-8481-41eebae873c4" providerId="ADAL" clId="{E145DE54-D5D9-8742-95E5-CCA6E578D328}" dt="2021-09-07T12:47:49.527" v="8277" actId="2696"/>
        <pc:sldMkLst>
          <pc:docMk/>
          <pc:sldMk cId="3587600296" sldId="1731651316"/>
        </pc:sldMkLst>
      </pc:sldChg>
      <pc:sldChg chg="del">
        <pc:chgData name="Alex Pelan" userId="0f2803ee-6420-431a-8481-41eebae873c4" providerId="ADAL" clId="{E145DE54-D5D9-8742-95E5-CCA6E578D328}" dt="2021-09-07T13:42:34.504" v="11290" actId="2696"/>
        <pc:sldMkLst>
          <pc:docMk/>
          <pc:sldMk cId="3362093681" sldId="1731651318"/>
        </pc:sldMkLst>
      </pc:sldChg>
      <pc:sldChg chg="add del">
        <pc:chgData name="Alex Pelan" userId="0f2803ee-6420-431a-8481-41eebae873c4" providerId="ADAL" clId="{E145DE54-D5D9-8742-95E5-CCA6E578D328}" dt="2021-09-07T07:34:58.128" v="347" actId="2696"/>
        <pc:sldMkLst>
          <pc:docMk/>
          <pc:sldMk cId="1342808165" sldId="1731651322"/>
        </pc:sldMkLst>
      </pc:sldChg>
      <pc:sldChg chg="addSp delSp modSp add del mod modClrScheme chgLayout">
        <pc:chgData name="Alex Pelan" userId="0f2803ee-6420-431a-8481-41eebae873c4" providerId="ADAL" clId="{E145DE54-D5D9-8742-95E5-CCA6E578D328}" dt="2021-09-07T07:28:38.807" v="79" actId="2696"/>
        <pc:sldMkLst>
          <pc:docMk/>
          <pc:sldMk cId="3072571219" sldId="1731651322"/>
        </pc:sldMkLst>
        <pc:spChg chg="del">
          <ac:chgData name="Alex Pelan" userId="0f2803ee-6420-431a-8481-41eebae873c4" providerId="ADAL" clId="{E145DE54-D5D9-8742-95E5-CCA6E578D328}" dt="2021-09-07T07:28:09.846" v="76" actId="478"/>
          <ac:spMkLst>
            <pc:docMk/>
            <pc:sldMk cId="3072571219" sldId="1731651322"/>
            <ac:spMk id="10" creationId="{9AB053A3-0D6F-FC4F-9074-7776716E9707}"/>
          </ac:spMkLst>
        </pc:spChg>
        <pc:spChg chg="del">
          <ac:chgData name="Alex Pelan" userId="0f2803ee-6420-431a-8481-41eebae873c4" providerId="ADAL" clId="{E145DE54-D5D9-8742-95E5-CCA6E578D328}" dt="2021-09-07T07:28:09.846" v="76" actId="478"/>
          <ac:spMkLst>
            <pc:docMk/>
            <pc:sldMk cId="3072571219" sldId="1731651322"/>
            <ac:spMk id="11" creationId="{5B33451A-57F1-8249-B507-A4844AC40C45}"/>
          </ac:spMkLst>
        </pc:spChg>
        <pc:spChg chg="del">
          <ac:chgData name="Alex Pelan" userId="0f2803ee-6420-431a-8481-41eebae873c4" providerId="ADAL" clId="{E145DE54-D5D9-8742-95E5-CCA6E578D328}" dt="2021-09-07T07:28:09.846" v="76" actId="478"/>
          <ac:spMkLst>
            <pc:docMk/>
            <pc:sldMk cId="3072571219" sldId="1731651322"/>
            <ac:spMk id="12" creationId="{37E8F9DC-D9ED-0F4A-8340-B5DA6F39791C}"/>
          </ac:spMkLst>
        </pc:spChg>
        <pc:spChg chg="del">
          <ac:chgData name="Alex Pelan" userId="0f2803ee-6420-431a-8481-41eebae873c4" providerId="ADAL" clId="{E145DE54-D5D9-8742-95E5-CCA6E578D328}" dt="2021-09-07T07:28:09.846" v="76" actId="478"/>
          <ac:spMkLst>
            <pc:docMk/>
            <pc:sldMk cId="3072571219" sldId="1731651322"/>
            <ac:spMk id="13" creationId="{FDF21220-4952-1C4C-9783-2DE32A514A50}"/>
          </ac:spMkLst>
        </pc:spChg>
        <pc:spChg chg="del">
          <ac:chgData name="Alex Pelan" userId="0f2803ee-6420-431a-8481-41eebae873c4" providerId="ADAL" clId="{E145DE54-D5D9-8742-95E5-CCA6E578D328}" dt="2021-09-07T07:28:09.846" v="76" actId="478"/>
          <ac:spMkLst>
            <pc:docMk/>
            <pc:sldMk cId="3072571219" sldId="1731651322"/>
            <ac:spMk id="14" creationId="{D5666E1F-4473-784C-9DAD-B0FA207A15E5}"/>
          </ac:spMkLst>
        </pc:spChg>
        <pc:spChg chg="del">
          <ac:chgData name="Alex Pelan" userId="0f2803ee-6420-431a-8481-41eebae873c4" providerId="ADAL" clId="{E145DE54-D5D9-8742-95E5-CCA6E578D328}" dt="2021-09-07T07:28:09.846" v="76" actId="478"/>
          <ac:spMkLst>
            <pc:docMk/>
            <pc:sldMk cId="3072571219" sldId="1731651322"/>
            <ac:spMk id="15" creationId="{6B211A9D-49AE-CD4C-9517-DEBF33364666}"/>
          </ac:spMkLst>
        </pc:spChg>
        <pc:spChg chg="del">
          <ac:chgData name="Alex Pelan" userId="0f2803ee-6420-431a-8481-41eebae873c4" providerId="ADAL" clId="{E145DE54-D5D9-8742-95E5-CCA6E578D328}" dt="2021-09-07T07:28:09.846" v="76" actId="478"/>
          <ac:spMkLst>
            <pc:docMk/>
            <pc:sldMk cId="3072571219" sldId="1731651322"/>
            <ac:spMk id="16" creationId="{558DE961-BB9A-A449-B907-46A7500590C9}"/>
          </ac:spMkLst>
        </pc:spChg>
        <pc:spChg chg="del">
          <ac:chgData name="Alex Pelan" userId="0f2803ee-6420-431a-8481-41eebae873c4" providerId="ADAL" clId="{E145DE54-D5D9-8742-95E5-CCA6E578D328}" dt="2021-09-07T07:28:09.846" v="76" actId="478"/>
          <ac:spMkLst>
            <pc:docMk/>
            <pc:sldMk cId="3072571219" sldId="1731651322"/>
            <ac:spMk id="17" creationId="{054BAE7E-EBE7-DC40-99AE-85AE843FE8A4}"/>
          </ac:spMkLst>
        </pc:spChg>
        <pc:spChg chg="del">
          <ac:chgData name="Alex Pelan" userId="0f2803ee-6420-431a-8481-41eebae873c4" providerId="ADAL" clId="{E145DE54-D5D9-8742-95E5-CCA6E578D328}" dt="2021-09-07T07:28:09.846" v="76" actId="478"/>
          <ac:spMkLst>
            <pc:docMk/>
            <pc:sldMk cId="3072571219" sldId="1731651322"/>
            <ac:spMk id="20" creationId="{04BC902F-347A-ED40-831E-7708BC56B389}"/>
          </ac:spMkLst>
        </pc:spChg>
        <pc:spChg chg="del">
          <ac:chgData name="Alex Pelan" userId="0f2803ee-6420-431a-8481-41eebae873c4" providerId="ADAL" clId="{E145DE54-D5D9-8742-95E5-CCA6E578D328}" dt="2021-09-07T07:28:09.846" v="76" actId="478"/>
          <ac:spMkLst>
            <pc:docMk/>
            <pc:sldMk cId="3072571219" sldId="1731651322"/>
            <ac:spMk id="21" creationId="{3A353E3B-06E0-044E-A70D-75E75A4D5693}"/>
          </ac:spMkLst>
        </pc:spChg>
        <pc:spChg chg="del">
          <ac:chgData name="Alex Pelan" userId="0f2803ee-6420-431a-8481-41eebae873c4" providerId="ADAL" clId="{E145DE54-D5D9-8742-95E5-CCA6E578D328}" dt="2021-09-07T07:28:09.846" v="76" actId="478"/>
          <ac:spMkLst>
            <pc:docMk/>
            <pc:sldMk cId="3072571219" sldId="1731651322"/>
            <ac:spMk id="22" creationId="{5434348C-EF94-5A4D-B299-727F2CDCB45A}"/>
          </ac:spMkLst>
        </pc:spChg>
        <pc:spChg chg="del">
          <ac:chgData name="Alex Pelan" userId="0f2803ee-6420-431a-8481-41eebae873c4" providerId="ADAL" clId="{E145DE54-D5D9-8742-95E5-CCA6E578D328}" dt="2021-09-07T07:28:09.846" v="76" actId="478"/>
          <ac:spMkLst>
            <pc:docMk/>
            <pc:sldMk cId="3072571219" sldId="1731651322"/>
            <ac:spMk id="23" creationId="{FF871E11-DB6E-D440-A615-80F2B4406387}"/>
          </ac:spMkLst>
        </pc:spChg>
        <pc:spChg chg="add mod ord">
          <ac:chgData name="Alex Pelan" userId="0f2803ee-6420-431a-8481-41eebae873c4" providerId="ADAL" clId="{E145DE54-D5D9-8742-95E5-CCA6E578D328}" dt="2021-09-07T07:28:25.716" v="78" actId="20577"/>
          <ac:spMkLst>
            <pc:docMk/>
            <pc:sldMk cId="3072571219" sldId="1731651322"/>
            <ac:spMk id="24" creationId="{C3EA99C2-FDAD-D943-BE98-A309B994A419}"/>
          </ac:spMkLst>
        </pc:spChg>
        <pc:spChg chg="add mod ord">
          <ac:chgData name="Alex Pelan" userId="0f2803ee-6420-431a-8481-41eebae873c4" providerId="ADAL" clId="{E145DE54-D5D9-8742-95E5-CCA6E578D328}" dt="2021-09-07T07:28:19.632" v="77" actId="700"/>
          <ac:spMkLst>
            <pc:docMk/>
            <pc:sldMk cId="3072571219" sldId="1731651322"/>
            <ac:spMk id="25" creationId="{84A910EA-6621-8942-A019-A443394327A3}"/>
          </ac:spMkLst>
        </pc:spChg>
        <pc:spChg chg="add mod ord">
          <ac:chgData name="Alex Pelan" userId="0f2803ee-6420-431a-8481-41eebae873c4" providerId="ADAL" clId="{E145DE54-D5D9-8742-95E5-CCA6E578D328}" dt="2021-09-07T07:28:19.632" v="77" actId="700"/>
          <ac:spMkLst>
            <pc:docMk/>
            <pc:sldMk cId="3072571219" sldId="1731651322"/>
            <ac:spMk id="26" creationId="{E0C21AE9-8B7E-8B46-96DC-11A3B0C02175}"/>
          </ac:spMkLst>
        </pc:spChg>
        <pc:spChg chg="del">
          <ac:chgData name="Alex Pelan" userId="0f2803ee-6420-431a-8481-41eebae873c4" providerId="ADAL" clId="{E145DE54-D5D9-8742-95E5-CCA6E578D328}" dt="2021-09-07T07:28:09.846" v="76" actId="478"/>
          <ac:spMkLst>
            <pc:docMk/>
            <pc:sldMk cId="3072571219" sldId="1731651322"/>
            <ac:spMk id="36" creationId="{D3C72531-EF32-1246-AA48-F28918DE24DC}"/>
          </ac:spMkLst>
        </pc:spChg>
        <pc:spChg chg="del">
          <ac:chgData name="Alex Pelan" userId="0f2803ee-6420-431a-8481-41eebae873c4" providerId="ADAL" clId="{E145DE54-D5D9-8742-95E5-CCA6E578D328}" dt="2021-09-07T07:28:09.846" v="76" actId="478"/>
          <ac:spMkLst>
            <pc:docMk/>
            <pc:sldMk cId="3072571219" sldId="1731651322"/>
            <ac:spMk id="37" creationId="{4D385C64-F9E2-3A4E-ABE1-0CA557EBCD49}"/>
          </ac:spMkLst>
        </pc:spChg>
        <pc:spChg chg="del">
          <ac:chgData name="Alex Pelan" userId="0f2803ee-6420-431a-8481-41eebae873c4" providerId="ADAL" clId="{E145DE54-D5D9-8742-95E5-CCA6E578D328}" dt="2021-09-07T07:28:09.846" v="76" actId="478"/>
          <ac:spMkLst>
            <pc:docMk/>
            <pc:sldMk cId="3072571219" sldId="1731651322"/>
            <ac:spMk id="38" creationId="{C52FEEFA-52F1-1147-A811-33896E8B08F4}"/>
          </ac:spMkLst>
        </pc:spChg>
        <pc:spChg chg="del">
          <ac:chgData name="Alex Pelan" userId="0f2803ee-6420-431a-8481-41eebae873c4" providerId="ADAL" clId="{E145DE54-D5D9-8742-95E5-CCA6E578D328}" dt="2021-09-07T07:28:09.846" v="76" actId="478"/>
          <ac:spMkLst>
            <pc:docMk/>
            <pc:sldMk cId="3072571219" sldId="1731651322"/>
            <ac:spMk id="39" creationId="{48B8A08F-FFFC-C040-BF0D-DD7BD375ECB2}"/>
          </ac:spMkLst>
        </pc:spChg>
        <pc:spChg chg="del">
          <ac:chgData name="Alex Pelan" userId="0f2803ee-6420-431a-8481-41eebae873c4" providerId="ADAL" clId="{E145DE54-D5D9-8742-95E5-CCA6E578D328}" dt="2021-09-07T07:28:09.846" v="76" actId="478"/>
          <ac:spMkLst>
            <pc:docMk/>
            <pc:sldMk cId="3072571219" sldId="1731651322"/>
            <ac:spMk id="40" creationId="{20A039D4-42BE-E84C-9617-D02B83D412AD}"/>
          </ac:spMkLst>
        </pc:spChg>
        <pc:spChg chg="del">
          <ac:chgData name="Alex Pelan" userId="0f2803ee-6420-431a-8481-41eebae873c4" providerId="ADAL" clId="{E145DE54-D5D9-8742-95E5-CCA6E578D328}" dt="2021-09-07T07:28:09.846" v="76" actId="478"/>
          <ac:spMkLst>
            <pc:docMk/>
            <pc:sldMk cId="3072571219" sldId="1731651322"/>
            <ac:spMk id="41" creationId="{827A65D7-DF54-3F41-8772-CD19F72E0EDC}"/>
          </ac:spMkLst>
        </pc:spChg>
        <pc:spChg chg="del">
          <ac:chgData name="Alex Pelan" userId="0f2803ee-6420-431a-8481-41eebae873c4" providerId="ADAL" clId="{E145DE54-D5D9-8742-95E5-CCA6E578D328}" dt="2021-09-07T07:28:09.846" v="76" actId="478"/>
          <ac:spMkLst>
            <pc:docMk/>
            <pc:sldMk cId="3072571219" sldId="1731651322"/>
            <ac:spMk id="43" creationId="{D64F5FC7-A77F-8740-8F88-230E9B3294C5}"/>
          </ac:spMkLst>
        </pc:spChg>
        <pc:spChg chg="del">
          <ac:chgData name="Alex Pelan" userId="0f2803ee-6420-431a-8481-41eebae873c4" providerId="ADAL" clId="{E145DE54-D5D9-8742-95E5-CCA6E578D328}" dt="2021-09-07T07:28:09.846" v="76" actId="478"/>
          <ac:spMkLst>
            <pc:docMk/>
            <pc:sldMk cId="3072571219" sldId="1731651322"/>
            <ac:spMk id="44" creationId="{89553682-F568-904C-A175-022D8872516B}"/>
          </ac:spMkLst>
        </pc:spChg>
        <pc:spChg chg="del">
          <ac:chgData name="Alex Pelan" userId="0f2803ee-6420-431a-8481-41eebae873c4" providerId="ADAL" clId="{E145DE54-D5D9-8742-95E5-CCA6E578D328}" dt="2021-09-07T07:28:09.846" v="76" actId="478"/>
          <ac:spMkLst>
            <pc:docMk/>
            <pc:sldMk cId="3072571219" sldId="1731651322"/>
            <ac:spMk id="45" creationId="{C9640D86-7C3A-7746-928E-D8C81701153D}"/>
          </ac:spMkLst>
        </pc:spChg>
        <pc:spChg chg="del">
          <ac:chgData name="Alex Pelan" userId="0f2803ee-6420-431a-8481-41eebae873c4" providerId="ADAL" clId="{E145DE54-D5D9-8742-95E5-CCA6E578D328}" dt="2021-09-07T07:28:09.846" v="76" actId="478"/>
          <ac:spMkLst>
            <pc:docMk/>
            <pc:sldMk cId="3072571219" sldId="1731651322"/>
            <ac:spMk id="54" creationId="{7E8A5E09-31B3-F446-AC12-8566116575BF}"/>
          </ac:spMkLst>
        </pc:spChg>
        <pc:spChg chg="del">
          <ac:chgData name="Alex Pelan" userId="0f2803ee-6420-431a-8481-41eebae873c4" providerId="ADAL" clId="{E145DE54-D5D9-8742-95E5-CCA6E578D328}" dt="2021-09-07T07:28:09.846" v="76" actId="478"/>
          <ac:spMkLst>
            <pc:docMk/>
            <pc:sldMk cId="3072571219" sldId="1731651322"/>
            <ac:spMk id="55" creationId="{4F2CCA2A-B579-DE41-9DE5-4B03A53BF641}"/>
          </ac:spMkLst>
        </pc:spChg>
        <pc:spChg chg="mod">
          <ac:chgData name="Alex Pelan" userId="0f2803ee-6420-431a-8481-41eebae873c4" providerId="ADAL" clId="{E145DE54-D5D9-8742-95E5-CCA6E578D328}" dt="2021-09-07T07:28:04.499" v="75" actId="20577"/>
          <ac:spMkLst>
            <pc:docMk/>
            <pc:sldMk cId="3072571219" sldId="1731651322"/>
            <ac:spMk id="56" creationId="{6BD9E9AF-8989-5049-8D0A-31B5F06367A9}"/>
          </ac:spMkLst>
        </pc:spChg>
        <pc:spChg chg="del">
          <ac:chgData name="Alex Pelan" userId="0f2803ee-6420-431a-8481-41eebae873c4" providerId="ADAL" clId="{E145DE54-D5D9-8742-95E5-CCA6E578D328}" dt="2021-09-07T07:28:09.846" v="76" actId="478"/>
          <ac:spMkLst>
            <pc:docMk/>
            <pc:sldMk cId="3072571219" sldId="1731651322"/>
            <ac:spMk id="57" creationId="{889DD67A-3ABC-BC4E-85A4-114A578D2CB8}"/>
          </ac:spMkLst>
        </pc:spChg>
        <pc:spChg chg="del">
          <ac:chgData name="Alex Pelan" userId="0f2803ee-6420-431a-8481-41eebae873c4" providerId="ADAL" clId="{E145DE54-D5D9-8742-95E5-CCA6E578D328}" dt="2021-09-07T07:28:09.846" v="76" actId="478"/>
          <ac:spMkLst>
            <pc:docMk/>
            <pc:sldMk cId="3072571219" sldId="1731651322"/>
            <ac:spMk id="58" creationId="{FC8ACAF5-3B09-FC44-BA62-F17390513A57}"/>
          </ac:spMkLst>
        </pc:spChg>
        <pc:spChg chg="del">
          <ac:chgData name="Alex Pelan" userId="0f2803ee-6420-431a-8481-41eebae873c4" providerId="ADAL" clId="{E145DE54-D5D9-8742-95E5-CCA6E578D328}" dt="2021-09-07T07:28:09.846" v="76" actId="478"/>
          <ac:spMkLst>
            <pc:docMk/>
            <pc:sldMk cId="3072571219" sldId="1731651322"/>
            <ac:spMk id="61" creationId="{0DF581DA-86DF-384C-BB72-80927CA79CBA}"/>
          </ac:spMkLst>
        </pc:spChg>
        <pc:spChg chg="del">
          <ac:chgData name="Alex Pelan" userId="0f2803ee-6420-431a-8481-41eebae873c4" providerId="ADAL" clId="{E145DE54-D5D9-8742-95E5-CCA6E578D328}" dt="2021-09-07T07:28:09.846" v="76" actId="478"/>
          <ac:spMkLst>
            <pc:docMk/>
            <pc:sldMk cId="3072571219" sldId="1731651322"/>
            <ac:spMk id="64" creationId="{7256636E-6728-E740-9E6E-EFAAEBFAFC9F}"/>
          </ac:spMkLst>
        </pc:spChg>
        <pc:spChg chg="del">
          <ac:chgData name="Alex Pelan" userId="0f2803ee-6420-431a-8481-41eebae873c4" providerId="ADAL" clId="{E145DE54-D5D9-8742-95E5-CCA6E578D328}" dt="2021-09-07T07:28:09.846" v="76" actId="478"/>
          <ac:spMkLst>
            <pc:docMk/>
            <pc:sldMk cId="3072571219" sldId="1731651322"/>
            <ac:spMk id="65" creationId="{B87D70D8-C34D-3741-88FA-19443DD24AA0}"/>
          </ac:spMkLst>
        </pc:spChg>
        <pc:spChg chg="del">
          <ac:chgData name="Alex Pelan" userId="0f2803ee-6420-431a-8481-41eebae873c4" providerId="ADAL" clId="{E145DE54-D5D9-8742-95E5-CCA6E578D328}" dt="2021-09-07T07:28:09.846" v="76" actId="478"/>
          <ac:spMkLst>
            <pc:docMk/>
            <pc:sldMk cId="3072571219" sldId="1731651322"/>
            <ac:spMk id="66" creationId="{CBEF19B6-CC40-0743-A8CA-6C27130ABA7A}"/>
          </ac:spMkLst>
        </pc:spChg>
        <pc:spChg chg="del">
          <ac:chgData name="Alex Pelan" userId="0f2803ee-6420-431a-8481-41eebae873c4" providerId="ADAL" clId="{E145DE54-D5D9-8742-95E5-CCA6E578D328}" dt="2021-09-07T07:28:09.846" v="76" actId="478"/>
          <ac:spMkLst>
            <pc:docMk/>
            <pc:sldMk cId="3072571219" sldId="1731651322"/>
            <ac:spMk id="67" creationId="{BDDA7F4C-9E5C-684A-ABDC-1FB1CCEE94A5}"/>
          </ac:spMkLst>
        </pc:spChg>
        <pc:spChg chg="del">
          <ac:chgData name="Alex Pelan" userId="0f2803ee-6420-431a-8481-41eebae873c4" providerId="ADAL" clId="{E145DE54-D5D9-8742-95E5-CCA6E578D328}" dt="2021-09-07T07:28:09.846" v="76" actId="478"/>
          <ac:spMkLst>
            <pc:docMk/>
            <pc:sldMk cId="3072571219" sldId="1731651322"/>
            <ac:spMk id="68" creationId="{1D40E3F6-A0AD-F04F-BD9D-B181637A0B72}"/>
          </ac:spMkLst>
        </pc:spChg>
        <pc:spChg chg="del">
          <ac:chgData name="Alex Pelan" userId="0f2803ee-6420-431a-8481-41eebae873c4" providerId="ADAL" clId="{E145DE54-D5D9-8742-95E5-CCA6E578D328}" dt="2021-09-07T07:28:09.846" v="76" actId="478"/>
          <ac:spMkLst>
            <pc:docMk/>
            <pc:sldMk cId="3072571219" sldId="1731651322"/>
            <ac:spMk id="69" creationId="{DE9BCD24-3A71-2E4E-AFE7-74162BF74EE1}"/>
          </ac:spMkLst>
        </pc:spChg>
        <pc:spChg chg="del">
          <ac:chgData name="Alex Pelan" userId="0f2803ee-6420-431a-8481-41eebae873c4" providerId="ADAL" clId="{E145DE54-D5D9-8742-95E5-CCA6E578D328}" dt="2021-09-07T07:28:09.846" v="76" actId="478"/>
          <ac:spMkLst>
            <pc:docMk/>
            <pc:sldMk cId="3072571219" sldId="1731651322"/>
            <ac:spMk id="74" creationId="{76B5E401-7E37-DE4B-98DD-8C277DE1BECD}"/>
          </ac:spMkLst>
        </pc:spChg>
        <pc:spChg chg="del">
          <ac:chgData name="Alex Pelan" userId="0f2803ee-6420-431a-8481-41eebae873c4" providerId="ADAL" clId="{E145DE54-D5D9-8742-95E5-CCA6E578D328}" dt="2021-09-07T07:28:09.846" v="76" actId="478"/>
          <ac:spMkLst>
            <pc:docMk/>
            <pc:sldMk cId="3072571219" sldId="1731651322"/>
            <ac:spMk id="75" creationId="{E399BD62-A29C-F94D-A784-6D2228E10CC3}"/>
          </ac:spMkLst>
        </pc:spChg>
        <pc:spChg chg="del">
          <ac:chgData name="Alex Pelan" userId="0f2803ee-6420-431a-8481-41eebae873c4" providerId="ADAL" clId="{E145DE54-D5D9-8742-95E5-CCA6E578D328}" dt="2021-09-07T07:28:09.846" v="76" actId="478"/>
          <ac:spMkLst>
            <pc:docMk/>
            <pc:sldMk cId="3072571219" sldId="1731651322"/>
            <ac:spMk id="77" creationId="{7ED82DA0-797A-364F-BC80-BABE4CF5D54C}"/>
          </ac:spMkLst>
        </pc:spChg>
        <pc:spChg chg="mod">
          <ac:chgData name="Alex Pelan" userId="0f2803ee-6420-431a-8481-41eebae873c4" providerId="ADAL" clId="{E145DE54-D5D9-8742-95E5-CCA6E578D328}" dt="2021-09-07T07:27:41.281" v="22" actId="20577"/>
          <ac:spMkLst>
            <pc:docMk/>
            <pc:sldMk cId="3072571219" sldId="1731651322"/>
            <ac:spMk id="78" creationId="{7DF80794-3E8F-6247-B10E-86B868CCFD4E}"/>
          </ac:spMkLst>
        </pc:spChg>
        <pc:spChg chg="del">
          <ac:chgData name="Alex Pelan" userId="0f2803ee-6420-431a-8481-41eebae873c4" providerId="ADAL" clId="{E145DE54-D5D9-8742-95E5-CCA6E578D328}" dt="2021-09-07T07:28:09.846" v="76" actId="478"/>
          <ac:spMkLst>
            <pc:docMk/>
            <pc:sldMk cId="3072571219" sldId="1731651322"/>
            <ac:spMk id="79" creationId="{4C4B5A22-9A01-BE43-B855-D2861B8C194C}"/>
          </ac:spMkLst>
        </pc:spChg>
        <pc:grpChg chg="del">
          <ac:chgData name="Alex Pelan" userId="0f2803ee-6420-431a-8481-41eebae873c4" providerId="ADAL" clId="{E145DE54-D5D9-8742-95E5-CCA6E578D328}" dt="2021-09-07T07:28:09.846" v="76" actId="478"/>
          <ac:grpSpMkLst>
            <pc:docMk/>
            <pc:sldMk cId="3072571219" sldId="1731651322"/>
            <ac:grpSpMk id="2" creationId="{FF27DD90-9F6B-5C41-BACD-EA28198D8143}"/>
          </ac:grpSpMkLst>
        </pc:grpChg>
        <pc:grpChg chg="del">
          <ac:chgData name="Alex Pelan" userId="0f2803ee-6420-431a-8481-41eebae873c4" providerId="ADAL" clId="{E145DE54-D5D9-8742-95E5-CCA6E578D328}" dt="2021-09-07T07:28:09.846" v="76" actId="478"/>
          <ac:grpSpMkLst>
            <pc:docMk/>
            <pc:sldMk cId="3072571219" sldId="1731651322"/>
            <ac:grpSpMk id="3" creationId="{4AE1C406-EB42-8248-9A39-943CB63B839B}"/>
          </ac:grpSpMkLst>
        </pc:grpChg>
        <pc:grpChg chg="del">
          <ac:chgData name="Alex Pelan" userId="0f2803ee-6420-431a-8481-41eebae873c4" providerId="ADAL" clId="{E145DE54-D5D9-8742-95E5-CCA6E578D328}" dt="2021-09-07T07:28:09.846" v="76" actId="478"/>
          <ac:grpSpMkLst>
            <pc:docMk/>
            <pc:sldMk cId="3072571219" sldId="1731651322"/>
            <ac:grpSpMk id="4" creationId="{EE53A8CB-F293-0148-9789-1C49C5733922}"/>
          </ac:grpSpMkLst>
        </pc:grpChg>
        <pc:grpChg chg="del">
          <ac:chgData name="Alex Pelan" userId="0f2803ee-6420-431a-8481-41eebae873c4" providerId="ADAL" clId="{E145DE54-D5D9-8742-95E5-CCA6E578D328}" dt="2021-09-07T07:28:09.846" v="76" actId="478"/>
          <ac:grpSpMkLst>
            <pc:docMk/>
            <pc:sldMk cId="3072571219" sldId="1731651322"/>
            <ac:grpSpMk id="6" creationId="{0C44429C-0B16-6A42-93B0-0E6962FEA52E}"/>
          </ac:grpSpMkLst>
        </pc:grpChg>
        <pc:grpChg chg="del">
          <ac:chgData name="Alex Pelan" userId="0f2803ee-6420-431a-8481-41eebae873c4" providerId="ADAL" clId="{E145DE54-D5D9-8742-95E5-CCA6E578D328}" dt="2021-09-07T07:28:09.846" v="76" actId="478"/>
          <ac:grpSpMkLst>
            <pc:docMk/>
            <pc:sldMk cId="3072571219" sldId="1731651322"/>
            <ac:grpSpMk id="9" creationId="{F4B0D580-93A8-4C48-BF95-CAF50D91C21E}"/>
          </ac:grpSpMkLst>
        </pc:grpChg>
        <pc:cxnChg chg="del">
          <ac:chgData name="Alex Pelan" userId="0f2803ee-6420-431a-8481-41eebae873c4" providerId="ADAL" clId="{E145DE54-D5D9-8742-95E5-CCA6E578D328}" dt="2021-09-07T07:28:09.846" v="76" actId="478"/>
          <ac:cxnSpMkLst>
            <pc:docMk/>
            <pc:sldMk cId="3072571219" sldId="1731651322"/>
            <ac:cxnSpMk id="18" creationId="{546D0C69-5645-6D4F-93C5-1072A9AA3C5A}"/>
          </ac:cxnSpMkLst>
        </pc:cxnChg>
        <pc:cxnChg chg="del">
          <ac:chgData name="Alex Pelan" userId="0f2803ee-6420-431a-8481-41eebae873c4" providerId="ADAL" clId="{E145DE54-D5D9-8742-95E5-CCA6E578D328}" dt="2021-09-07T07:28:09.846" v="76" actId="478"/>
          <ac:cxnSpMkLst>
            <pc:docMk/>
            <pc:sldMk cId="3072571219" sldId="1731651322"/>
            <ac:cxnSpMk id="19" creationId="{317D3DD6-7960-004B-9480-E59940688021}"/>
          </ac:cxnSpMkLst>
        </pc:cxnChg>
      </pc:sldChg>
      <pc:sldChg chg="modSp add mod">
        <pc:chgData name="Alex Pelan" userId="0f2803ee-6420-431a-8481-41eebae873c4" providerId="ADAL" clId="{E145DE54-D5D9-8742-95E5-CCA6E578D328}" dt="2021-09-07T07:42:06.330" v="1391" actId="20577"/>
        <pc:sldMkLst>
          <pc:docMk/>
          <pc:sldMk cId="3847799903" sldId="1731651322"/>
        </pc:sldMkLst>
        <pc:spChg chg="mod">
          <ac:chgData name="Alex Pelan" userId="0f2803ee-6420-431a-8481-41eebae873c4" providerId="ADAL" clId="{E145DE54-D5D9-8742-95E5-CCA6E578D328}" dt="2021-09-07T07:42:06.330" v="1391" actId="20577"/>
          <ac:spMkLst>
            <pc:docMk/>
            <pc:sldMk cId="3847799903" sldId="1731651322"/>
            <ac:spMk id="3" creationId="{203C339F-78F9-4E4E-8A6B-C00615664812}"/>
          </ac:spMkLst>
        </pc:spChg>
        <pc:spChg chg="mod">
          <ac:chgData name="Alex Pelan" userId="0f2803ee-6420-431a-8481-41eebae873c4" providerId="ADAL" clId="{E145DE54-D5D9-8742-95E5-CCA6E578D328}" dt="2021-09-07T07:35:35.257" v="389" actId="20577"/>
          <ac:spMkLst>
            <pc:docMk/>
            <pc:sldMk cId="3847799903" sldId="1731651322"/>
            <ac:spMk id="6" creationId="{28C1432A-C7DB-A540-AA35-3EDAAE4B77A9}"/>
          </ac:spMkLst>
        </pc:spChg>
      </pc:sldChg>
      <pc:sldChg chg="modSp add mod">
        <pc:chgData name="Alex Pelan" userId="0f2803ee-6420-431a-8481-41eebae873c4" providerId="ADAL" clId="{E145DE54-D5D9-8742-95E5-CCA6E578D328}" dt="2021-09-07T10:09:13.911" v="3733" actId="20577"/>
        <pc:sldMkLst>
          <pc:docMk/>
          <pc:sldMk cId="605643690" sldId="1731651323"/>
        </pc:sldMkLst>
        <pc:spChg chg="mod">
          <ac:chgData name="Alex Pelan" userId="0f2803ee-6420-431a-8481-41eebae873c4" providerId="ADAL" clId="{E145DE54-D5D9-8742-95E5-CCA6E578D328}" dt="2021-09-07T10:09:13.911" v="3733" actId="20577"/>
          <ac:spMkLst>
            <pc:docMk/>
            <pc:sldMk cId="605643690" sldId="1731651323"/>
            <ac:spMk id="3" creationId="{203C339F-78F9-4E4E-8A6B-C00615664812}"/>
          </ac:spMkLst>
        </pc:spChg>
        <pc:spChg chg="mod">
          <ac:chgData name="Alex Pelan" userId="0f2803ee-6420-431a-8481-41eebae873c4" providerId="ADAL" clId="{E145DE54-D5D9-8742-95E5-CCA6E578D328}" dt="2021-09-07T07:45:05.068" v="1594" actId="20577"/>
          <ac:spMkLst>
            <pc:docMk/>
            <pc:sldMk cId="605643690" sldId="1731651323"/>
            <ac:spMk id="6" creationId="{28C1432A-C7DB-A540-AA35-3EDAAE4B77A9}"/>
          </ac:spMkLst>
        </pc:spChg>
      </pc:sldChg>
      <pc:sldChg chg="modSp add mod">
        <pc:chgData name="Alex Pelan" userId="0f2803ee-6420-431a-8481-41eebae873c4" providerId="ADAL" clId="{E145DE54-D5D9-8742-95E5-CCA6E578D328}" dt="2021-09-07T10:38:27.110" v="5943" actId="20577"/>
        <pc:sldMkLst>
          <pc:docMk/>
          <pc:sldMk cId="2564399432" sldId="1731651324"/>
        </pc:sldMkLst>
        <pc:spChg chg="mod">
          <ac:chgData name="Alex Pelan" userId="0f2803ee-6420-431a-8481-41eebae873c4" providerId="ADAL" clId="{E145DE54-D5D9-8742-95E5-CCA6E578D328}" dt="2021-09-07T10:38:27.110" v="5943" actId="20577"/>
          <ac:spMkLst>
            <pc:docMk/>
            <pc:sldMk cId="2564399432" sldId="1731651324"/>
            <ac:spMk id="3" creationId="{203C339F-78F9-4E4E-8A6B-C00615664812}"/>
          </ac:spMkLst>
        </pc:spChg>
        <pc:spChg chg="mod">
          <ac:chgData name="Alex Pelan" userId="0f2803ee-6420-431a-8481-41eebae873c4" providerId="ADAL" clId="{E145DE54-D5D9-8742-95E5-CCA6E578D328}" dt="2021-09-07T10:10:07.843" v="3766" actId="20577"/>
          <ac:spMkLst>
            <pc:docMk/>
            <pc:sldMk cId="2564399432" sldId="1731651324"/>
            <ac:spMk id="6" creationId="{28C1432A-C7DB-A540-AA35-3EDAAE4B77A9}"/>
          </ac:spMkLst>
        </pc:spChg>
      </pc:sldChg>
      <pc:sldChg chg="addSp modSp add mod">
        <pc:chgData name="Alex Pelan" userId="0f2803ee-6420-431a-8481-41eebae873c4" providerId="ADAL" clId="{E145DE54-D5D9-8742-95E5-CCA6E578D328}" dt="2021-09-07T11:04:30.771" v="7324" actId="404"/>
        <pc:sldMkLst>
          <pc:docMk/>
          <pc:sldMk cId="3167868883" sldId="1731651325"/>
        </pc:sldMkLst>
        <pc:spChg chg="mod">
          <ac:chgData name="Alex Pelan" userId="0f2803ee-6420-431a-8481-41eebae873c4" providerId="ADAL" clId="{E145DE54-D5D9-8742-95E5-CCA6E578D328}" dt="2021-09-07T11:00:59.410" v="7265" actId="27636"/>
          <ac:spMkLst>
            <pc:docMk/>
            <pc:sldMk cId="3167868883" sldId="1731651325"/>
            <ac:spMk id="3" creationId="{203C339F-78F9-4E4E-8A6B-C00615664812}"/>
          </ac:spMkLst>
        </pc:spChg>
        <pc:spChg chg="add mod">
          <ac:chgData name="Alex Pelan" userId="0f2803ee-6420-431a-8481-41eebae873c4" providerId="ADAL" clId="{E145DE54-D5D9-8742-95E5-CCA6E578D328}" dt="2021-09-07T11:04:30.771" v="7324" actId="404"/>
          <ac:spMkLst>
            <pc:docMk/>
            <pc:sldMk cId="3167868883" sldId="1731651325"/>
            <ac:spMk id="7" creationId="{2753C939-59D0-2D44-9138-309161E99AA0}"/>
          </ac:spMkLst>
        </pc:spChg>
        <pc:spChg chg="add mod">
          <ac:chgData name="Alex Pelan" userId="0f2803ee-6420-431a-8481-41eebae873c4" providerId="ADAL" clId="{E145DE54-D5D9-8742-95E5-CCA6E578D328}" dt="2021-09-07T11:04:26.504" v="7322" actId="404"/>
          <ac:spMkLst>
            <pc:docMk/>
            <pc:sldMk cId="3167868883" sldId="1731651325"/>
            <ac:spMk id="10" creationId="{4CC360D6-D67D-274A-B789-2D17E4F878E7}"/>
          </ac:spMkLst>
        </pc:spChg>
        <pc:picChg chg="add mod modCrop">
          <ac:chgData name="Alex Pelan" userId="0f2803ee-6420-431a-8481-41eebae873c4" providerId="ADAL" clId="{E145DE54-D5D9-8742-95E5-CCA6E578D328}" dt="2021-09-07T11:04:00.043" v="7300" actId="14100"/>
          <ac:picMkLst>
            <pc:docMk/>
            <pc:sldMk cId="3167868883" sldId="1731651325"/>
            <ac:picMk id="5" creationId="{C4C91379-9AD7-D645-A95A-52DC975C3C92}"/>
          </ac:picMkLst>
        </pc:picChg>
        <pc:picChg chg="add mod">
          <ac:chgData name="Alex Pelan" userId="0f2803ee-6420-431a-8481-41eebae873c4" providerId="ADAL" clId="{E145DE54-D5D9-8742-95E5-CCA6E578D328}" dt="2021-09-07T11:03:54.406" v="7299" actId="14100"/>
          <ac:picMkLst>
            <pc:docMk/>
            <pc:sldMk cId="3167868883" sldId="1731651325"/>
            <ac:picMk id="9" creationId="{1F273CD8-86E3-BF4D-80D3-C364C724FA53}"/>
          </ac:picMkLst>
        </pc:picChg>
      </pc:sldChg>
      <pc:sldChg chg="modSp add mod">
        <pc:chgData name="Alex Pelan" userId="0f2803ee-6420-431a-8481-41eebae873c4" providerId="ADAL" clId="{E145DE54-D5D9-8742-95E5-CCA6E578D328}" dt="2021-09-07T10:58:28.137" v="7131" actId="27636"/>
        <pc:sldMkLst>
          <pc:docMk/>
          <pc:sldMk cId="3389623178" sldId="1731651326"/>
        </pc:sldMkLst>
        <pc:spChg chg="mod">
          <ac:chgData name="Alex Pelan" userId="0f2803ee-6420-431a-8481-41eebae873c4" providerId="ADAL" clId="{E145DE54-D5D9-8742-95E5-CCA6E578D328}" dt="2021-09-07T10:58:28.137" v="7131" actId="27636"/>
          <ac:spMkLst>
            <pc:docMk/>
            <pc:sldMk cId="3389623178" sldId="1731651326"/>
            <ac:spMk id="3" creationId="{203C339F-78F9-4E4E-8A6B-C00615664812}"/>
          </ac:spMkLst>
        </pc:spChg>
      </pc:sldChg>
      <pc:sldChg chg="modSp add del mod ord">
        <pc:chgData name="Alex Pelan" userId="0f2803ee-6420-431a-8481-41eebae873c4" providerId="ADAL" clId="{E145DE54-D5D9-8742-95E5-CCA6E578D328}" dt="2021-09-07T10:58:16.969" v="7128" actId="2696"/>
        <pc:sldMkLst>
          <pc:docMk/>
          <pc:sldMk cId="3511534768" sldId="1731651326"/>
        </pc:sldMkLst>
        <pc:spChg chg="mod">
          <ac:chgData name="Alex Pelan" userId="0f2803ee-6420-431a-8481-41eebae873c4" providerId="ADAL" clId="{E145DE54-D5D9-8742-95E5-CCA6E578D328}" dt="2021-09-07T10:46:22.704" v="6146" actId="5793"/>
          <ac:spMkLst>
            <pc:docMk/>
            <pc:sldMk cId="3511534768" sldId="1731651326"/>
            <ac:spMk id="3" creationId="{203C339F-78F9-4E4E-8A6B-C00615664812}"/>
          </ac:spMkLst>
        </pc:spChg>
      </pc:sldChg>
      <pc:sldChg chg="addSp modSp add mod">
        <pc:chgData name="Alex Pelan" userId="0f2803ee-6420-431a-8481-41eebae873c4" providerId="ADAL" clId="{E145DE54-D5D9-8742-95E5-CCA6E578D328}" dt="2021-09-07T13:42:09.115" v="11289" actId="20577"/>
        <pc:sldMkLst>
          <pc:docMk/>
          <pc:sldMk cId="1659224998" sldId="1731651327"/>
        </pc:sldMkLst>
        <pc:spChg chg="mod">
          <ac:chgData name="Alex Pelan" userId="0f2803ee-6420-431a-8481-41eebae873c4" providerId="ADAL" clId="{E145DE54-D5D9-8742-95E5-CCA6E578D328}" dt="2021-09-07T11:46:45.433" v="7338" actId="20577"/>
          <ac:spMkLst>
            <pc:docMk/>
            <pc:sldMk cId="1659224998" sldId="1731651327"/>
            <ac:spMk id="2" creationId="{5EC6114F-85E4-D54F-AF9B-F56CDA2CDADB}"/>
          </ac:spMkLst>
        </pc:spChg>
        <pc:spChg chg="mod">
          <ac:chgData name="Alex Pelan" userId="0f2803ee-6420-431a-8481-41eebae873c4" providerId="ADAL" clId="{E145DE54-D5D9-8742-95E5-CCA6E578D328}" dt="2021-09-07T13:42:09.115" v="11289" actId="20577"/>
          <ac:spMkLst>
            <pc:docMk/>
            <pc:sldMk cId="1659224998" sldId="1731651327"/>
            <ac:spMk id="3" creationId="{203C339F-78F9-4E4E-8A6B-C00615664812}"/>
          </ac:spMkLst>
        </pc:spChg>
        <pc:spChg chg="add mod">
          <ac:chgData name="Alex Pelan" userId="0f2803ee-6420-431a-8481-41eebae873c4" providerId="ADAL" clId="{E145DE54-D5D9-8742-95E5-CCA6E578D328}" dt="2021-09-07T13:24:35.335" v="9792" actId="20577"/>
          <ac:spMkLst>
            <pc:docMk/>
            <pc:sldMk cId="1659224998" sldId="1731651327"/>
            <ac:spMk id="4" creationId="{8CE34AE4-AC7A-A943-BE1C-A8D4AEC75205}"/>
          </ac:spMkLst>
        </pc:spChg>
        <pc:spChg chg="mod">
          <ac:chgData name="Alex Pelan" userId="0f2803ee-6420-431a-8481-41eebae873c4" providerId="ADAL" clId="{E145DE54-D5D9-8742-95E5-CCA6E578D328}" dt="2021-09-07T13:23:54.769" v="9772" actId="20577"/>
          <ac:spMkLst>
            <pc:docMk/>
            <pc:sldMk cId="1659224998" sldId="1731651327"/>
            <ac:spMk id="6" creationId="{28C1432A-C7DB-A540-AA35-3EDAAE4B77A9}"/>
          </ac:spMkLst>
        </pc:spChg>
      </pc:sldChg>
      <pc:sldChg chg="modSp add mod">
        <pc:chgData name="Alex Pelan" userId="0f2803ee-6420-431a-8481-41eebae873c4" providerId="ADAL" clId="{E145DE54-D5D9-8742-95E5-CCA6E578D328}" dt="2021-09-07T12:47:46.049" v="8276" actId="20577"/>
        <pc:sldMkLst>
          <pc:docMk/>
          <pc:sldMk cId="2318433191" sldId="1731651328"/>
        </pc:sldMkLst>
        <pc:spChg chg="mod">
          <ac:chgData name="Alex Pelan" userId="0f2803ee-6420-431a-8481-41eebae873c4" providerId="ADAL" clId="{E145DE54-D5D9-8742-95E5-CCA6E578D328}" dt="2021-09-07T12:47:46.049" v="8276" actId="20577"/>
          <ac:spMkLst>
            <pc:docMk/>
            <pc:sldMk cId="2318433191" sldId="1731651328"/>
            <ac:spMk id="3" creationId="{203C339F-78F9-4E4E-8A6B-C00615664812}"/>
          </ac:spMkLst>
        </pc:spChg>
      </pc:sldChg>
      <pc:sldChg chg="modSp add mod">
        <pc:chgData name="Alex Pelan" userId="0f2803ee-6420-431a-8481-41eebae873c4" providerId="ADAL" clId="{E145DE54-D5D9-8742-95E5-CCA6E578D328}" dt="2021-09-07T12:53:41.475" v="8423" actId="12"/>
        <pc:sldMkLst>
          <pc:docMk/>
          <pc:sldMk cId="1416894161" sldId="1731651329"/>
        </pc:sldMkLst>
        <pc:spChg chg="mod">
          <ac:chgData name="Alex Pelan" userId="0f2803ee-6420-431a-8481-41eebae873c4" providerId="ADAL" clId="{E145DE54-D5D9-8742-95E5-CCA6E578D328}" dt="2021-09-07T12:49:05.724" v="8317" actId="20577"/>
          <ac:spMkLst>
            <pc:docMk/>
            <pc:sldMk cId="1416894161" sldId="1731651329"/>
            <ac:spMk id="2" creationId="{5EC6114F-85E4-D54F-AF9B-F56CDA2CDADB}"/>
          </ac:spMkLst>
        </pc:spChg>
        <pc:spChg chg="mod">
          <ac:chgData name="Alex Pelan" userId="0f2803ee-6420-431a-8481-41eebae873c4" providerId="ADAL" clId="{E145DE54-D5D9-8742-95E5-CCA6E578D328}" dt="2021-09-07T12:53:41.475" v="8423" actId="12"/>
          <ac:spMkLst>
            <pc:docMk/>
            <pc:sldMk cId="1416894161" sldId="1731651329"/>
            <ac:spMk id="3" creationId="{203C339F-78F9-4E4E-8A6B-C00615664812}"/>
          </ac:spMkLst>
        </pc:spChg>
        <pc:spChg chg="mod">
          <ac:chgData name="Alex Pelan" userId="0f2803ee-6420-431a-8481-41eebae873c4" providerId="ADAL" clId="{E145DE54-D5D9-8742-95E5-CCA6E578D328}" dt="2021-09-07T12:48:56.528" v="8294" actId="20577"/>
          <ac:spMkLst>
            <pc:docMk/>
            <pc:sldMk cId="1416894161" sldId="1731651329"/>
            <ac:spMk id="6" creationId="{28C1432A-C7DB-A540-AA35-3EDAAE4B77A9}"/>
          </ac:spMkLst>
        </pc:spChg>
      </pc:sldChg>
    </pc:docChg>
  </pc:docChgLst>
  <pc:docChgLst>
    <pc:chgData name="Alex Pelan" userId="S::alexp@superoffice.com::0f2803ee-6420-431a-8481-41eebae873c4" providerId="AD" clId="Web-{45EDEFBE-96E0-6EDB-CC9B-FFC5A0BFDE83}"/>
    <pc:docChg chg="modSld">
      <pc:chgData name="Alex Pelan" userId="S::alexp@superoffice.com::0f2803ee-6420-431a-8481-41eebae873c4" providerId="AD" clId="Web-{45EDEFBE-96E0-6EDB-CC9B-FFC5A0BFDE83}" dt="2021-04-19T06:52:04.923" v="70"/>
      <pc:docMkLst>
        <pc:docMk/>
      </pc:docMkLst>
      <pc:sldChg chg="modSp">
        <pc:chgData name="Alex Pelan" userId="S::alexp@superoffice.com::0f2803ee-6420-431a-8481-41eebae873c4" providerId="AD" clId="Web-{45EDEFBE-96E0-6EDB-CC9B-FFC5A0BFDE83}" dt="2021-04-19T06:52:04.923" v="70"/>
        <pc:sldMkLst>
          <pc:docMk/>
          <pc:sldMk cId="1203316686" sldId="259"/>
        </pc:sldMkLst>
        <pc:graphicFrameChg chg="mod modGraphic">
          <ac:chgData name="Alex Pelan" userId="S::alexp@superoffice.com::0f2803ee-6420-431a-8481-41eebae873c4" providerId="AD" clId="Web-{45EDEFBE-96E0-6EDB-CC9B-FFC5A0BFDE83}" dt="2021-04-19T06:52:04.923" v="70"/>
          <ac:graphicFrameMkLst>
            <pc:docMk/>
            <pc:sldMk cId="1203316686" sldId="259"/>
            <ac:graphicFrameMk id="4" creationId="{4BF889A1-938E-234F-B4E8-5E05AFAE382F}"/>
          </ac:graphicFrameMkLst>
        </pc:graphicFrameChg>
      </pc:sldChg>
    </pc:docChg>
  </pc:docChgLst>
  <pc:docChgLst>
    <pc:chgData name="Øivind Urdal" userId="a519fee0-b56b-489a-8ee4-66b2d8616237" providerId="ADAL" clId="{B8A1B180-9BE7-43F0-A94C-63A662C7DB20}"/>
    <pc:docChg chg="undo custSel addSld delSld modSld modSection">
      <pc:chgData name="Øivind Urdal" userId="a519fee0-b56b-489a-8ee4-66b2d8616237" providerId="ADAL" clId="{B8A1B180-9BE7-43F0-A94C-63A662C7DB20}" dt="2021-06-08T07:41:58.137" v="86" actId="47"/>
      <pc:docMkLst>
        <pc:docMk/>
      </pc:docMkLst>
      <pc:sldChg chg="modSp mod">
        <pc:chgData name="Øivind Urdal" userId="a519fee0-b56b-489a-8ee4-66b2d8616237" providerId="ADAL" clId="{B8A1B180-9BE7-43F0-A94C-63A662C7DB20}" dt="2021-06-08T07:38:32.878" v="9" actId="20577"/>
        <pc:sldMkLst>
          <pc:docMk/>
          <pc:sldMk cId="148608899" sldId="257"/>
        </pc:sldMkLst>
        <pc:spChg chg="mod">
          <ac:chgData name="Øivind Urdal" userId="a519fee0-b56b-489a-8ee4-66b2d8616237" providerId="ADAL" clId="{B8A1B180-9BE7-43F0-A94C-63A662C7DB20}" dt="2021-06-08T07:38:32.878" v="9" actId="20577"/>
          <ac:spMkLst>
            <pc:docMk/>
            <pc:sldMk cId="148608899" sldId="257"/>
            <ac:spMk id="2" creationId="{159EF414-56B9-5646-9FB2-67D62E13AE48}"/>
          </ac:spMkLst>
        </pc:spChg>
      </pc:sldChg>
      <pc:sldChg chg="modSp mod">
        <pc:chgData name="Øivind Urdal" userId="a519fee0-b56b-489a-8ee4-66b2d8616237" providerId="ADAL" clId="{B8A1B180-9BE7-43F0-A94C-63A662C7DB20}" dt="2021-06-08T07:38:42.803" v="17" actId="20577"/>
        <pc:sldMkLst>
          <pc:docMk/>
          <pc:sldMk cId="640873637" sldId="1731651288"/>
        </pc:sldMkLst>
        <pc:spChg chg="mod">
          <ac:chgData name="Øivind Urdal" userId="a519fee0-b56b-489a-8ee4-66b2d8616237" providerId="ADAL" clId="{B8A1B180-9BE7-43F0-A94C-63A662C7DB20}" dt="2021-06-08T07:38:42.803" v="17" actId="20577"/>
          <ac:spMkLst>
            <pc:docMk/>
            <pc:sldMk cId="640873637" sldId="1731651288"/>
            <ac:spMk id="2" creationId="{8FCE5CC1-A615-A34D-8268-97B9060CA33F}"/>
          </ac:spMkLst>
        </pc:spChg>
      </pc:sldChg>
      <pc:sldChg chg="modSp mod">
        <pc:chgData name="Øivind Urdal" userId="a519fee0-b56b-489a-8ee4-66b2d8616237" providerId="ADAL" clId="{B8A1B180-9BE7-43F0-A94C-63A662C7DB20}" dt="2021-06-08T07:38:55.319" v="25" actId="20577"/>
        <pc:sldMkLst>
          <pc:docMk/>
          <pc:sldMk cId="4261540225" sldId="1731651310"/>
        </pc:sldMkLst>
        <pc:spChg chg="mod">
          <ac:chgData name="Øivind Urdal" userId="a519fee0-b56b-489a-8ee4-66b2d8616237" providerId="ADAL" clId="{B8A1B180-9BE7-43F0-A94C-63A662C7DB20}" dt="2021-06-08T07:38:55.319" v="25" actId="20577"/>
          <ac:spMkLst>
            <pc:docMk/>
            <pc:sldMk cId="4261540225" sldId="1731651310"/>
            <ac:spMk id="2" creationId="{8FCE5CC1-A615-A34D-8268-97B9060CA33F}"/>
          </ac:spMkLst>
        </pc:spChg>
      </pc:sldChg>
      <pc:sldChg chg="modSp mod">
        <pc:chgData name="Øivind Urdal" userId="a519fee0-b56b-489a-8ee4-66b2d8616237" providerId="ADAL" clId="{B8A1B180-9BE7-43F0-A94C-63A662C7DB20}" dt="2021-06-08T07:39:03.990" v="33" actId="20577"/>
        <pc:sldMkLst>
          <pc:docMk/>
          <pc:sldMk cId="2766507288" sldId="1731651311"/>
        </pc:sldMkLst>
        <pc:spChg chg="mod">
          <ac:chgData name="Øivind Urdal" userId="a519fee0-b56b-489a-8ee4-66b2d8616237" providerId="ADAL" clId="{B8A1B180-9BE7-43F0-A94C-63A662C7DB20}" dt="2021-06-08T07:39:03.990" v="33" actId="20577"/>
          <ac:spMkLst>
            <pc:docMk/>
            <pc:sldMk cId="2766507288" sldId="1731651311"/>
            <ac:spMk id="2" creationId="{8FCE5CC1-A615-A34D-8268-97B9060CA33F}"/>
          </ac:spMkLst>
        </pc:spChg>
      </pc:sldChg>
      <pc:sldChg chg="modSp mod">
        <pc:chgData name="Øivind Urdal" userId="a519fee0-b56b-489a-8ee4-66b2d8616237" providerId="ADAL" clId="{B8A1B180-9BE7-43F0-A94C-63A662C7DB20}" dt="2021-06-08T07:39:14.292" v="41" actId="20577"/>
        <pc:sldMkLst>
          <pc:docMk/>
          <pc:sldMk cId="1458133554" sldId="1731651313"/>
        </pc:sldMkLst>
        <pc:spChg chg="mod">
          <ac:chgData name="Øivind Urdal" userId="a519fee0-b56b-489a-8ee4-66b2d8616237" providerId="ADAL" clId="{B8A1B180-9BE7-43F0-A94C-63A662C7DB20}" dt="2021-06-08T07:39:14.292" v="41" actId="20577"/>
          <ac:spMkLst>
            <pc:docMk/>
            <pc:sldMk cId="1458133554" sldId="1731651313"/>
            <ac:spMk id="2" creationId="{8FCE5CC1-A615-A34D-8268-97B9060CA33F}"/>
          </ac:spMkLst>
        </pc:spChg>
      </pc:sldChg>
      <pc:sldChg chg="modSp mod">
        <pc:chgData name="Øivind Urdal" userId="a519fee0-b56b-489a-8ee4-66b2d8616237" providerId="ADAL" clId="{B8A1B180-9BE7-43F0-A94C-63A662C7DB20}" dt="2021-06-08T07:39:20.679" v="49" actId="20577"/>
        <pc:sldMkLst>
          <pc:docMk/>
          <pc:sldMk cId="959983559" sldId="1731651315"/>
        </pc:sldMkLst>
        <pc:spChg chg="mod">
          <ac:chgData name="Øivind Urdal" userId="a519fee0-b56b-489a-8ee4-66b2d8616237" providerId="ADAL" clId="{B8A1B180-9BE7-43F0-A94C-63A662C7DB20}" dt="2021-06-08T07:39:20.679" v="49" actId="20577"/>
          <ac:spMkLst>
            <pc:docMk/>
            <pc:sldMk cId="959983559" sldId="1731651315"/>
            <ac:spMk id="2" creationId="{8FCE5CC1-A615-A34D-8268-97B9060CA33F}"/>
          </ac:spMkLst>
        </pc:spChg>
      </pc:sldChg>
      <pc:sldChg chg="modSp mod">
        <pc:chgData name="Øivind Urdal" userId="a519fee0-b56b-489a-8ee4-66b2d8616237" providerId="ADAL" clId="{B8A1B180-9BE7-43F0-A94C-63A662C7DB20}" dt="2021-06-08T07:39:30.248" v="57" actId="20577"/>
        <pc:sldMkLst>
          <pc:docMk/>
          <pc:sldMk cId="732080321" sldId="1731651317"/>
        </pc:sldMkLst>
        <pc:spChg chg="mod">
          <ac:chgData name="Øivind Urdal" userId="a519fee0-b56b-489a-8ee4-66b2d8616237" providerId="ADAL" clId="{B8A1B180-9BE7-43F0-A94C-63A662C7DB20}" dt="2021-06-08T07:39:30.248" v="57" actId="20577"/>
          <ac:spMkLst>
            <pc:docMk/>
            <pc:sldMk cId="732080321" sldId="1731651317"/>
            <ac:spMk id="2" creationId="{8FCE5CC1-A615-A34D-8268-97B9060CA33F}"/>
          </ac:spMkLst>
        </pc:spChg>
      </pc:sldChg>
      <pc:sldChg chg="modSp del mod">
        <pc:chgData name="Øivind Urdal" userId="a519fee0-b56b-489a-8ee4-66b2d8616237" providerId="ADAL" clId="{B8A1B180-9BE7-43F0-A94C-63A662C7DB20}" dt="2021-06-08T07:41:58.137" v="86" actId="47"/>
        <pc:sldMkLst>
          <pc:docMk/>
          <pc:sldMk cId="390163975" sldId="1731651319"/>
        </pc:sldMkLst>
        <pc:spChg chg="mod">
          <ac:chgData name="Øivind Urdal" userId="a519fee0-b56b-489a-8ee4-66b2d8616237" providerId="ADAL" clId="{B8A1B180-9BE7-43F0-A94C-63A662C7DB20}" dt="2021-06-08T07:40:36.143" v="79" actId="20577"/>
          <ac:spMkLst>
            <pc:docMk/>
            <pc:sldMk cId="390163975" sldId="1731651319"/>
            <ac:spMk id="6" creationId="{28C1432A-C7DB-A540-AA35-3EDAAE4B77A9}"/>
          </ac:spMkLst>
        </pc:spChg>
      </pc:sldChg>
      <pc:sldChg chg="modSp del mod">
        <pc:chgData name="Øivind Urdal" userId="a519fee0-b56b-489a-8ee4-66b2d8616237" providerId="ADAL" clId="{B8A1B180-9BE7-43F0-A94C-63A662C7DB20}" dt="2021-06-08T07:41:51.321" v="85" actId="47"/>
        <pc:sldMkLst>
          <pc:docMk/>
          <pc:sldMk cId="3028160374" sldId="1731651320"/>
        </pc:sldMkLst>
        <pc:spChg chg="mod">
          <ac:chgData name="Øivind Urdal" userId="a519fee0-b56b-489a-8ee4-66b2d8616237" providerId="ADAL" clId="{B8A1B180-9BE7-43F0-A94C-63A662C7DB20}" dt="2021-06-08T07:40:26.627" v="71" actId="20577"/>
          <ac:spMkLst>
            <pc:docMk/>
            <pc:sldMk cId="3028160374" sldId="1731651320"/>
            <ac:spMk id="6" creationId="{28C1432A-C7DB-A540-AA35-3EDAAE4B77A9}"/>
          </ac:spMkLst>
        </pc:spChg>
      </pc:sldChg>
      <pc:sldChg chg="modSp add mod">
        <pc:chgData name="Øivind Urdal" userId="a519fee0-b56b-489a-8ee4-66b2d8616237" providerId="ADAL" clId="{B8A1B180-9BE7-43F0-A94C-63A662C7DB20}" dt="2021-06-08T07:41:38.826" v="84" actId="115"/>
        <pc:sldMkLst>
          <pc:docMk/>
          <pc:sldMk cId="1153930954" sldId="1731651321"/>
        </pc:sldMkLst>
        <pc:spChg chg="mod">
          <ac:chgData name="Øivind Urdal" userId="a519fee0-b56b-489a-8ee4-66b2d8616237" providerId="ADAL" clId="{B8A1B180-9BE7-43F0-A94C-63A662C7DB20}" dt="2021-06-08T07:41:38.826" v="84" actId="115"/>
          <ac:spMkLst>
            <pc:docMk/>
            <pc:sldMk cId="1153930954" sldId="1731651321"/>
            <ac:spMk id="4" creationId="{39F8FEF6-5EB0-4AE9-980A-AAC5AA3F34E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09/16/2022</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09/16/2022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24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83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72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2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04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054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255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2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59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81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679203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53850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3010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729" r:id="rId10"/>
    <p:sldLayoutId id="2147483730" r:id="rId1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728"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on a rock&#10;&#10;Description automatically generated with medium confidence">
            <a:extLst>
              <a:ext uri="{FF2B5EF4-FFF2-40B4-BE49-F238E27FC236}">
                <a16:creationId xmlns:a16="http://schemas.microsoft.com/office/drawing/2014/main" id="{FA1C9B10-3210-4222-9760-147C54955F31}"/>
              </a:ext>
            </a:extLst>
          </p:cNvPr>
          <p:cNvPicPr>
            <a:picLocks noChangeAspect="1"/>
          </p:cNvPicPr>
          <p:nvPr/>
        </p:nvPicPr>
        <p:blipFill rotWithShape="1">
          <a:blip r:embed="rId2">
            <a:alphaModFix amt="85000"/>
          </a:blip>
          <a:srcRect t="15089" b="641"/>
          <a:stretch/>
        </p:blipFill>
        <p:spPr>
          <a:xfrm>
            <a:off x="20" y="1"/>
            <a:ext cx="12191980" cy="6857999"/>
          </a:xfrm>
          <a:prstGeom prst="rect">
            <a:avLst/>
          </a:prstGeom>
        </p:spPr>
      </p:pic>
      <p:sp>
        <p:nvSpPr>
          <p:cNvPr id="2" name="Title 1">
            <a:extLst>
              <a:ext uri="{FF2B5EF4-FFF2-40B4-BE49-F238E27FC236}">
                <a16:creationId xmlns:a16="http://schemas.microsoft.com/office/drawing/2014/main" id="{159EF414-56B9-5646-9FB2-67D62E13AE48}"/>
              </a:ext>
            </a:extLst>
          </p:cNvPr>
          <p:cNvSpPr>
            <a:spLocks noGrp="1"/>
          </p:cNvSpPr>
          <p:nvPr>
            <p:ph type="ctrTitle"/>
          </p:nvPr>
        </p:nvSpPr>
        <p:spPr>
          <a:xfrm>
            <a:off x="4387349" y="1200152"/>
            <a:ext cx="6897171" cy="4457696"/>
          </a:xfrm>
        </p:spPr>
        <p:txBody>
          <a:bodyPr anchor="ctr">
            <a:normAutofit/>
          </a:bodyPr>
          <a:lstStyle/>
          <a:p>
            <a:pPr algn="l"/>
            <a:r>
              <a:rPr lang="nb-NO" sz="6200">
                <a:solidFill>
                  <a:srgbClr val="EF7545"/>
                </a:solidFill>
              </a:rPr>
              <a:t>WORKFLOW WORKSHOP</a:t>
            </a:r>
          </a:p>
        </p:txBody>
      </p:sp>
      <p:sp>
        <p:nvSpPr>
          <p:cNvPr id="3" name="Subtitle 2">
            <a:extLst>
              <a:ext uri="{FF2B5EF4-FFF2-40B4-BE49-F238E27FC236}">
                <a16:creationId xmlns:a16="http://schemas.microsoft.com/office/drawing/2014/main" id="{6EBE632B-89EB-CA4E-8148-46AF72B3DFBA}"/>
              </a:ext>
            </a:extLst>
          </p:cNvPr>
          <p:cNvSpPr>
            <a:spLocks noGrp="1"/>
          </p:cNvSpPr>
          <p:nvPr>
            <p:ph type="subTitle" idx="1"/>
          </p:nvPr>
        </p:nvSpPr>
        <p:spPr>
          <a:xfrm>
            <a:off x="686630" y="1200152"/>
            <a:ext cx="2988013" cy="4457696"/>
          </a:xfrm>
        </p:spPr>
        <p:txBody>
          <a:bodyPr anchor="ctr">
            <a:normAutofit/>
          </a:bodyPr>
          <a:lstStyle/>
          <a:p>
            <a:pPr algn="r"/>
            <a:r>
              <a:rPr lang="nb-NO" sz="2800">
                <a:solidFill>
                  <a:srgbClr val="FFFFFF"/>
                </a:solidFill>
                <a:latin typeface="Arial Black" panose="020B0A04020102020204" pitchFamily="34" charset="0"/>
              </a:rPr>
              <a:t>SUPEROFFICE</a:t>
            </a:r>
          </a:p>
          <a:p>
            <a:pPr algn="r"/>
            <a:r>
              <a:rPr lang="nb-NO" sz="2800">
                <a:solidFill>
                  <a:srgbClr val="FFFFFF"/>
                </a:solidFill>
                <a:latin typeface="Arial Black" panose="020B0A04020102020204" pitchFamily="34" charset="0"/>
              </a:rPr>
              <a:t>BEST</a:t>
            </a:r>
          </a:p>
          <a:p>
            <a:pPr algn="r"/>
            <a:r>
              <a:rPr lang="nb-NO" sz="2800">
                <a:solidFill>
                  <a:srgbClr val="FFFFFF"/>
                </a:solidFill>
                <a:latin typeface="Arial Black" panose="020B0A04020102020204" pitchFamily="34" charset="0"/>
              </a:rPr>
              <a:t>PRACTICE</a:t>
            </a:r>
          </a:p>
        </p:txBody>
      </p:sp>
      <p:sp>
        <p:nvSpPr>
          <p:cNvPr id="23"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88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Planlegging av </a:t>
            </a:r>
            <a:r>
              <a:rPr lang="nb-NO" sz="3200" err="1"/>
              <a:t>Workflow</a:t>
            </a:r>
            <a:r>
              <a:rPr lang="nb-NO" sz="3200"/>
              <a:t> workshop</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a:bodyPr>
          <a:lstStyle/>
          <a:p>
            <a:pPr>
              <a:lnSpc>
                <a:spcPct val="110000"/>
              </a:lnSpc>
            </a:pPr>
            <a:r>
              <a:rPr lang="nb-NO"/>
              <a:t>Etter det forberedende møtet med kunden må du planlegge selve gjennomføringen av workshopen. Dann deg et bilde av hvordan du tror kundens prosess ser ut og hvordan denne kan forbedres og forenkles. Samtidig er det viktig å alltid ha kundens målsetninger med prosjektet og deres måleparametere (</a:t>
            </a:r>
            <a:r>
              <a:rPr lang="nb-NO" err="1"/>
              <a:t>KPIer</a:t>
            </a:r>
            <a:r>
              <a:rPr lang="nb-NO"/>
              <a:t>) i bakhodet. </a:t>
            </a:r>
            <a:endParaRPr lang="en-US"/>
          </a:p>
          <a:p>
            <a:r>
              <a:rPr lang="nb-NO"/>
              <a:t>I denne tankeprosessen kan det være lurt å ta med følgende i betraktning:</a:t>
            </a:r>
          </a:p>
          <a:p>
            <a:pPr marL="285750" indent="-285750">
              <a:buFont typeface="Arial" panose="020B0604020202020204" pitchFamily="34" charset="0"/>
              <a:buChar char="•"/>
            </a:pPr>
            <a:r>
              <a:rPr lang="nb-NO"/>
              <a:t>Dokumentasjon og innsikt fra tidligere workshops som f.eks. Verdi workshop og KPI workshop</a:t>
            </a:r>
          </a:p>
          <a:p>
            <a:pPr marL="285750" indent="-285750">
              <a:buFont typeface="Arial" panose="020B0604020202020204" pitchFamily="34" charset="0"/>
              <a:buChar char="•"/>
            </a:pPr>
            <a:r>
              <a:rPr lang="nb-NO"/>
              <a:t>Oversendt informasjon eller flytdiagrammer som beskriver kundens prosesser</a:t>
            </a:r>
          </a:p>
          <a:p>
            <a:pPr marL="285750" indent="-285750">
              <a:buFont typeface="Arial" panose="020B0604020202020204" pitchFamily="34" charset="0"/>
              <a:buChar char="•"/>
            </a:pPr>
            <a:r>
              <a:rPr lang="nb-NO"/>
              <a:t>Dokumentasjon fra tidligere implementeringer hos kunder med tilsvarende prosesser</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FORBEREDELSER</a:t>
            </a:r>
          </a:p>
        </p:txBody>
      </p:sp>
    </p:spTree>
    <p:extLst>
      <p:ext uri="{BB962C8B-B14F-4D97-AF65-F5344CB8AC3E}">
        <p14:creationId xmlns:p14="http://schemas.microsoft.com/office/powerpoint/2010/main" val="2564399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Planlegging av </a:t>
            </a:r>
            <a:r>
              <a:rPr lang="nb-NO" sz="3200" err="1"/>
              <a:t>Workflow</a:t>
            </a:r>
            <a:r>
              <a:rPr lang="nb-NO" sz="3200"/>
              <a:t> workshop</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1766582"/>
          </a:xfrm>
        </p:spPr>
        <p:txBody>
          <a:bodyPr vert="horz" lIns="91440" tIns="45720" rIns="91440" bIns="45720" rtlCol="0" anchor="t">
            <a:normAutofit/>
          </a:bodyPr>
          <a:lstStyle/>
          <a:p>
            <a:pPr>
              <a:lnSpc>
                <a:spcPct val="100000"/>
              </a:lnSpc>
            </a:pPr>
            <a:r>
              <a:rPr lang="nb-NO"/>
              <a:t>For å kunne levere verdi i </a:t>
            </a:r>
            <a:r>
              <a:rPr lang="nb-NO" err="1"/>
              <a:t>Workflow</a:t>
            </a:r>
            <a:r>
              <a:rPr lang="nb-NO"/>
              <a:t> workshop er det viktig å utarbeide et forslag til hvordan arbeidsflyten bør se ut som man tar med seg inn i workshopen. Dette gjør du enten digitalt i </a:t>
            </a:r>
            <a:r>
              <a:rPr lang="nb-NO" err="1"/>
              <a:t>Miro</a:t>
            </a:r>
            <a:r>
              <a:rPr lang="nb-NO"/>
              <a:t> eller ved bruk av </a:t>
            </a:r>
            <a:r>
              <a:rPr lang="nb-NO" err="1"/>
              <a:t>post-it</a:t>
            </a:r>
            <a:r>
              <a:rPr lang="nb-NO"/>
              <a:t> lapper på </a:t>
            </a:r>
            <a:r>
              <a:rPr lang="nb-NO" err="1"/>
              <a:t>brownpaper</a:t>
            </a:r>
            <a:r>
              <a:rPr lang="nb-NO"/>
              <a:t>. Målsetningen er at vi skal presentere vår anbefaling for arbeidsflyten ovenfor kunden. Presentasjonen av arbeidsprosessen gjøres visuelt i form av et flytdiagram. Dette flytdiagrammet vil også danne grunnlag for konfigurasjon av løsningen.</a:t>
            </a:r>
          </a:p>
          <a:p>
            <a:pPr>
              <a:lnSpc>
                <a:spcPct val="100000"/>
              </a:lnSpc>
            </a:pPr>
            <a:r>
              <a:rPr lang="nb-NO"/>
              <a:t>Hvordan du presenterer denne arbeidsflyten er avhengig av om du vil gjennomføre digitalt eller analogt.</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FORBEREDELSER</a:t>
            </a:r>
          </a:p>
        </p:txBody>
      </p:sp>
      <p:pic>
        <p:nvPicPr>
          <p:cNvPr id="5" name="Picture 4" descr="A picture containing timeline&#10;&#10;Description automatically generated">
            <a:extLst>
              <a:ext uri="{FF2B5EF4-FFF2-40B4-BE49-F238E27FC236}">
                <a16:creationId xmlns:a16="http://schemas.microsoft.com/office/drawing/2014/main" id="{C4C91379-9AD7-D645-A95A-52DC975C3C92}"/>
              </a:ext>
            </a:extLst>
          </p:cNvPr>
          <p:cNvPicPr>
            <a:picLocks noChangeAspect="1"/>
          </p:cNvPicPr>
          <p:nvPr/>
        </p:nvPicPr>
        <p:blipFill rotWithShape="1">
          <a:blip r:embed="rId3"/>
          <a:srcRect/>
          <a:stretch/>
        </p:blipFill>
        <p:spPr>
          <a:xfrm>
            <a:off x="1602861" y="3741261"/>
            <a:ext cx="3155951" cy="2366964"/>
          </a:xfrm>
          <a:prstGeom prst="rect">
            <a:avLst/>
          </a:prstGeom>
        </p:spPr>
      </p:pic>
      <p:sp>
        <p:nvSpPr>
          <p:cNvPr id="7" name="TextBox 6">
            <a:extLst>
              <a:ext uri="{FF2B5EF4-FFF2-40B4-BE49-F238E27FC236}">
                <a16:creationId xmlns:a16="http://schemas.microsoft.com/office/drawing/2014/main" id="{2753C939-59D0-2D44-9138-309161E99AA0}"/>
              </a:ext>
            </a:extLst>
          </p:cNvPr>
          <p:cNvSpPr txBox="1"/>
          <p:nvPr/>
        </p:nvSpPr>
        <p:spPr>
          <a:xfrm>
            <a:off x="1602861" y="3369471"/>
            <a:ext cx="3155952" cy="307777"/>
          </a:xfrm>
          <a:prstGeom prst="rect">
            <a:avLst/>
          </a:prstGeom>
          <a:noFill/>
        </p:spPr>
        <p:txBody>
          <a:bodyPr wrap="square" rtlCol="0">
            <a:spAutoFit/>
          </a:bodyPr>
          <a:lstStyle/>
          <a:p>
            <a:r>
              <a:rPr lang="nb-NO" sz="1400" b="1"/>
              <a:t>Brown </a:t>
            </a:r>
            <a:r>
              <a:rPr lang="nb-NO" sz="1400" b="1" err="1"/>
              <a:t>paper</a:t>
            </a:r>
            <a:r>
              <a:rPr lang="nb-NO" sz="1400" b="1"/>
              <a:t> metoden</a:t>
            </a:r>
          </a:p>
        </p:txBody>
      </p:sp>
      <p:pic>
        <p:nvPicPr>
          <p:cNvPr id="9" name="Picture 8" descr="A picture containing graphical user interface&#10;&#10;Description automatically generated">
            <a:extLst>
              <a:ext uri="{FF2B5EF4-FFF2-40B4-BE49-F238E27FC236}">
                <a16:creationId xmlns:a16="http://schemas.microsoft.com/office/drawing/2014/main" id="{1F273CD8-86E3-BF4D-80D3-C364C724FA53}"/>
              </a:ext>
            </a:extLst>
          </p:cNvPr>
          <p:cNvPicPr>
            <a:picLocks noChangeAspect="1"/>
          </p:cNvPicPr>
          <p:nvPr/>
        </p:nvPicPr>
        <p:blipFill>
          <a:blip r:embed="rId4"/>
          <a:stretch>
            <a:fillRect/>
          </a:stretch>
        </p:blipFill>
        <p:spPr>
          <a:xfrm>
            <a:off x="6983486" y="3726062"/>
            <a:ext cx="3957359" cy="2382163"/>
          </a:xfrm>
          <a:prstGeom prst="rect">
            <a:avLst/>
          </a:prstGeom>
        </p:spPr>
      </p:pic>
      <p:sp>
        <p:nvSpPr>
          <p:cNvPr id="10" name="TextBox 9">
            <a:extLst>
              <a:ext uri="{FF2B5EF4-FFF2-40B4-BE49-F238E27FC236}">
                <a16:creationId xmlns:a16="http://schemas.microsoft.com/office/drawing/2014/main" id="{4CC360D6-D67D-274A-B789-2D17E4F878E7}"/>
              </a:ext>
            </a:extLst>
          </p:cNvPr>
          <p:cNvSpPr txBox="1"/>
          <p:nvPr/>
        </p:nvSpPr>
        <p:spPr>
          <a:xfrm>
            <a:off x="6983486" y="3352437"/>
            <a:ext cx="3155952" cy="307777"/>
          </a:xfrm>
          <a:prstGeom prst="rect">
            <a:avLst/>
          </a:prstGeom>
          <a:noFill/>
        </p:spPr>
        <p:txBody>
          <a:bodyPr wrap="square" rtlCol="0">
            <a:spAutoFit/>
          </a:bodyPr>
          <a:lstStyle/>
          <a:p>
            <a:r>
              <a:rPr lang="nb-NO" sz="1400" b="1" err="1"/>
              <a:t>Miro</a:t>
            </a:r>
            <a:r>
              <a:rPr lang="nb-NO" sz="1400" b="1"/>
              <a:t> (Digitalt)</a:t>
            </a:r>
          </a:p>
        </p:txBody>
      </p:sp>
    </p:spTree>
    <p:extLst>
      <p:ext uri="{BB962C8B-B14F-4D97-AF65-F5344CB8AC3E}">
        <p14:creationId xmlns:p14="http://schemas.microsoft.com/office/powerpoint/2010/main" val="3167868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Planlegging av </a:t>
            </a:r>
            <a:r>
              <a:rPr lang="nb-NO" sz="3200" err="1"/>
              <a:t>Workflow</a:t>
            </a:r>
            <a:r>
              <a:rPr lang="nb-NO" sz="3200"/>
              <a:t> workshop</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a:bodyPr>
          <a:lstStyle/>
          <a:p>
            <a:pPr>
              <a:lnSpc>
                <a:spcPct val="100000"/>
              </a:lnSpc>
            </a:pPr>
            <a:r>
              <a:rPr lang="nb-NO"/>
              <a:t>Underveis i arbeidet med flytdiagrammet bør du forsøke å visualisere behov som berører arbeidsprosessene som skal gjennomføres, for eksempel:</a:t>
            </a:r>
          </a:p>
          <a:p>
            <a:pPr marL="285750" indent="-285750">
              <a:lnSpc>
                <a:spcPct val="100000"/>
              </a:lnSpc>
              <a:buFont typeface="Arial" panose="020B0604020202020204" pitchFamily="34" charset="0"/>
              <a:buChar char="•"/>
            </a:pPr>
            <a:r>
              <a:rPr lang="nb-NO"/>
              <a:t>Dokument- og epostmaler</a:t>
            </a:r>
          </a:p>
          <a:p>
            <a:pPr marL="285750" indent="-285750">
              <a:lnSpc>
                <a:spcPct val="100000"/>
              </a:lnSpc>
              <a:buFont typeface="Arial" panose="020B0604020202020204" pitchFamily="34" charset="0"/>
              <a:buChar char="•"/>
            </a:pPr>
            <a:r>
              <a:rPr lang="nb-NO"/>
              <a:t>Rapportering / </a:t>
            </a:r>
            <a:r>
              <a:rPr lang="nb-NO" err="1"/>
              <a:t>KPIer</a:t>
            </a:r>
            <a:endParaRPr lang="nb-NO"/>
          </a:p>
          <a:p>
            <a:pPr marL="285750" indent="-285750">
              <a:lnSpc>
                <a:spcPct val="100000"/>
              </a:lnSpc>
              <a:buFont typeface="Arial" panose="020B0604020202020204" pitchFamily="34" charset="0"/>
              <a:buChar char="•"/>
            </a:pPr>
            <a:r>
              <a:rPr lang="nb-NO"/>
              <a:t>Aktivitetstyper</a:t>
            </a:r>
          </a:p>
          <a:p>
            <a:pPr marL="285750" indent="-285750">
              <a:lnSpc>
                <a:spcPct val="100000"/>
              </a:lnSpc>
              <a:buFont typeface="Arial" panose="020B0604020202020204" pitchFamily="34" charset="0"/>
              <a:buChar char="•"/>
            </a:pPr>
            <a:r>
              <a:rPr lang="nb-NO"/>
              <a:t>Salgstyper</a:t>
            </a:r>
          </a:p>
          <a:p>
            <a:pPr marL="285750" indent="-285750">
              <a:lnSpc>
                <a:spcPct val="100000"/>
              </a:lnSpc>
              <a:buFont typeface="Arial" panose="020B0604020202020204" pitchFamily="34" charset="0"/>
              <a:buChar char="•"/>
            </a:pPr>
            <a:r>
              <a:rPr lang="nb-NO"/>
              <a:t>Salgsfaser</a:t>
            </a:r>
          </a:p>
          <a:p>
            <a:pPr marL="285750" indent="-285750">
              <a:lnSpc>
                <a:spcPct val="100000"/>
              </a:lnSpc>
              <a:buFont typeface="Arial" panose="020B0604020202020204" pitchFamily="34" charset="0"/>
              <a:buChar char="•"/>
            </a:pPr>
            <a:r>
              <a:rPr lang="nb-NO"/>
              <a:t>Spesielle informasjonsbehov</a:t>
            </a:r>
          </a:p>
          <a:p>
            <a:pPr>
              <a:lnSpc>
                <a:spcPct val="100000"/>
              </a:lnSpc>
            </a:pPr>
            <a:r>
              <a:rPr lang="nb-NO"/>
              <a:t>Mens du utarbeider flytdiagrammet kan det være smart å tenke på følgende:</a:t>
            </a:r>
          </a:p>
          <a:p>
            <a:pPr marL="285750" indent="-285750">
              <a:buFont typeface="Arial" panose="020B0604020202020204" pitchFamily="34" charset="0"/>
              <a:buChar char="•"/>
            </a:pPr>
            <a:r>
              <a:rPr lang="nb-NO"/>
              <a:t>Hvilken verdi gir aktivitetene for kunden og for kundens kunder?</a:t>
            </a:r>
          </a:p>
          <a:p>
            <a:pPr marL="285750" indent="-285750">
              <a:buFont typeface="Arial" panose="020B0604020202020204" pitchFamily="34" charset="0"/>
              <a:buChar char="•"/>
            </a:pPr>
            <a:r>
              <a:rPr lang="nb-NO"/>
              <a:t>Er noe overflødig?</a:t>
            </a:r>
          </a:p>
          <a:p>
            <a:pPr marL="285750" indent="-285750">
              <a:buFont typeface="Arial" panose="020B0604020202020204" pitchFamily="34" charset="0"/>
              <a:buChar char="•"/>
            </a:pPr>
            <a:r>
              <a:rPr lang="nb-NO"/>
              <a:t>Hva kan vi forenkle?</a:t>
            </a:r>
          </a:p>
          <a:p>
            <a:pPr marL="285750" indent="-285750">
              <a:buFont typeface="Arial" panose="020B0604020202020204" pitchFamily="34" charset="0"/>
              <a:buChar char="•"/>
            </a:pPr>
            <a:r>
              <a:rPr lang="nb-NO"/>
              <a:t>Kan vi automatisere deler av prosessen ved å benytte </a:t>
            </a:r>
            <a:r>
              <a:rPr lang="nb-NO" err="1"/>
              <a:t>scripting</a:t>
            </a:r>
            <a:r>
              <a:rPr lang="nb-NO"/>
              <a:t>?</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FORBEREDELSER</a:t>
            </a:r>
          </a:p>
        </p:txBody>
      </p:sp>
    </p:spTree>
    <p:extLst>
      <p:ext uri="{BB962C8B-B14F-4D97-AF65-F5344CB8AC3E}">
        <p14:creationId xmlns:p14="http://schemas.microsoft.com/office/powerpoint/2010/main" val="3389623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solidFill>
                  <a:srgbClr val="EF7545"/>
                </a:solidFill>
              </a:rPr>
              <a:t>GJENNOMFØRING</a:t>
            </a:r>
            <a:br>
              <a:rPr lang="nb-NO"/>
            </a:br>
            <a:r>
              <a:rPr lang="nb-NO"/>
              <a:t>WORKFLOW WORKSHOP</a:t>
            </a:r>
          </a:p>
        </p:txBody>
      </p:sp>
    </p:spTree>
    <p:extLst>
      <p:ext uri="{BB962C8B-B14F-4D97-AF65-F5344CB8AC3E}">
        <p14:creationId xmlns:p14="http://schemas.microsoft.com/office/powerpoint/2010/main" val="1458133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Hvordan </a:t>
            </a:r>
            <a:r>
              <a:rPr lang="nb-NO" sz="3200" err="1"/>
              <a:t>fasilitere</a:t>
            </a:r>
            <a:r>
              <a:rPr lang="nb-NO" sz="3200"/>
              <a:t> </a:t>
            </a:r>
            <a:r>
              <a:rPr lang="nb-NO" sz="3200" err="1"/>
              <a:t>Workflow</a:t>
            </a:r>
            <a:r>
              <a:rPr lang="nb-NO" sz="3200"/>
              <a:t> workshop</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fontScale="55000" lnSpcReduction="20000"/>
          </a:bodyPr>
          <a:lstStyle/>
          <a:p>
            <a:r>
              <a:rPr lang="nb-NO" dirty="0"/>
              <a:t>Selve workshopen </a:t>
            </a:r>
            <a:r>
              <a:rPr lang="nb-NO" dirty="0" err="1"/>
              <a:t>fasiliteres</a:t>
            </a:r>
            <a:r>
              <a:rPr lang="nb-NO" dirty="0"/>
              <a:t> enten fysisk eller digitalt. Vær tidlig ute å forbered det fysiske eller digitale arbeidsrommet.</a:t>
            </a:r>
          </a:p>
          <a:p>
            <a:r>
              <a:rPr lang="nb-NO" b="1" dirty="0"/>
              <a:t>Hjelpemidler for fysisk workshop:</a:t>
            </a:r>
          </a:p>
          <a:p>
            <a:pPr marL="285750" indent="-285750">
              <a:buFont typeface="Arial" panose="020B0604020202020204" pitchFamily="34" charset="0"/>
              <a:buChar char="•"/>
            </a:pPr>
            <a:r>
              <a:rPr lang="nb-NO" dirty="0" err="1"/>
              <a:t>Workflow</a:t>
            </a:r>
            <a:r>
              <a:rPr lang="nb-NO" dirty="0"/>
              <a:t> workshop presentasjon</a:t>
            </a:r>
          </a:p>
          <a:p>
            <a:pPr marL="285750" indent="-285750">
              <a:buFont typeface="Arial" panose="020B0604020202020204" pitchFamily="34" charset="0"/>
              <a:buChar char="•"/>
            </a:pPr>
            <a:r>
              <a:rPr lang="nb-NO" dirty="0"/>
              <a:t>Forslag til arbeidsprosess på Brown </a:t>
            </a:r>
            <a:r>
              <a:rPr lang="nb-NO" dirty="0" err="1"/>
              <a:t>paper</a:t>
            </a:r>
            <a:r>
              <a:rPr lang="nb-NO" dirty="0"/>
              <a:t> med </a:t>
            </a:r>
            <a:r>
              <a:rPr lang="nb-NO" dirty="0" err="1"/>
              <a:t>Post-IT</a:t>
            </a:r>
            <a:r>
              <a:rPr lang="nb-NO" dirty="0"/>
              <a:t> lapper</a:t>
            </a:r>
          </a:p>
          <a:p>
            <a:pPr marL="285750" indent="-285750">
              <a:buFont typeface="Arial" panose="020B0604020202020204" pitchFamily="34" charset="0"/>
              <a:buChar char="•"/>
            </a:pPr>
            <a:r>
              <a:rPr lang="nb-NO" dirty="0"/>
              <a:t>Dersom workshopen holdes i SuperOffice sine lokaler anbefaler vi at det serveres kaffe, vann og frukt.</a:t>
            </a:r>
          </a:p>
          <a:p>
            <a:r>
              <a:rPr lang="nb-NO" b="1" dirty="0"/>
              <a:t>Hjelpemidler for digital workshop:</a:t>
            </a:r>
          </a:p>
          <a:p>
            <a:pPr marL="285750" indent="-285750">
              <a:buFont typeface="Arial" panose="020B0604020202020204" pitchFamily="34" charset="0"/>
              <a:buChar char="•"/>
            </a:pPr>
            <a:r>
              <a:rPr lang="nb-NO" dirty="0" err="1"/>
              <a:t>Workflow</a:t>
            </a:r>
            <a:r>
              <a:rPr lang="nb-NO" dirty="0"/>
              <a:t> workshop presentasjon</a:t>
            </a:r>
          </a:p>
          <a:p>
            <a:pPr marL="285750" indent="-285750">
              <a:buFont typeface="Arial" panose="020B0604020202020204" pitchFamily="34" charset="0"/>
              <a:buChar char="•"/>
            </a:pPr>
            <a:r>
              <a:rPr lang="nb-NO" dirty="0"/>
              <a:t>Forslag til arbeidsprosess i </a:t>
            </a:r>
            <a:r>
              <a:rPr lang="nb-NO" dirty="0" err="1"/>
              <a:t>Miro</a:t>
            </a:r>
            <a:endParaRPr lang="nb-NO" dirty="0"/>
          </a:p>
          <a:p>
            <a:r>
              <a:rPr lang="nb-NO" dirty="0"/>
              <a:t>Som </a:t>
            </a:r>
            <a:r>
              <a:rPr lang="nb-NO" dirty="0" err="1"/>
              <a:t>fasilitator</a:t>
            </a:r>
            <a:r>
              <a:rPr lang="nb-NO" dirty="0"/>
              <a:t> skal du legge til rette for at workshopen blir gjennomført på en god måte, enten det er digitalt eller fysisk. Se egen </a:t>
            </a:r>
            <a:r>
              <a:rPr lang="nb-NO" dirty="0" err="1"/>
              <a:t>powerpoint</a:t>
            </a:r>
            <a:r>
              <a:rPr lang="nb-NO" dirty="0"/>
              <a:t> om det å avholde workshops dersom du trenger noen tips. </a:t>
            </a:r>
          </a:p>
          <a:p>
            <a:r>
              <a:rPr lang="nb-NO" dirty="0"/>
              <a:t>Workshopen begynner med en enkel introduksjon som kan bestå av presentasjonsrunde, praktisk informasjon, målsetning, agenda osv. Informer gjerne deltakerne innledningsvis om avgrensningene for dagens workshop, dvs. at diskusjoner må handle om relevante områder av forretningsdriften.</a:t>
            </a:r>
          </a:p>
          <a:p>
            <a:r>
              <a:rPr lang="nb-NO" dirty="0"/>
              <a:t>Når du skal presentere arbeidsflyten kan det ofte være smart å ta en kort overordnet gjennomgang for å forklare hvordan du har tenkt. Deretter kan man ta en mer detaljert gjennomgang av prosessen hvor dere diskuterer og kommer med forbedringer til prosessen. Underveis i workshopen vil det dukke opp informasjon som er interessant å benytte videre i senere workshops. Med din kunnskap om SuperOffice kan du gjøre deg notater om hvordan løsningen kan settes opp for kunden, men ikke flytt fokuset i selve workshopen. Hensikten med en </a:t>
            </a:r>
            <a:r>
              <a:rPr lang="nb-NO" dirty="0" err="1"/>
              <a:t>Workflow</a:t>
            </a:r>
            <a:r>
              <a:rPr lang="nb-NO" dirty="0"/>
              <a:t> workshop er å forstå hvordan kunden arbeider med en gitt prosess. Som </a:t>
            </a:r>
            <a:r>
              <a:rPr lang="nb-NO" dirty="0" err="1"/>
              <a:t>fasilitator</a:t>
            </a:r>
            <a:r>
              <a:rPr lang="nb-NO" dirty="0"/>
              <a:t> skal du forstå kundens interne utfordringer, men også forsøke å sette deg i situasjonen til deres kunder. Vil den planlagte prosessen sørge for at kundens kunder faktisk blir fornøyde?</a:t>
            </a:r>
          </a:p>
          <a:p>
            <a:r>
              <a:rPr lang="nb-NO" dirty="0"/>
              <a:t>Vi anbefaler at du begynner med aktiviteter i kartleggingsprosessen, dokumenter og beslutningspunkter i arbeidsprosessen. Når vi går gjennom hele prosessen, er det enklere å stille deltakerne spørsmål om registrering av salg (prognoser) og </a:t>
            </a:r>
            <a:r>
              <a:rPr lang="nb-NO" dirty="0" err="1"/>
              <a:t>skripting</a:t>
            </a:r>
            <a:r>
              <a:rPr lang="nb-NO" dirty="0"/>
              <a:t>:</a:t>
            </a:r>
          </a:p>
          <a:p>
            <a:pPr lvl="0"/>
            <a:r>
              <a:rPr lang="nb-NO" dirty="0"/>
              <a:t>Hvor i prosessen vil du begynne å bruke måling/prognoser? (Ok, det er altså når selgeren har skrevet et tilbud til kunden, for du vil at de skal registrere salget).</a:t>
            </a:r>
          </a:p>
          <a:p>
            <a:pPr lvl="0"/>
            <a:r>
              <a:rPr lang="nb-NO" dirty="0"/>
              <a:t>Hva er treffprosenten? Hvor mange tilbud får du? (Ok, 30 %. Det betyr at sannsynligheten er 30 %).</a:t>
            </a:r>
          </a:p>
          <a:p>
            <a:pPr lvl="0"/>
            <a:r>
              <a:rPr lang="nb-NO" dirty="0"/>
              <a:t>Vil det være nyttig hvis SuperOffice automatisk foreslår å åpne salgsknappen når selgeren skriver et tilbud (</a:t>
            </a:r>
            <a:r>
              <a:rPr lang="nb-NO" dirty="0" err="1"/>
              <a:t>skripting</a:t>
            </a:r>
            <a:r>
              <a:rPr lang="nb-NO" dirty="0"/>
              <a:t>)?</a:t>
            </a:r>
          </a:p>
          <a:p>
            <a:r>
              <a:rPr lang="nb-NO" dirty="0"/>
              <a:t>Hensikten med prosesskartlegging er å komme frem til en Best </a:t>
            </a:r>
            <a:r>
              <a:rPr lang="nb-NO" dirty="0" err="1"/>
              <a:t>Practice</a:t>
            </a:r>
            <a:r>
              <a:rPr lang="nb-NO" dirty="0"/>
              <a:t> som alle forstår – og som gjør at de ser viktigheten av samarbeid for å nå en felles målsetning.</a:t>
            </a:r>
          </a:p>
          <a:p>
            <a:r>
              <a:rPr lang="nb-NO" dirty="0"/>
              <a:t>Vi anbefaler at du dokumenterer prosessen i workshopen (hvis dere er to personer). Hvis ikke kan du fotografere gråpapiret som dokumentasjon, men husk å bruke et kamera med høy oppløsning. Det kan også være en god idé å fotografere deltakerne som gruppe sammen med det ferdige gråpapiret. Dette skaper ofte godt eierskap og kan også brukes som del av dokumentasjonen (for eksempel som et "</a:t>
            </a:r>
            <a:r>
              <a:rPr lang="nb-NO" dirty="0" err="1"/>
              <a:t>storyboard</a:t>
            </a:r>
            <a:r>
              <a:rPr lang="nb-NO" dirty="0"/>
              <a:t>" som illustrerer prosjektet).</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GJENNOMFØRING</a:t>
            </a:r>
          </a:p>
        </p:txBody>
      </p:sp>
      <p:sp>
        <p:nvSpPr>
          <p:cNvPr id="4" name="TextBox 3">
            <a:extLst>
              <a:ext uri="{FF2B5EF4-FFF2-40B4-BE49-F238E27FC236}">
                <a16:creationId xmlns:a16="http://schemas.microsoft.com/office/drawing/2014/main" id="{8CE34AE4-AC7A-A943-BE1C-A8D4AEC75205}"/>
              </a:ext>
            </a:extLst>
          </p:cNvPr>
          <p:cNvSpPr txBox="1"/>
          <p:nvPr/>
        </p:nvSpPr>
        <p:spPr>
          <a:xfrm>
            <a:off x="9273702" y="460443"/>
            <a:ext cx="2483796" cy="646331"/>
          </a:xfrm>
          <a:prstGeom prst="rect">
            <a:avLst/>
          </a:prstGeom>
          <a:noFill/>
        </p:spPr>
        <p:txBody>
          <a:bodyPr wrap="square" rtlCol="0">
            <a:spAutoFit/>
          </a:bodyPr>
          <a:lstStyle/>
          <a:p>
            <a:r>
              <a:rPr lang="en-GB" dirty="0"/>
              <a:t>Fasilitere: å </a:t>
            </a:r>
            <a:r>
              <a:rPr lang="en-GB" dirty="0" err="1"/>
              <a:t>gjøre</a:t>
            </a:r>
            <a:r>
              <a:rPr lang="en-GB" dirty="0"/>
              <a:t> </a:t>
            </a:r>
            <a:r>
              <a:rPr lang="en-GB" dirty="0" err="1"/>
              <a:t>noe</a:t>
            </a:r>
            <a:r>
              <a:rPr lang="en-GB" dirty="0"/>
              <a:t> </a:t>
            </a:r>
            <a:r>
              <a:rPr lang="en-GB" dirty="0" err="1"/>
              <a:t>mulig</a:t>
            </a:r>
            <a:r>
              <a:rPr lang="en-GB" dirty="0"/>
              <a:t> </a:t>
            </a:r>
            <a:r>
              <a:rPr lang="en-GB" dirty="0" err="1"/>
              <a:t>eller</a:t>
            </a:r>
            <a:r>
              <a:rPr lang="en-GB" dirty="0"/>
              <a:t> </a:t>
            </a:r>
            <a:r>
              <a:rPr lang="en-GB" dirty="0" err="1"/>
              <a:t>lettere</a:t>
            </a:r>
            <a:endParaRPr lang="nb-NO" dirty="0"/>
          </a:p>
        </p:txBody>
      </p:sp>
    </p:spTree>
    <p:extLst>
      <p:ext uri="{BB962C8B-B14F-4D97-AF65-F5344CB8AC3E}">
        <p14:creationId xmlns:p14="http://schemas.microsoft.com/office/powerpoint/2010/main" val="1659224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a:xfrm>
            <a:off x="831850" y="1162374"/>
            <a:ext cx="10724150" cy="1859795"/>
          </a:xfrm>
        </p:spPr>
        <p:txBody>
          <a:bodyPr/>
          <a:lstStyle/>
          <a:p>
            <a:r>
              <a:rPr lang="nb-NO">
                <a:solidFill>
                  <a:srgbClr val="EF7545"/>
                </a:solidFill>
              </a:rPr>
              <a:t>OPPSUMMERING / DOKUMENTASJON</a:t>
            </a:r>
            <a:br>
              <a:rPr lang="nb-NO"/>
            </a:br>
            <a:r>
              <a:rPr lang="nb-NO"/>
              <a:t>WORKFLOW WORKSHOP</a:t>
            </a:r>
          </a:p>
        </p:txBody>
      </p:sp>
    </p:spTree>
    <p:extLst>
      <p:ext uri="{BB962C8B-B14F-4D97-AF65-F5344CB8AC3E}">
        <p14:creationId xmlns:p14="http://schemas.microsoft.com/office/powerpoint/2010/main" val="95998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Hvordan gjennomføre </a:t>
            </a:r>
            <a:r>
              <a:rPr lang="nb-NO" sz="3200" err="1"/>
              <a:t>Workflow</a:t>
            </a:r>
            <a:r>
              <a:rPr lang="nb-NO" sz="3200"/>
              <a:t> workshop</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a:bodyPr>
          <a:lstStyle/>
          <a:p>
            <a:r>
              <a:rPr lang="nb-NO" dirty="0"/>
              <a:t>Når workshopen er gjennomført, må resultatet sammenfattes og dokumenteres – gjør dette mens du har alt i friskt minne! Post-it-lappene/Miro-</a:t>
            </a:r>
            <a:r>
              <a:rPr lang="nb-NO" dirty="0" err="1"/>
              <a:t>boardet</a:t>
            </a:r>
            <a:r>
              <a:rPr lang="nb-NO" dirty="0"/>
              <a:t> blir fort uten mening hvis du ikke utarbeider dokumentasjonen umiddelbart etter workshopen.</a:t>
            </a:r>
            <a:endParaRPr lang="en-NO" dirty="0"/>
          </a:p>
          <a:p>
            <a:r>
              <a:rPr lang="nb-NO" dirty="0"/>
              <a:t>Post-it-lapper/Miro-</a:t>
            </a:r>
            <a:r>
              <a:rPr lang="nb-NO" dirty="0" err="1"/>
              <a:t>board</a:t>
            </a:r>
            <a:r>
              <a:rPr lang="nb-NO" dirty="0"/>
              <a:t> og notater skal danne grunnlaget for </a:t>
            </a:r>
            <a:r>
              <a:rPr lang="nb-NO" b="1" u="sng" dirty="0"/>
              <a:t>en oppsummering i tekstform</a:t>
            </a:r>
            <a:r>
              <a:rPr lang="nb-NO" dirty="0"/>
              <a:t>. Oppsummeringen skal reflektere den arbeidsflyt dere har utarbeidet og blitt enige om. Arbeidsprosessen bør i tillegg dokumenteres som et flytdiagram slik at det blir enklere for kunden å se helheten. </a:t>
            </a:r>
          </a:p>
          <a:p>
            <a:r>
              <a:rPr lang="nb-NO" dirty="0"/>
              <a:t>Husk at dokumentasjonen fra </a:t>
            </a:r>
            <a:r>
              <a:rPr lang="nb-NO" dirty="0" err="1"/>
              <a:t>Workflow</a:t>
            </a:r>
            <a:r>
              <a:rPr lang="nb-NO" dirty="0"/>
              <a:t> workshop vil danne grunnlaget for videre arbeid i prosjektet, og er selve utgangspunktet for en vellykket CRM-implementering og en fornøyd kunde.</a:t>
            </a:r>
          </a:p>
          <a:p>
            <a:r>
              <a:rPr lang="nb-NO" dirty="0"/>
              <a:t>Dokumentasjonen skal oversendes kunden og det forventes at kunden godkjenner prosessen.</a:t>
            </a:r>
            <a:endParaRPr lang="en-NO" dirty="0"/>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GJENNOMFØRING</a:t>
            </a:r>
          </a:p>
        </p:txBody>
      </p:sp>
    </p:spTree>
    <p:extLst>
      <p:ext uri="{BB962C8B-B14F-4D97-AF65-F5344CB8AC3E}">
        <p14:creationId xmlns:p14="http://schemas.microsoft.com/office/powerpoint/2010/main" val="2318433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solidFill>
                  <a:srgbClr val="EF7545"/>
                </a:solidFill>
              </a:rPr>
              <a:t>STØTTEDOKUMENTER</a:t>
            </a:r>
            <a:br>
              <a:rPr lang="nb-NO"/>
            </a:br>
            <a:r>
              <a:rPr lang="nb-NO"/>
              <a:t>WORKFLOW WORKSHOP</a:t>
            </a:r>
          </a:p>
        </p:txBody>
      </p:sp>
    </p:spTree>
    <p:extLst>
      <p:ext uri="{BB962C8B-B14F-4D97-AF65-F5344CB8AC3E}">
        <p14:creationId xmlns:p14="http://schemas.microsoft.com/office/powerpoint/2010/main" val="73208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Støttedokumenter</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a:bodyPr>
          <a:lstStyle/>
          <a:p>
            <a:pPr marL="285750" indent="-285750">
              <a:buFont typeface="Arial" panose="020B0604020202020204" pitchFamily="34" charset="0"/>
              <a:buChar char="•"/>
            </a:pPr>
            <a:r>
              <a:rPr lang="en-NO"/>
              <a:t>Workflow workshop presentasjon</a:t>
            </a:r>
          </a:p>
          <a:p>
            <a:pPr marL="285750" indent="-285750">
              <a:buFont typeface="Arial" panose="020B0604020202020204" pitchFamily="34" charset="0"/>
              <a:buChar char="•"/>
            </a:pPr>
            <a:r>
              <a:rPr lang="en-NO"/>
              <a:t>Workflow workshop dokumentasjon</a:t>
            </a:r>
          </a:p>
          <a:p>
            <a:pPr marL="285750" indent="-285750">
              <a:buFont typeface="Arial" panose="020B0604020202020204" pitchFamily="34" charset="0"/>
              <a:buChar char="•"/>
            </a:pPr>
            <a:r>
              <a:rPr lang="en-NO"/>
              <a:t>Miro template</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HVILKE MALER ER I SPILL</a:t>
            </a:r>
          </a:p>
        </p:txBody>
      </p:sp>
    </p:spTree>
    <p:extLst>
      <p:ext uri="{BB962C8B-B14F-4D97-AF65-F5344CB8AC3E}">
        <p14:creationId xmlns:p14="http://schemas.microsoft.com/office/powerpoint/2010/main" val="141689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1577D4F-F5DF-1D4C-8B62-C43F634EFC31}"/>
              </a:ext>
            </a:extLst>
          </p:cNvPr>
          <p:cNvSpPr>
            <a:spLocks noGrp="1"/>
          </p:cNvSpPr>
          <p:nvPr>
            <p:ph type="body" sz="quarter" idx="11"/>
          </p:nvPr>
        </p:nvSpPr>
        <p:spPr/>
        <p:txBody>
          <a:bodyPr/>
          <a:lstStyle/>
          <a:p>
            <a:r>
              <a:rPr lang="en-US"/>
              <a:t>Lykke</a:t>
            </a:r>
            <a:r>
              <a:rPr lang="nb-NO"/>
              <a:t> til med gjennomføringen</a:t>
            </a:r>
          </a:p>
        </p:txBody>
      </p:sp>
    </p:spTree>
    <p:extLst>
      <p:ext uri="{BB962C8B-B14F-4D97-AF65-F5344CB8AC3E}">
        <p14:creationId xmlns:p14="http://schemas.microsoft.com/office/powerpoint/2010/main" val="412675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solidFill>
                  <a:srgbClr val="EF7545"/>
                </a:solidFill>
              </a:rPr>
              <a:t>FORMÅL</a:t>
            </a:r>
            <a:r>
              <a:rPr lang="nb-NO"/>
              <a:t> MED</a:t>
            </a:r>
            <a:br>
              <a:rPr lang="nb-NO"/>
            </a:br>
            <a:r>
              <a:rPr lang="nb-NO"/>
              <a:t>WORKFLOW WORKSHOP</a:t>
            </a:r>
          </a:p>
        </p:txBody>
      </p:sp>
    </p:spTree>
    <p:extLst>
      <p:ext uri="{BB962C8B-B14F-4D97-AF65-F5344CB8AC3E}">
        <p14:creationId xmlns:p14="http://schemas.microsoft.com/office/powerpoint/2010/main" val="64087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p:txBody>
          <a:bodyPr>
            <a:noAutofit/>
          </a:bodyPr>
          <a:lstStyle/>
          <a:p>
            <a:r>
              <a:rPr lang="nb-NO" sz="3200"/>
              <a:t>Formål med WORKFLOW WORKSHOP</a:t>
            </a:r>
          </a:p>
        </p:txBody>
      </p:sp>
      <p:sp>
        <p:nvSpPr>
          <p:cNvPr id="4" name="Content Placeholder 3">
            <a:extLst>
              <a:ext uri="{FF2B5EF4-FFF2-40B4-BE49-F238E27FC236}">
                <a16:creationId xmlns:a16="http://schemas.microsoft.com/office/drawing/2014/main" id="{39F8FEF6-5EB0-4AE9-980A-AAC5AA3F34EE}"/>
              </a:ext>
            </a:extLst>
          </p:cNvPr>
          <p:cNvSpPr>
            <a:spLocks noGrp="1"/>
          </p:cNvSpPr>
          <p:nvPr>
            <p:ph idx="1"/>
          </p:nvPr>
        </p:nvSpPr>
        <p:spPr/>
        <p:txBody>
          <a:bodyPr/>
          <a:lstStyle/>
          <a:p>
            <a:pPr>
              <a:lnSpc>
                <a:spcPct val="120000"/>
              </a:lnSpc>
              <a:spcBef>
                <a:spcPts val="200"/>
              </a:spcBef>
              <a:spcAft>
                <a:spcPts val="800"/>
              </a:spcAft>
            </a:pPr>
            <a:r>
              <a:rPr lang="nb-NO" sz="1800" b="1" kern="100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Validere krav/ønsker </a:t>
            </a:r>
            <a:r>
              <a:rPr lang="nb-NO" sz="1800" kern="1000" dirty="0">
                <a:solidFill>
                  <a:srgbClr val="2B2A2A"/>
                </a:solidFill>
                <a:effectLst/>
                <a:latin typeface="Arial" panose="020B0604020202020204" pitchFamily="34" charset="0"/>
                <a:ea typeface="Calibri" panose="020F0502020204030204" pitchFamily="34" charset="0"/>
                <a:cs typeface="Times New Roman" panose="02020603050405020304" pitchFamily="18" charset="0"/>
              </a:rPr>
              <a:t>fra brukere og data som støtter opp om de prosessene som omhandler SuperOffice</a:t>
            </a:r>
          </a:p>
          <a:p>
            <a:pPr>
              <a:lnSpc>
                <a:spcPct val="120000"/>
              </a:lnSpc>
              <a:spcBef>
                <a:spcPts val="200"/>
              </a:spcBef>
              <a:spcAft>
                <a:spcPts val="800"/>
              </a:spcAft>
            </a:pPr>
            <a:r>
              <a:rPr lang="nb-NO" sz="1800" kern="1000" dirty="0">
                <a:solidFill>
                  <a:srgbClr val="2B2A2A"/>
                </a:solidFill>
                <a:effectLst/>
                <a:latin typeface="Arial" panose="020B0604020202020204" pitchFamily="34" charset="0"/>
                <a:ea typeface="Calibri" panose="020F0502020204030204" pitchFamily="34" charset="0"/>
                <a:cs typeface="Times New Roman" panose="02020603050405020304" pitchFamily="18" charset="0"/>
              </a:rPr>
              <a:t>Workshop, hvor deltakerne jobber med </a:t>
            </a:r>
            <a:r>
              <a:rPr lang="nb-NO" sz="1800" b="1" kern="100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prosessforbedringer</a:t>
            </a:r>
            <a:r>
              <a:rPr lang="nb-NO" sz="1800" kern="1000" dirty="0">
                <a:solidFill>
                  <a:srgbClr val="2B2A2A"/>
                </a:solidFill>
                <a:effectLst/>
                <a:latin typeface="Arial" panose="020B0604020202020204" pitchFamily="34" charset="0"/>
                <a:ea typeface="Calibri" panose="020F0502020204030204" pitchFamily="34" charset="0"/>
                <a:cs typeface="Times New Roman" panose="02020603050405020304" pitchFamily="18" charset="0"/>
              </a:rPr>
              <a:t> og relevante justeringer i arbeidsflyt</a:t>
            </a:r>
          </a:p>
          <a:p>
            <a:pPr>
              <a:lnSpc>
                <a:spcPct val="120000"/>
              </a:lnSpc>
              <a:spcBef>
                <a:spcPts val="200"/>
              </a:spcBef>
              <a:spcAft>
                <a:spcPts val="800"/>
              </a:spcAft>
            </a:pPr>
            <a:r>
              <a:rPr lang="nb-NO" sz="1800" kern="1000" dirty="0">
                <a:solidFill>
                  <a:srgbClr val="2B2A2A"/>
                </a:solidFill>
                <a:effectLst/>
                <a:latin typeface="Arial" panose="020B0604020202020204" pitchFamily="34" charset="0"/>
                <a:ea typeface="Calibri" panose="020F0502020204030204" pitchFamily="34" charset="0"/>
                <a:cs typeface="Times New Roman" panose="02020603050405020304" pitchFamily="18" charset="0"/>
              </a:rPr>
              <a:t>Alt arbeid </a:t>
            </a:r>
            <a:r>
              <a:rPr lang="nb-NO" sz="1800" b="1" kern="100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dokumenteres i </a:t>
            </a:r>
            <a:r>
              <a:rPr lang="nb-NO" sz="1800" b="1" kern="1000" dirty="0" err="1">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workflow</a:t>
            </a:r>
            <a:r>
              <a:rPr lang="nb-NO" sz="1800" b="1" kern="1000" dirty="0">
                <a:solidFill>
                  <a:schemeClr val="accent3"/>
                </a:solidFill>
                <a:effectLst/>
                <a:latin typeface="Arial" panose="020B0604020202020204" pitchFamily="34" charset="0"/>
                <a:ea typeface="Calibri" panose="020F0502020204030204" pitchFamily="34" charset="0"/>
                <a:cs typeface="Times New Roman" panose="02020603050405020304" pitchFamily="18" charset="0"/>
              </a:rPr>
              <a:t> skisser </a:t>
            </a:r>
            <a:r>
              <a:rPr lang="nb-NO" sz="1800" kern="1000" dirty="0">
                <a:solidFill>
                  <a:srgbClr val="2B2A2A"/>
                </a:solidFill>
                <a:effectLst/>
                <a:latin typeface="Arial" panose="020B0604020202020204" pitchFamily="34" charset="0"/>
                <a:ea typeface="Calibri" panose="020F0502020204030204" pitchFamily="34" charset="0"/>
                <a:cs typeface="Times New Roman" panose="02020603050405020304" pitchFamily="18" charset="0"/>
              </a:rPr>
              <a:t>for å bli kvalitetssikret og godkjent i etterkant av workshop</a:t>
            </a:r>
          </a:p>
        </p:txBody>
      </p:sp>
      <p:sp>
        <p:nvSpPr>
          <p:cNvPr id="7" name="Text Placeholder 6">
            <a:extLst>
              <a:ext uri="{FF2B5EF4-FFF2-40B4-BE49-F238E27FC236}">
                <a16:creationId xmlns:a16="http://schemas.microsoft.com/office/drawing/2014/main" id="{4525B9A9-A901-43D3-9F08-7B9C5B3A3268}"/>
              </a:ext>
            </a:extLst>
          </p:cNvPr>
          <p:cNvSpPr>
            <a:spLocks noGrp="1"/>
          </p:cNvSpPr>
          <p:nvPr>
            <p:ph type="body" idx="10"/>
          </p:nvPr>
        </p:nvSpPr>
        <p:spPr/>
        <p:txBody>
          <a:bodyPr/>
          <a:lstStyle/>
          <a:p>
            <a:r>
              <a:rPr lang="nb-NO" dirty="0">
                <a:solidFill>
                  <a:schemeClr val="accent3"/>
                </a:solidFill>
              </a:rPr>
              <a:t>Hvorfor gjennomfører vi denne?</a:t>
            </a:r>
          </a:p>
        </p:txBody>
      </p:sp>
    </p:spTree>
    <p:extLst>
      <p:ext uri="{BB962C8B-B14F-4D97-AF65-F5344CB8AC3E}">
        <p14:creationId xmlns:p14="http://schemas.microsoft.com/office/powerpoint/2010/main" val="115393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solidFill>
                  <a:srgbClr val="EF7545"/>
                </a:solidFill>
              </a:rPr>
              <a:t>TYPISK AGENDA</a:t>
            </a:r>
            <a:br>
              <a:rPr lang="nb-NO"/>
            </a:br>
            <a:r>
              <a:rPr lang="nb-NO"/>
              <a:t>WORKFLOW WORKSHOP</a:t>
            </a:r>
          </a:p>
        </p:txBody>
      </p:sp>
    </p:spTree>
    <p:extLst>
      <p:ext uri="{BB962C8B-B14F-4D97-AF65-F5344CB8AC3E}">
        <p14:creationId xmlns:p14="http://schemas.microsoft.com/office/powerpoint/2010/main" val="426154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4DFE-6C1B-234D-818E-3B707737A40E}"/>
              </a:ext>
            </a:extLst>
          </p:cNvPr>
          <p:cNvSpPr>
            <a:spLocks noGrp="1"/>
          </p:cNvSpPr>
          <p:nvPr>
            <p:ph type="title"/>
          </p:nvPr>
        </p:nvSpPr>
        <p:spPr/>
        <p:txBody>
          <a:bodyPr/>
          <a:lstStyle/>
          <a:p>
            <a:r>
              <a:rPr lang="nb-NO"/>
              <a:t>Typisk agenda</a:t>
            </a:r>
          </a:p>
        </p:txBody>
      </p:sp>
      <p:graphicFrame>
        <p:nvGraphicFramePr>
          <p:cNvPr id="6" name="Table 4">
            <a:extLst>
              <a:ext uri="{FF2B5EF4-FFF2-40B4-BE49-F238E27FC236}">
                <a16:creationId xmlns:a16="http://schemas.microsoft.com/office/drawing/2014/main" id="{46E3BE8D-E15E-314D-9A4E-CCBD121E8512}"/>
              </a:ext>
            </a:extLst>
          </p:cNvPr>
          <p:cNvGraphicFramePr>
            <a:graphicFrameLocks/>
          </p:cNvGraphicFramePr>
          <p:nvPr>
            <p:extLst>
              <p:ext uri="{D42A27DB-BD31-4B8C-83A1-F6EECF244321}">
                <p14:modId xmlns:p14="http://schemas.microsoft.com/office/powerpoint/2010/main" val="3809884658"/>
              </p:ext>
            </p:extLst>
          </p:nvPr>
        </p:nvGraphicFramePr>
        <p:xfrm>
          <a:off x="838200" y="1759973"/>
          <a:ext cx="10515600" cy="4172280"/>
        </p:xfrm>
        <a:graphic>
          <a:graphicData uri="http://schemas.openxmlformats.org/drawingml/2006/table">
            <a:tbl>
              <a:tblPr bandRow="1">
                <a:effectLst/>
                <a:tableStyleId>{8A107856-5554-42FB-B03E-39F5DBC370BA}</a:tableStyleId>
              </a:tblPr>
              <a:tblGrid>
                <a:gridCol w="1721782">
                  <a:extLst>
                    <a:ext uri="{9D8B030D-6E8A-4147-A177-3AD203B41FA5}">
                      <a16:colId xmlns:a16="http://schemas.microsoft.com/office/drawing/2014/main" val="3228770511"/>
                    </a:ext>
                  </a:extLst>
                </a:gridCol>
                <a:gridCol w="8793818">
                  <a:extLst>
                    <a:ext uri="{9D8B030D-6E8A-4147-A177-3AD203B41FA5}">
                      <a16:colId xmlns:a16="http://schemas.microsoft.com/office/drawing/2014/main" val="2089800143"/>
                    </a:ext>
                  </a:extLst>
                </a:gridCol>
              </a:tblGrid>
              <a:tr h="521535">
                <a:tc>
                  <a:txBody>
                    <a:bodyPr/>
                    <a:lstStyle/>
                    <a:p>
                      <a:pPr algn="ctr"/>
                      <a:r>
                        <a:rPr lang="nb-NO" sz="1600" b="0">
                          <a:solidFill>
                            <a:schemeClr val="accent3"/>
                          </a:solidFill>
                        </a:rPr>
                        <a:t>09:00 – 09:15</a:t>
                      </a:r>
                    </a:p>
                  </a:txBody>
                  <a:tcPr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nb-NO" sz="1600" b="0"/>
                        <a:t>Velkommen og introduksjon</a:t>
                      </a:r>
                    </a:p>
                  </a:txBody>
                  <a:tcPr anchor="ctr">
                    <a:lnL w="12700" cmpd="sng">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603856"/>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09:15 – 09:20</a:t>
                      </a:r>
                    </a:p>
                  </a:txBody>
                  <a:tcPr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nb-NO" sz="1600" noProof="0"/>
                        <a:t>Formål med </a:t>
                      </a:r>
                      <a:r>
                        <a:rPr lang="nb-NO" sz="1600" noProof="0" err="1"/>
                        <a:t>Workflow</a:t>
                      </a:r>
                      <a:r>
                        <a:rPr lang="nb-NO" sz="1600" noProof="0"/>
                        <a:t> workshop</a:t>
                      </a:r>
                    </a:p>
                  </a:txBody>
                  <a:tcPr anchor="ctr">
                    <a:lnL w="12700" cmpd="sng">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890279"/>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09:20 – 09:30</a:t>
                      </a:r>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nb-NO" sz="1600" noProof="0"/>
                        <a:t>Design av </a:t>
                      </a:r>
                      <a:r>
                        <a:rPr lang="nb-NO" sz="1600" noProof="0" err="1"/>
                        <a:t>workflows</a:t>
                      </a:r>
                      <a:r>
                        <a:rPr lang="nb-NO" sz="1600" noProof="0"/>
                        <a:t>; Hva bør vi tenke på</a:t>
                      </a:r>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1752498"/>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09:30 – 11:50</a:t>
                      </a:r>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nb-NO" sz="1600" noProof="0"/>
                        <a:t>Workshop: Prosessanalyse – </a:t>
                      </a:r>
                      <a:r>
                        <a:rPr lang="nb-NO" sz="1600" noProof="0">
                          <a:highlight>
                            <a:srgbClr val="FFFF00"/>
                          </a:highlight>
                        </a:rPr>
                        <a:t>fyll inn hvilken prosess det gjelder</a:t>
                      </a:r>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433239"/>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11:50 – 12:00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1600" b="0"/>
                        <a:t>Oppsummering og veien videre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1911035"/>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1600" b="1">
                        <a:solidFill>
                          <a:schemeClr val="accent3"/>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4304417"/>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1600" b="1">
                        <a:solidFill>
                          <a:schemeClr val="accent3"/>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3105638"/>
                  </a:ext>
                </a:extLst>
              </a:tr>
              <a:tr h="5215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1600" b="1">
                        <a:solidFill>
                          <a:schemeClr val="accent3"/>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263888"/>
                  </a:ext>
                </a:extLst>
              </a:tr>
            </a:tbl>
          </a:graphicData>
        </a:graphic>
      </p:graphicFrame>
    </p:spTree>
    <p:extLst>
      <p:ext uri="{BB962C8B-B14F-4D97-AF65-F5344CB8AC3E}">
        <p14:creationId xmlns:p14="http://schemas.microsoft.com/office/powerpoint/2010/main" val="1203316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solidFill>
                  <a:srgbClr val="EF7545"/>
                </a:solidFill>
              </a:rPr>
              <a:t>FORBEREDELSER</a:t>
            </a:r>
            <a:br>
              <a:rPr lang="nb-NO"/>
            </a:br>
            <a:r>
              <a:rPr lang="nb-NO"/>
              <a:t>WORKFLOW WORKSHOP</a:t>
            </a:r>
          </a:p>
        </p:txBody>
      </p:sp>
    </p:spTree>
    <p:extLst>
      <p:ext uri="{BB962C8B-B14F-4D97-AF65-F5344CB8AC3E}">
        <p14:creationId xmlns:p14="http://schemas.microsoft.com/office/powerpoint/2010/main" val="2766507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en-US" sz="3200"/>
              <a:t>F</a:t>
            </a:r>
            <a:r>
              <a:rPr lang="nb-NO" sz="3200" err="1"/>
              <a:t>orberedelser</a:t>
            </a:r>
            <a:r>
              <a:rPr lang="nb-NO" sz="3200"/>
              <a:t> er nøkkelen til en vellykket workshop</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a:bodyPr>
          <a:lstStyle/>
          <a:p>
            <a:pPr>
              <a:lnSpc>
                <a:spcPct val="100000"/>
              </a:lnSpc>
            </a:pPr>
            <a:r>
              <a:rPr lang="nb-NO"/>
              <a:t>For å kunne </a:t>
            </a:r>
            <a:r>
              <a:rPr lang="nb-NO" err="1"/>
              <a:t>fasilitere</a:t>
            </a:r>
            <a:r>
              <a:rPr lang="nb-NO"/>
              <a:t> en </a:t>
            </a:r>
            <a:r>
              <a:rPr lang="nb-NO" err="1"/>
              <a:t>Workflow</a:t>
            </a:r>
            <a:r>
              <a:rPr lang="nb-NO"/>
              <a:t> workshop på en fokusert og effektiv måte kreves det forberedelser. Følgende forberedelsesprosess anbefales:</a:t>
            </a:r>
            <a:endParaRPr lang="en-US"/>
          </a:p>
          <a:p>
            <a:pPr marL="285750" lvl="0" indent="-285750">
              <a:buFont typeface="Arial" panose="020B0604020202020204" pitchFamily="34" charset="0"/>
              <a:buChar char="•"/>
            </a:pPr>
            <a:r>
              <a:rPr lang="nb-NO"/>
              <a:t>Innhente relevant informasjon</a:t>
            </a:r>
          </a:p>
          <a:p>
            <a:pPr marL="285750" indent="-285750">
              <a:buFont typeface="Arial" panose="020B0604020202020204" pitchFamily="34" charset="0"/>
              <a:buChar char="•"/>
            </a:pPr>
            <a:r>
              <a:rPr lang="nb-NO">
                <a:latin typeface="Arial"/>
                <a:cs typeface="Arial"/>
              </a:rPr>
              <a:t>Forberedelsesmøte med kunden, alternativt en avklarende telefon med prosjektleder eller relevant person</a:t>
            </a:r>
            <a:endParaRPr lang="nb-NO"/>
          </a:p>
          <a:p>
            <a:pPr marL="285750" lvl="0" indent="-285750">
              <a:buFont typeface="Arial" panose="020B0604020202020204" pitchFamily="34" charset="0"/>
              <a:buChar char="•"/>
            </a:pPr>
            <a:r>
              <a:rPr lang="nb-NO"/>
              <a:t>Planlegging av </a:t>
            </a:r>
            <a:r>
              <a:rPr lang="nb-NO" err="1"/>
              <a:t>Workflow</a:t>
            </a:r>
            <a:r>
              <a:rPr lang="nb-NO"/>
              <a:t> workshop</a:t>
            </a:r>
          </a:p>
          <a:p>
            <a:pPr marL="285750" lvl="0" indent="-285750">
              <a:buFont typeface="Arial" panose="020B0604020202020204" pitchFamily="34" charset="0"/>
              <a:buChar char="•"/>
            </a:pPr>
            <a:r>
              <a:rPr lang="nb-NO"/>
              <a:t>Gjennomføring av </a:t>
            </a:r>
            <a:r>
              <a:rPr lang="nb-NO" err="1"/>
              <a:t>Workflow</a:t>
            </a:r>
            <a:r>
              <a:rPr lang="nb-NO"/>
              <a:t> workshop</a:t>
            </a:r>
          </a:p>
          <a:p>
            <a:pPr marL="285750" lvl="0" indent="-285750">
              <a:buFont typeface="Arial" panose="020B0604020202020204" pitchFamily="34" charset="0"/>
              <a:buChar char="•"/>
            </a:pPr>
            <a:r>
              <a:rPr lang="nb-NO"/>
              <a:t>Oppsummering av workshop og utarbeidelse av dokumentasjon</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FORBEREDELSER</a:t>
            </a:r>
          </a:p>
        </p:txBody>
      </p:sp>
    </p:spTree>
    <p:extLst>
      <p:ext uri="{BB962C8B-B14F-4D97-AF65-F5344CB8AC3E}">
        <p14:creationId xmlns:p14="http://schemas.microsoft.com/office/powerpoint/2010/main" val="68830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Gjennomlesing av relevant informasjon</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a:bodyPr>
          <a:lstStyle/>
          <a:p>
            <a:pPr>
              <a:lnSpc>
                <a:spcPct val="100000"/>
              </a:lnSpc>
            </a:pPr>
            <a:r>
              <a:rPr lang="nb-NO"/>
              <a:t>I prosessen (SSM) rundt anskaffelse av et CRM system, utarbeides det vanligvis mye interessant dokumentasjon og informasjon du bør gjøre deg kjent med. Eksempelvis:</a:t>
            </a:r>
            <a:endParaRPr lang="en-US"/>
          </a:p>
          <a:p>
            <a:pPr marL="285750" indent="-285750">
              <a:buFont typeface="Arial" panose="020B0604020202020204" pitchFamily="34" charset="0"/>
              <a:buChar char="•"/>
            </a:pPr>
            <a:r>
              <a:rPr lang="nb-NO"/>
              <a:t>Kundens kravspesifikasjon og forespørsel</a:t>
            </a:r>
          </a:p>
          <a:p>
            <a:pPr marL="285750" indent="-285750">
              <a:buFont typeface="Arial" panose="020B0604020202020204" pitchFamily="34" charset="0"/>
              <a:buChar char="•"/>
            </a:pPr>
            <a:r>
              <a:rPr lang="nb-NO"/>
              <a:t>Tilbudsbesvarelse og kontrakt</a:t>
            </a:r>
          </a:p>
          <a:p>
            <a:pPr marL="285750" indent="-285750">
              <a:buFont typeface="Arial" panose="020B0604020202020204" pitchFamily="34" charset="0"/>
              <a:buChar char="•"/>
            </a:pPr>
            <a:r>
              <a:rPr lang="nb-NO"/>
              <a:t>Overleveringsdokument fra salg inkl. Løsningsbeskrivelse</a:t>
            </a:r>
          </a:p>
          <a:p>
            <a:endParaRPr lang="nb-NO"/>
          </a:p>
          <a:p>
            <a:r>
              <a:rPr lang="nb-NO"/>
              <a:t>Tips til annen informasjon du bør sette deg inn i er:</a:t>
            </a:r>
          </a:p>
          <a:p>
            <a:pPr marL="285750" indent="-285750">
              <a:buFont typeface="Arial" panose="020B0604020202020204" pitchFamily="34" charset="0"/>
              <a:buChar char="•"/>
            </a:pPr>
            <a:r>
              <a:rPr lang="nb-NO"/>
              <a:t>Informasjon om kunden fra deres hjemmeside</a:t>
            </a:r>
          </a:p>
          <a:p>
            <a:pPr marL="285750" indent="-285750">
              <a:buFont typeface="Arial" panose="020B0604020202020204" pitchFamily="34" charset="0"/>
              <a:buChar char="•"/>
            </a:pPr>
            <a:r>
              <a:rPr lang="nb-NO"/>
              <a:t>Hvem er deres konkurrenter</a:t>
            </a:r>
          </a:p>
          <a:p>
            <a:pPr marL="285750" indent="-285750">
              <a:buFont typeface="Arial" panose="020B0604020202020204" pitchFamily="34" charset="0"/>
              <a:buChar char="•"/>
            </a:pPr>
            <a:r>
              <a:rPr lang="nb-NO"/>
              <a:t>Trender i markedet til kunden både nasjonale og internasjonale</a:t>
            </a:r>
          </a:p>
          <a:p>
            <a:pPr marL="285750" indent="-285750">
              <a:buFont typeface="Arial" panose="020B0604020202020204" pitchFamily="34" charset="0"/>
              <a:buChar char="•"/>
            </a:pPr>
            <a:r>
              <a:rPr lang="nb-NO"/>
              <a:t>Tilsvarende kunder som benytter SuperOffice og dokumentasjon fra implementering</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FORBEREDELSER</a:t>
            </a:r>
          </a:p>
        </p:txBody>
      </p:sp>
    </p:spTree>
    <p:extLst>
      <p:ext uri="{BB962C8B-B14F-4D97-AF65-F5344CB8AC3E}">
        <p14:creationId xmlns:p14="http://schemas.microsoft.com/office/powerpoint/2010/main" val="3847799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a:xfrm>
            <a:off x="838200" y="602821"/>
            <a:ext cx="10515600" cy="457286"/>
          </a:xfrm>
        </p:spPr>
        <p:txBody>
          <a:bodyPr>
            <a:noAutofit/>
          </a:bodyPr>
          <a:lstStyle/>
          <a:p>
            <a:r>
              <a:rPr lang="nb-NO" sz="3200"/>
              <a:t>Forberedelsesmøte med kunden</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idx="1"/>
          </p:nvPr>
        </p:nvSpPr>
        <p:spPr>
          <a:xfrm>
            <a:off x="838200" y="1517393"/>
            <a:ext cx="10515600" cy="4611946"/>
          </a:xfrm>
        </p:spPr>
        <p:txBody>
          <a:bodyPr vert="horz" lIns="91440" tIns="45720" rIns="91440" bIns="45720" rtlCol="0" anchor="t">
            <a:normAutofit fontScale="92500" lnSpcReduction="20000"/>
          </a:bodyPr>
          <a:lstStyle/>
          <a:p>
            <a:pPr>
              <a:lnSpc>
                <a:spcPct val="110000"/>
              </a:lnSpc>
            </a:pPr>
            <a:r>
              <a:rPr lang="nb-NO"/>
              <a:t>For at vi sammen skal kunne fokusere på de mest relevante arbeidsprosessene i workshopen, bør allerede de overordnede målsetningene for CRM-implementeringen være definert. Prosess som skal defineres må sammenfalle med de overordnede målsetningene.</a:t>
            </a:r>
            <a:endParaRPr lang="en-US"/>
          </a:p>
          <a:p>
            <a:pPr>
              <a:lnSpc>
                <a:spcPct val="110000"/>
              </a:lnSpc>
            </a:pPr>
            <a:r>
              <a:rPr lang="nb-NO"/>
              <a:t>Avtal et møte/telefonsamtale med den personen hos kunden som har best innsikt i arbeidsmetodikken som skal understøttes i SuperOffice sammen med prosjektleder hos kunden.</a:t>
            </a:r>
          </a:p>
          <a:p>
            <a:r>
              <a:rPr lang="nb-NO"/>
              <a:t>I dette møtet bør følgende temaer diskuteres og kartlegges:</a:t>
            </a:r>
          </a:p>
          <a:p>
            <a:pPr marL="285750" indent="-285750">
              <a:lnSpc>
                <a:spcPct val="110000"/>
              </a:lnSpc>
              <a:buFont typeface="Arial" panose="020B0604020202020204" pitchFamily="34" charset="0"/>
              <a:buChar char="•"/>
            </a:pPr>
            <a:r>
              <a:rPr lang="nb-NO"/>
              <a:t>Hvem skal delta i </a:t>
            </a:r>
            <a:r>
              <a:rPr lang="nb-NO" err="1"/>
              <a:t>Workflow</a:t>
            </a:r>
            <a:r>
              <a:rPr lang="nb-NO"/>
              <a:t> workshop fra kundens side? En person med beslutningsmyndighet bør være til stede, samt representanter for den arbeidsflyten som skal kartlegges.</a:t>
            </a:r>
          </a:p>
          <a:p>
            <a:pPr marL="285750" indent="-285750">
              <a:buFont typeface="Arial" panose="020B0604020202020204" pitchFamily="34" charset="0"/>
              <a:buChar char="•"/>
            </a:pPr>
            <a:r>
              <a:rPr lang="nb-NO"/>
              <a:t>Hvor og hvordan skal workshopen gjennomføres? Digitalt, hos kunden eller hos SuperOffice?</a:t>
            </a:r>
          </a:p>
          <a:p>
            <a:pPr marL="285750" indent="-285750">
              <a:buFont typeface="Arial" panose="020B0604020202020204" pitchFamily="34" charset="0"/>
              <a:buChar char="•"/>
            </a:pPr>
            <a:r>
              <a:rPr lang="nb-NO"/>
              <a:t>Har dere satt av tid til interne forberedelser?</a:t>
            </a:r>
          </a:p>
          <a:p>
            <a:pPr marL="285750" indent="-285750">
              <a:buFont typeface="Arial" panose="020B0604020202020204" pitchFamily="34" charset="0"/>
              <a:buChar char="•"/>
            </a:pPr>
            <a:r>
              <a:rPr lang="nb-NO"/>
              <a:t>Når kan vi forvente å få oversendt notater fra interne forberedelser?</a:t>
            </a:r>
          </a:p>
          <a:p>
            <a:pPr marL="285750" indent="-285750">
              <a:buFont typeface="Arial" panose="020B0604020202020204" pitchFamily="34" charset="0"/>
              <a:buChar char="•"/>
            </a:pPr>
            <a:r>
              <a:rPr lang="nb-NO"/>
              <a:t>Har dere relevant dokumentasjon om arbeidsprosesser e.l. Som vi kan se på?</a:t>
            </a:r>
          </a:p>
          <a:p>
            <a:endParaRPr lang="nb-NO"/>
          </a:p>
          <a:p>
            <a:pPr>
              <a:lnSpc>
                <a:spcPct val="110000"/>
              </a:lnSpc>
            </a:pPr>
            <a:r>
              <a:rPr lang="nb-NO"/>
              <a:t>I tillegg er det viktig å opplyse om formålet og hensikt med gjennomføring av </a:t>
            </a:r>
            <a:r>
              <a:rPr lang="nb-NO" err="1"/>
              <a:t>Workflow</a:t>
            </a:r>
            <a:r>
              <a:rPr lang="nb-NO"/>
              <a:t>-workshopen. Erfaringsmessig stopper alle prosjekter opp om konklusjonene av denne workshop blir underkjent og akseptert, derfor er det veldig viktig at vi har med beslutningstakere, de som kjenner </a:t>
            </a:r>
            <a:r>
              <a:rPr lang="nb-NO" err="1"/>
              <a:t>arbeidflyten</a:t>
            </a:r>
            <a:r>
              <a:rPr lang="nb-NO"/>
              <a:t> godt og ikke minst de som skal benytte den i praksis.</a:t>
            </a:r>
          </a:p>
        </p:txBody>
      </p:sp>
      <p:sp>
        <p:nvSpPr>
          <p:cNvPr id="2" name="Text Placeholder 1">
            <a:extLst>
              <a:ext uri="{FF2B5EF4-FFF2-40B4-BE49-F238E27FC236}">
                <a16:creationId xmlns:a16="http://schemas.microsoft.com/office/drawing/2014/main" id="{5EC6114F-85E4-D54F-AF9B-F56CDA2CDADB}"/>
              </a:ext>
            </a:extLst>
          </p:cNvPr>
          <p:cNvSpPr>
            <a:spLocks noGrp="1"/>
          </p:cNvSpPr>
          <p:nvPr>
            <p:ph type="body" idx="10"/>
          </p:nvPr>
        </p:nvSpPr>
        <p:spPr>
          <a:xfrm>
            <a:off x="839788" y="1060107"/>
            <a:ext cx="10514012" cy="457285"/>
          </a:xfrm>
        </p:spPr>
        <p:txBody>
          <a:bodyPr>
            <a:normAutofit/>
          </a:bodyPr>
          <a:lstStyle/>
          <a:p>
            <a:r>
              <a:rPr lang="nb-NO" sz="1800">
                <a:solidFill>
                  <a:schemeClr val="accent3"/>
                </a:solidFill>
              </a:rPr>
              <a:t>FORBEREDELSER</a:t>
            </a:r>
          </a:p>
        </p:txBody>
      </p:sp>
    </p:spTree>
    <p:extLst>
      <p:ext uri="{BB962C8B-B14F-4D97-AF65-F5344CB8AC3E}">
        <p14:creationId xmlns:p14="http://schemas.microsoft.com/office/powerpoint/2010/main" val="605643690"/>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dd43a3e-81f5-428d-93ff-d3ea02b7e06d">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8DDB2A6F8E7D2458FF5853B25AC807C" ma:contentTypeVersion="6" ma:contentTypeDescription="Opprett et nytt dokument." ma:contentTypeScope="" ma:versionID="d1e826d0b216da67e0d48f0643f7d27c">
  <xsd:schema xmlns:xsd="http://www.w3.org/2001/XMLSchema" xmlns:xs="http://www.w3.org/2001/XMLSchema" xmlns:p="http://schemas.microsoft.com/office/2006/metadata/properties" xmlns:ns2="efd2af32-ac93-4c82-8fdd-7c4dbca48b46" xmlns:ns3="cdd43a3e-81f5-428d-93ff-d3ea02b7e06d" targetNamespace="http://schemas.microsoft.com/office/2006/metadata/properties" ma:root="true" ma:fieldsID="0fad10e66390838717f78eb4376d9638" ns2:_="" ns3:_="">
    <xsd:import namespace="efd2af32-ac93-4c82-8fdd-7c4dbca48b46"/>
    <xsd:import namespace="cdd43a3e-81f5-428d-93ff-d3ea02b7e0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2af32-ac93-4c82-8fdd-7c4dbca48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d43a3e-81f5-428d-93ff-d3ea02b7e06d"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F0D4C6-C33C-49F5-BFF6-BB0DA331B37F}">
  <ds:schemaRefs>
    <ds:schemaRef ds:uri="http://schemas.microsoft.com/sharepoint/v3/contenttype/forms"/>
  </ds:schemaRefs>
</ds:datastoreItem>
</file>

<file path=customXml/itemProps2.xml><?xml version="1.0" encoding="utf-8"?>
<ds:datastoreItem xmlns:ds="http://schemas.openxmlformats.org/officeDocument/2006/customXml" ds:itemID="{E0AB611D-22B7-47DE-AC50-DF6FB1BA9224}">
  <ds:schemaRefs>
    <ds:schemaRef ds:uri="7f39bb16-fd68-45bf-bae2-c6816d6a4299"/>
    <ds:schemaRef ds:uri="bd3b1102-7859-4ec0-9fbc-131478542f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036d397-0c84-4bf0-aeee-fea4000410aa"/>
  </ds:schemaRefs>
</ds:datastoreItem>
</file>

<file path=customXml/itemProps3.xml><?xml version="1.0" encoding="utf-8"?>
<ds:datastoreItem xmlns:ds="http://schemas.openxmlformats.org/officeDocument/2006/customXml" ds:itemID="{99A14DB9-1DFE-4B7B-8BA5-76E969FFF394}"/>
</file>

<file path=docProps/app.xml><?xml version="1.0" encoding="utf-8"?>
<Properties xmlns="http://schemas.openxmlformats.org/officeDocument/2006/extended-properties" xmlns:vt="http://schemas.openxmlformats.org/officeDocument/2006/docPropsVTypes">
  <TotalTime>0</TotalTime>
  <Words>1543</Words>
  <Application>Microsoft Office PowerPoint</Application>
  <PresentationFormat>Widescreen</PresentationFormat>
  <Paragraphs>137</Paragraphs>
  <Slides>19</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19</vt:i4>
      </vt:variant>
    </vt:vector>
  </HeadingPairs>
  <TitlesOfParts>
    <vt:vector size="26" baseType="lpstr">
      <vt:lpstr>Arial</vt:lpstr>
      <vt:lpstr>Arial Black</vt:lpstr>
      <vt:lpstr>Calibri</vt:lpstr>
      <vt:lpstr>Lato</vt:lpstr>
      <vt:lpstr>Title slides and deviders </vt:lpstr>
      <vt:lpstr>Content slides</vt:lpstr>
      <vt:lpstr>End slides </vt:lpstr>
      <vt:lpstr>WORKFLOW WORKSHOP</vt:lpstr>
      <vt:lpstr>FORMÅL MED WORKFLOW WORKSHOP</vt:lpstr>
      <vt:lpstr>Formål med WORKFLOW WORKSHOP</vt:lpstr>
      <vt:lpstr>TYPISK AGENDA WORKFLOW WORKSHOP</vt:lpstr>
      <vt:lpstr>Typisk agenda</vt:lpstr>
      <vt:lpstr>FORBEREDELSER WORKFLOW WORKSHOP</vt:lpstr>
      <vt:lpstr>Forberedelser er nøkkelen til en vellykket workshop</vt:lpstr>
      <vt:lpstr>Gjennomlesing av relevant informasjon</vt:lpstr>
      <vt:lpstr>Forberedelsesmøte med kunden</vt:lpstr>
      <vt:lpstr>Planlegging av Workflow workshop</vt:lpstr>
      <vt:lpstr>Planlegging av Workflow workshop</vt:lpstr>
      <vt:lpstr>Planlegging av Workflow workshop</vt:lpstr>
      <vt:lpstr>GJENNOMFØRING WORKFLOW WORKSHOP</vt:lpstr>
      <vt:lpstr>Hvordan fasilitere Workflow workshop</vt:lpstr>
      <vt:lpstr>OPPSUMMERING / DOKUMENTASJON WORKFLOW WORKSHOP</vt:lpstr>
      <vt:lpstr>Hvordan gjennomføre Workflow workshop</vt:lpstr>
      <vt:lpstr>STØTTEDOKUMENTER WORKFLOW WORKSHOP</vt:lpstr>
      <vt:lpstr>Støttedokumenter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DE02 - Workflow workshop - Best practice</dc:title>
  <dc:creator>Pernille Anderson</dc:creator>
  <cp:lastModifiedBy>Øivind Urdal</cp:lastModifiedBy>
  <cp:revision>1</cp:revision>
  <dcterms:created xsi:type="dcterms:W3CDTF">2020-03-26T10:04:33Z</dcterms:created>
  <dcterms:modified xsi:type="dcterms:W3CDTF">2022-09-16T10:56:46Z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0x010100F8DDB2A6F8E7D2458FF5853B25AC807C</vt:lpwstr>
  </property>
  <property fmtid="{D5CDD505-2E9C-101B-9397-08002B2CF9AE}" pid="3" name="Order">
    <vt:lpwstr>3800.00000000000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