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 id="2147483710" r:id="rId6"/>
    <p:sldMasterId id="2147483752" r:id="rId7"/>
  </p:sldMasterIdLst>
  <p:notesMasterIdLst>
    <p:notesMasterId r:id="rId21"/>
  </p:notesMasterIdLst>
  <p:sldIdLst>
    <p:sldId id="257" r:id="rId8"/>
    <p:sldId id="1731651317" r:id="rId9"/>
    <p:sldId id="1731651325" r:id="rId10"/>
    <p:sldId id="1731651324" r:id="rId11"/>
    <p:sldId id="1731651323" r:id="rId12"/>
    <p:sldId id="1731651322" r:id="rId13"/>
    <p:sldId id="1731651297" r:id="rId14"/>
    <p:sldId id="1731651319" r:id="rId15"/>
    <p:sldId id="1731651327" r:id="rId16"/>
    <p:sldId id="1731651326" r:id="rId17"/>
    <p:sldId id="306" r:id="rId18"/>
    <p:sldId id="1731651318" r:id="rId19"/>
    <p:sldId id="173165125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Øivind Urdal" initials="ØU" lastIdx="1" clrIdx="0">
    <p:extLst>
      <p:ext uri="{19B8F6BF-5375-455C-9EA6-DF929625EA0E}">
        <p15:presenceInfo xmlns:p15="http://schemas.microsoft.com/office/powerpoint/2012/main" userId="S::urdal@superoffice.com::a519fee0-b56b-489a-8ee4-66b2d8616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B2929"/>
    <a:srgbClr val="FC8B5F"/>
    <a:srgbClr val="38B293"/>
    <a:srgbClr val="0B5F59"/>
    <a:srgbClr val="7B7B7B"/>
    <a:srgbClr val="B2B2B2"/>
    <a:srgbClr val="A6D3DD"/>
    <a:srgbClr val="304D6C"/>
    <a:srgbClr val="D34516"/>
    <a:srgbClr val="EF7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64DA67-D293-57E1-47DD-E65E9BDE6534}" v="3" dt="2021-11-22T09:04:23.598"/>
    <p1510:client id="{42EA25B9-1724-11CF-2F14-E25E6C55F0D9}" v="34" dt="2021-11-22T09:26:32.952"/>
    <p1510:client id="{72FA2BB6-064E-4410-61F1-F46C23EC44A8}" v="7" dt="2022-01-18T11:01:24.260"/>
    <p1510:client id="{8D7371B0-B735-4889-AE05-A6B224F5452C}" v="1" dt="2021-11-22T09:29:51.431"/>
    <p1510:client id="{D044C363-4538-00DE-861B-22A859198DB3}" v="37" dt="2021-11-22T09:32:18.902"/>
    <p1510:client id="{ED008A22-7967-A43D-DD28-707D38035C7C}" v="54" dt="2021-11-22T09:37:28.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7"/>
  </p:normalViewPr>
  <p:slideViewPr>
    <p:cSldViewPr snapToGrid="0">
      <p:cViewPr varScale="1">
        <p:scale>
          <a:sx n="151" d="100"/>
          <a:sy n="151" d="100"/>
        </p:scale>
        <p:origin x="120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Nguyen" userId="S::danieln@superoffice.com::717b64e3-9310-44b9-a5c8-b434d093a5ec" providerId="AD" clId="Web-{D044C363-4538-00DE-861B-22A859198DB3}"/>
    <pc:docChg chg="modSld">
      <pc:chgData name="Daniel Nguyen" userId="S::danieln@superoffice.com::717b64e3-9310-44b9-a5c8-b434d093a5ec" providerId="AD" clId="Web-{D044C363-4538-00DE-861B-22A859198DB3}" dt="2021-11-22T09:32:18.902" v="36" actId="1076"/>
      <pc:docMkLst>
        <pc:docMk/>
      </pc:docMkLst>
      <pc:sldChg chg="addSp delSp modSp">
        <pc:chgData name="Daniel Nguyen" userId="S::danieln@superoffice.com::717b64e3-9310-44b9-a5c8-b434d093a5ec" providerId="AD" clId="Web-{D044C363-4538-00DE-861B-22A859198DB3}" dt="2021-11-22T09:32:18.902" v="36" actId="1076"/>
        <pc:sldMkLst>
          <pc:docMk/>
          <pc:sldMk cId="2610536089" sldId="1731651327"/>
        </pc:sldMkLst>
        <pc:spChg chg="add del mod">
          <ac:chgData name="Daniel Nguyen" userId="S::danieln@superoffice.com::717b64e3-9310-44b9-a5c8-b434d093a5ec" providerId="AD" clId="Web-{D044C363-4538-00DE-861B-22A859198DB3}" dt="2021-11-22T09:31:27.478" v="16"/>
          <ac:spMkLst>
            <pc:docMk/>
            <pc:sldMk cId="2610536089" sldId="1731651327"/>
            <ac:spMk id="4" creationId="{D8CB6054-7AA2-4832-A146-DF87637E53FB}"/>
          </ac:spMkLst>
        </pc:spChg>
        <pc:spChg chg="add del mod">
          <ac:chgData name="Daniel Nguyen" userId="S::danieln@superoffice.com::717b64e3-9310-44b9-a5c8-b434d093a5ec" providerId="AD" clId="Web-{D044C363-4538-00DE-861B-22A859198DB3}" dt="2021-11-22T09:31:29.947" v="18"/>
          <ac:spMkLst>
            <pc:docMk/>
            <pc:sldMk cId="2610536089" sldId="1731651327"/>
            <ac:spMk id="8" creationId="{8542B3D2-1868-4D96-B71D-7853EAE8068D}"/>
          </ac:spMkLst>
        </pc:spChg>
        <pc:spChg chg="add del mod">
          <ac:chgData name="Daniel Nguyen" userId="S::danieln@superoffice.com::717b64e3-9310-44b9-a5c8-b434d093a5ec" providerId="AD" clId="Web-{D044C363-4538-00DE-861B-22A859198DB3}" dt="2021-11-22T09:31:28.400" v="17"/>
          <ac:spMkLst>
            <pc:docMk/>
            <pc:sldMk cId="2610536089" sldId="1731651327"/>
            <ac:spMk id="10" creationId="{E9EA2DCE-7E0C-4BDB-B8EB-54CA227BC059}"/>
          </ac:spMkLst>
        </pc:spChg>
        <pc:spChg chg="add mod">
          <ac:chgData name="Daniel Nguyen" userId="S::danieln@superoffice.com::717b64e3-9310-44b9-a5c8-b434d093a5ec" providerId="AD" clId="Web-{D044C363-4538-00DE-861B-22A859198DB3}" dt="2021-11-22T09:32:15.386" v="35" actId="1076"/>
          <ac:spMkLst>
            <pc:docMk/>
            <pc:sldMk cId="2610536089" sldId="1731651327"/>
            <ac:spMk id="12" creationId="{5A4A1A97-59A9-44C8-9C36-494DFD7660D4}"/>
          </ac:spMkLst>
        </pc:spChg>
        <pc:spChg chg="add mod">
          <ac:chgData name="Daniel Nguyen" userId="S::danieln@superoffice.com::717b64e3-9310-44b9-a5c8-b434d093a5ec" providerId="AD" clId="Web-{D044C363-4538-00DE-861B-22A859198DB3}" dt="2021-11-22T09:32:03.917" v="33" actId="1076"/>
          <ac:spMkLst>
            <pc:docMk/>
            <pc:sldMk cId="2610536089" sldId="1731651327"/>
            <ac:spMk id="14" creationId="{3C7E95BF-E689-4D4C-90A1-4CA4C62AB74A}"/>
          </ac:spMkLst>
        </pc:spChg>
        <pc:spChg chg="add mod">
          <ac:chgData name="Daniel Nguyen" userId="S::danieln@superoffice.com::717b64e3-9310-44b9-a5c8-b434d093a5ec" providerId="AD" clId="Web-{D044C363-4538-00DE-861B-22A859198DB3}" dt="2021-11-22T09:32:18.902" v="36" actId="1076"/>
          <ac:spMkLst>
            <pc:docMk/>
            <pc:sldMk cId="2610536089" sldId="1731651327"/>
            <ac:spMk id="16" creationId="{B423B022-25A0-4823-9E5F-BEDC2E2C78BD}"/>
          </ac:spMkLst>
        </pc:spChg>
      </pc:sldChg>
    </pc:docChg>
  </pc:docChgLst>
  <pc:docChgLst>
    <pc:chgData name="Sandra Ugland" userId="S::sandrau@superoffice.com::b7d47d55-99d5-42fe-86f4-898c0d124d9d" providerId="AD" clId="Web-{72FA2BB6-064E-4410-61F1-F46C23EC44A8}"/>
    <pc:docChg chg="modSld">
      <pc:chgData name="Sandra Ugland" userId="S::sandrau@superoffice.com::b7d47d55-99d5-42fe-86f4-898c0d124d9d" providerId="AD" clId="Web-{72FA2BB6-064E-4410-61F1-F46C23EC44A8}" dt="2022-01-18T11:01:21.244" v="5" actId="20577"/>
      <pc:docMkLst>
        <pc:docMk/>
      </pc:docMkLst>
      <pc:sldChg chg="modSp">
        <pc:chgData name="Sandra Ugland" userId="S::sandrau@superoffice.com::b7d47d55-99d5-42fe-86f4-898c0d124d9d" providerId="AD" clId="Web-{72FA2BB6-064E-4410-61F1-F46C23EC44A8}" dt="2022-01-18T11:01:21.244" v="5" actId="20577"/>
        <pc:sldMkLst>
          <pc:docMk/>
          <pc:sldMk cId="4151605118" sldId="1731651325"/>
        </pc:sldMkLst>
        <pc:spChg chg="mod">
          <ac:chgData name="Sandra Ugland" userId="S::sandrau@superoffice.com::b7d47d55-99d5-42fe-86f4-898c0d124d9d" providerId="AD" clId="Web-{72FA2BB6-064E-4410-61F1-F46C23EC44A8}" dt="2022-01-18T11:01:21.244" v="5" actId="20577"/>
          <ac:spMkLst>
            <pc:docMk/>
            <pc:sldMk cId="4151605118" sldId="1731651325"/>
            <ac:spMk id="9" creationId="{B5A25D11-979C-4ADC-AF06-FD360B79F87E}"/>
          </ac:spMkLst>
        </pc:spChg>
      </pc:sldChg>
    </pc:docChg>
  </pc:docChgLst>
  <pc:docChgLst>
    <pc:chgData name="Daniel Nguyen" userId="S::danieln@superoffice.com::717b64e3-9310-44b9-a5c8-b434d093a5ec" providerId="AD" clId="Web-{42EA25B9-1724-11CF-2F14-E25E6C55F0D9}"/>
    <pc:docChg chg="addSld modSld sldOrd">
      <pc:chgData name="Daniel Nguyen" userId="S::danieln@superoffice.com::717b64e3-9310-44b9-a5c8-b434d093a5ec" providerId="AD" clId="Web-{42EA25B9-1724-11CF-2F14-E25E6C55F0D9}" dt="2021-11-22T09:26:32.952" v="30"/>
      <pc:docMkLst>
        <pc:docMk/>
      </pc:docMkLst>
      <pc:sldChg chg="addSp delSp modSp ord">
        <pc:chgData name="Daniel Nguyen" userId="S::danieln@superoffice.com::717b64e3-9310-44b9-a5c8-b434d093a5ec" providerId="AD" clId="Web-{42EA25B9-1724-11CF-2F14-E25E6C55F0D9}" dt="2021-11-22T09:25:00.215" v="27"/>
        <pc:sldMkLst>
          <pc:docMk/>
          <pc:sldMk cId="2255954005" sldId="1731651319"/>
        </pc:sldMkLst>
        <pc:spChg chg="mod">
          <ac:chgData name="Daniel Nguyen" userId="S::danieln@superoffice.com::717b64e3-9310-44b9-a5c8-b434d093a5ec" providerId="AD" clId="Web-{42EA25B9-1724-11CF-2F14-E25E6C55F0D9}" dt="2021-11-22T09:21:04.099" v="7" actId="1076"/>
          <ac:spMkLst>
            <pc:docMk/>
            <pc:sldMk cId="2255954005" sldId="1731651319"/>
            <ac:spMk id="3" creationId="{5F54F986-B979-403D-BCBC-28751D1A86B4}"/>
          </ac:spMkLst>
        </pc:spChg>
        <pc:spChg chg="add del mod">
          <ac:chgData name="Daniel Nguyen" userId="S::danieln@superoffice.com::717b64e3-9310-44b9-a5c8-b434d093a5ec" providerId="AD" clId="Web-{42EA25B9-1724-11CF-2F14-E25E6C55F0D9}" dt="2021-11-22T09:25:00.215" v="27"/>
          <ac:spMkLst>
            <pc:docMk/>
            <pc:sldMk cId="2255954005" sldId="1731651319"/>
            <ac:spMk id="6" creationId="{766266C0-14EB-4272-9755-78DFE1EC208F}"/>
          </ac:spMkLst>
        </pc:spChg>
        <pc:picChg chg="add del mod ord">
          <ac:chgData name="Daniel Nguyen" userId="S::danieln@superoffice.com::717b64e3-9310-44b9-a5c8-b434d093a5ec" providerId="AD" clId="Web-{42EA25B9-1724-11CF-2F14-E25E6C55F0D9}" dt="2021-11-22T09:21:41.366" v="8"/>
          <ac:picMkLst>
            <pc:docMk/>
            <pc:sldMk cId="2255954005" sldId="1731651319"/>
            <ac:picMk id="4" creationId="{E2372B79-E12A-4438-9C24-917B888B214B}"/>
          </ac:picMkLst>
        </pc:picChg>
        <pc:picChg chg="add mod ord">
          <ac:chgData name="Daniel Nguyen" userId="S::danieln@superoffice.com::717b64e3-9310-44b9-a5c8-b434d093a5ec" providerId="AD" clId="Web-{42EA25B9-1724-11CF-2F14-E25E6C55F0D9}" dt="2021-11-22T09:24:33.355" v="26" actId="1076"/>
          <ac:picMkLst>
            <pc:docMk/>
            <pc:sldMk cId="2255954005" sldId="1731651319"/>
            <ac:picMk id="5" creationId="{CC83142E-C39B-4C24-A80C-FD3D38D96ACC}"/>
          </ac:picMkLst>
        </pc:picChg>
        <pc:picChg chg="del">
          <ac:chgData name="Daniel Nguyen" userId="S::danieln@superoffice.com::717b64e3-9310-44b9-a5c8-b434d093a5ec" providerId="AD" clId="Web-{42EA25B9-1724-11CF-2F14-E25E6C55F0D9}" dt="2021-11-22T09:20:38.958" v="0"/>
          <ac:picMkLst>
            <pc:docMk/>
            <pc:sldMk cId="2255954005" sldId="1731651319"/>
            <ac:picMk id="8" creationId="{1D5DA0F6-CE29-46F0-B5B0-08ADFFD5C27E}"/>
          </ac:picMkLst>
        </pc:picChg>
      </pc:sldChg>
      <pc:sldChg chg="addSp delSp modSp ord">
        <pc:chgData name="Daniel Nguyen" userId="S::danieln@superoffice.com::717b64e3-9310-44b9-a5c8-b434d093a5ec" providerId="AD" clId="Web-{42EA25B9-1724-11CF-2F14-E25E6C55F0D9}" dt="2021-11-22T09:23:09.181" v="21" actId="1076"/>
        <pc:sldMkLst>
          <pc:docMk/>
          <pc:sldMk cId="3809922823" sldId="1731651326"/>
        </pc:sldMkLst>
        <pc:spChg chg="del mod">
          <ac:chgData name="Daniel Nguyen" userId="S::danieln@superoffice.com::717b64e3-9310-44b9-a5c8-b434d093a5ec" providerId="AD" clId="Web-{42EA25B9-1724-11CF-2F14-E25E6C55F0D9}" dt="2021-11-22T09:22:52.196" v="19"/>
          <ac:spMkLst>
            <pc:docMk/>
            <pc:sldMk cId="3809922823" sldId="1731651326"/>
            <ac:spMk id="3" creationId="{5F54F986-B979-403D-BCBC-28751D1A86B4}"/>
          </ac:spMkLst>
        </pc:spChg>
        <pc:spChg chg="add mod">
          <ac:chgData name="Daniel Nguyen" userId="S::danieln@superoffice.com::717b64e3-9310-44b9-a5c8-b434d093a5ec" providerId="AD" clId="Web-{42EA25B9-1724-11CF-2F14-E25E6C55F0D9}" dt="2021-11-22T09:23:09.181" v="21" actId="1076"/>
          <ac:spMkLst>
            <pc:docMk/>
            <pc:sldMk cId="3809922823" sldId="1731651326"/>
            <ac:spMk id="4" creationId="{FA419BBF-2038-455E-9CC0-6E73A3A332E3}"/>
          </ac:spMkLst>
        </pc:spChg>
      </pc:sldChg>
      <pc:sldChg chg="modSp add replId">
        <pc:chgData name="Daniel Nguyen" userId="S::danieln@superoffice.com::717b64e3-9310-44b9-a5c8-b434d093a5ec" providerId="AD" clId="Web-{42EA25B9-1724-11CF-2F14-E25E6C55F0D9}" dt="2021-11-22T09:26:32.952" v="30"/>
        <pc:sldMkLst>
          <pc:docMk/>
          <pc:sldMk cId="2610536089" sldId="1731651327"/>
        </pc:sldMkLst>
        <pc:picChg chg="mod">
          <ac:chgData name="Daniel Nguyen" userId="S::danieln@superoffice.com::717b64e3-9310-44b9-a5c8-b434d093a5ec" providerId="AD" clId="Web-{42EA25B9-1724-11CF-2F14-E25E6C55F0D9}" dt="2021-11-22T09:26:32.952" v="30"/>
          <ac:picMkLst>
            <pc:docMk/>
            <pc:sldMk cId="2610536089" sldId="1731651327"/>
            <ac:picMk id="5" creationId="{CC83142E-C39B-4C24-A80C-FD3D38D96ACC}"/>
          </ac:picMkLst>
        </pc:picChg>
      </pc:sldChg>
    </pc:docChg>
  </pc:docChgLst>
  <pc:docChgLst>
    <pc:chgData name="Daniel Nguyen" userId="717b64e3-9310-44b9-a5c8-b434d093a5ec" providerId="ADAL" clId="{8D7371B0-B735-4889-AE05-A6B224F5452C}"/>
    <pc:docChg chg="modSld">
      <pc:chgData name="Daniel Nguyen" userId="717b64e3-9310-44b9-a5c8-b434d093a5ec" providerId="ADAL" clId="{8D7371B0-B735-4889-AE05-A6B224F5452C}" dt="2021-11-22T09:29:51.429" v="0" actId="1366"/>
      <pc:docMkLst>
        <pc:docMk/>
      </pc:docMkLst>
      <pc:sldChg chg="modSp">
        <pc:chgData name="Daniel Nguyen" userId="717b64e3-9310-44b9-a5c8-b434d093a5ec" providerId="ADAL" clId="{8D7371B0-B735-4889-AE05-A6B224F5452C}" dt="2021-11-22T09:29:51.429" v="0" actId="1366"/>
        <pc:sldMkLst>
          <pc:docMk/>
          <pc:sldMk cId="2610536089" sldId="1731651327"/>
        </pc:sldMkLst>
        <pc:picChg chg="mod">
          <ac:chgData name="Daniel Nguyen" userId="717b64e3-9310-44b9-a5c8-b434d093a5ec" providerId="ADAL" clId="{8D7371B0-B735-4889-AE05-A6B224F5452C}" dt="2021-11-22T09:29:51.429" v="0" actId="1366"/>
          <ac:picMkLst>
            <pc:docMk/>
            <pc:sldMk cId="2610536089" sldId="1731651327"/>
            <ac:picMk id="5" creationId="{CC83142E-C39B-4C24-A80C-FD3D38D96ACC}"/>
          </ac:picMkLst>
        </pc:picChg>
      </pc:sldChg>
    </pc:docChg>
  </pc:docChgLst>
  <pc:docChgLst>
    <pc:chgData name="Øivind Urdal" userId="S::urdal@superoffice.com::a519fee0-b56b-489a-8ee4-66b2d8616237" providerId="AD" clId="Web-{2E64DA67-D293-57E1-47DD-E65E9BDE6534}"/>
    <pc:docChg chg="modSld">
      <pc:chgData name="Øivind Urdal" userId="S::urdal@superoffice.com::a519fee0-b56b-489a-8ee4-66b2d8616237" providerId="AD" clId="Web-{2E64DA67-D293-57E1-47DD-E65E9BDE6534}" dt="2021-11-22T09:04:23.598" v="2" actId="1076"/>
      <pc:docMkLst>
        <pc:docMk/>
      </pc:docMkLst>
      <pc:sldChg chg="modSp">
        <pc:chgData name="Øivind Urdal" userId="S::urdal@superoffice.com::a519fee0-b56b-489a-8ee4-66b2d8616237" providerId="AD" clId="Web-{2E64DA67-D293-57E1-47DD-E65E9BDE6534}" dt="2021-11-22T09:04:23.598" v="2" actId="1076"/>
        <pc:sldMkLst>
          <pc:docMk/>
          <pc:sldMk cId="2255954005" sldId="1731651319"/>
        </pc:sldMkLst>
        <pc:spChg chg="mod">
          <ac:chgData name="Øivind Urdal" userId="S::urdal@superoffice.com::a519fee0-b56b-489a-8ee4-66b2d8616237" providerId="AD" clId="Web-{2E64DA67-D293-57E1-47DD-E65E9BDE6534}" dt="2021-11-22T09:04:23.598" v="2" actId="1076"/>
          <ac:spMkLst>
            <pc:docMk/>
            <pc:sldMk cId="2255954005" sldId="1731651319"/>
            <ac:spMk id="3" creationId="{5F54F986-B979-403D-BCBC-28751D1A86B4}"/>
          </ac:spMkLst>
        </pc:spChg>
      </pc:sldChg>
    </pc:docChg>
  </pc:docChgLst>
  <pc:docChgLst>
    <pc:chgData name="Daniel Nguyen" userId="S::danieln@superoffice.com::717b64e3-9310-44b9-a5c8-b434d093a5ec" providerId="AD" clId="Web-{ED008A22-7967-A43D-DD28-707D38035C7C}"/>
    <pc:docChg chg="modSld">
      <pc:chgData name="Daniel Nguyen" userId="S::danieln@superoffice.com::717b64e3-9310-44b9-a5c8-b434d093a5ec" providerId="AD" clId="Web-{ED008A22-7967-A43D-DD28-707D38035C7C}" dt="2021-11-22T09:37:28.885" v="58" actId="20577"/>
      <pc:docMkLst>
        <pc:docMk/>
      </pc:docMkLst>
      <pc:sldChg chg="addSp delSp modSp">
        <pc:chgData name="Daniel Nguyen" userId="S::danieln@superoffice.com::717b64e3-9310-44b9-a5c8-b434d093a5ec" providerId="AD" clId="Web-{ED008A22-7967-A43D-DD28-707D38035C7C}" dt="2021-11-22T09:37:28.885" v="58" actId="20577"/>
        <pc:sldMkLst>
          <pc:docMk/>
          <pc:sldMk cId="4151605118" sldId="1731651325"/>
        </pc:sldMkLst>
        <pc:spChg chg="mod">
          <ac:chgData name="Daniel Nguyen" userId="S::danieln@superoffice.com::717b64e3-9310-44b9-a5c8-b434d093a5ec" providerId="AD" clId="Web-{ED008A22-7967-A43D-DD28-707D38035C7C}" dt="2021-11-22T09:35:04.132" v="5" actId="1076"/>
          <ac:spMkLst>
            <pc:docMk/>
            <pc:sldMk cId="4151605118" sldId="1731651325"/>
            <ac:spMk id="3" creationId="{787A168E-ED81-4637-B8A5-943B9C057A7F}"/>
          </ac:spMkLst>
        </pc:spChg>
        <pc:spChg chg="mod">
          <ac:chgData name="Daniel Nguyen" userId="S::danieln@superoffice.com::717b64e3-9310-44b9-a5c8-b434d093a5ec" providerId="AD" clId="Web-{ED008A22-7967-A43D-DD28-707D38035C7C}" dt="2021-11-22T09:34:56.710" v="4" actId="14100"/>
          <ac:spMkLst>
            <pc:docMk/>
            <pc:sldMk cId="4151605118" sldId="1731651325"/>
            <ac:spMk id="4" creationId="{0C6DAA47-2EBB-47FB-AB28-DC562BE0F263}"/>
          </ac:spMkLst>
        </pc:spChg>
        <pc:spChg chg="add mod">
          <ac:chgData name="Daniel Nguyen" userId="S::danieln@superoffice.com::717b64e3-9310-44b9-a5c8-b434d093a5ec" providerId="AD" clId="Web-{ED008A22-7967-A43D-DD28-707D38035C7C}" dt="2021-11-22T09:37:28.885" v="58" actId="20577"/>
          <ac:spMkLst>
            <pc:docMk/>
            <pc:sldMk cId="4151605118" sldId="1731651325"/>
            <ac:spMk id="5" creationId="{E3D70B64-B2BB-48CD-BF6E-96414B627B57}"/>
          </ac:spMkLst>
        </pc:spChg>
        <pc:spChg chg="add del mod">
          <ac:chgData name="Daniel Nguyen" userId="S::danieln@superoffice.com::717b64e3-9310-44b9-a5c8-b434d093a5ec" providerId="AD" clId="Web-{ED008A22-7967-A43D-DD28-707D38035C7C}" dt="2021-11-22T09:36:24.133" v="35"/>
          <ac:spMkLst>
            <pc:docMk/>
            <pc:sldMk cId="4151605118" sldId="1731651325"/>
            <ac:spMk id="6" creationId="{734E1139-AE80-40F7-9992-86E93DE920BF}"/>
          </ac:spMkLst>
        </pc:spChg>
      </pc:sldChg>
    </pc:docChg>
  </pc:docChgLst>
  <pc:docChgLst>
    <pc:chgData name="Daniel Nguyen" userId="717b64e3-9310-44b9-a5c8-b434d093a5ec" providerId="ADAL" clId="{F009B3CC-66BB-4F25-AD56-699841093504}"/>
    <pc:docChg chg="undo custSel addSld delSld modSld sldOrd">
      <pc:chgData name="Daniel Nguyen" userId="717b64e3-9310-44b9-a5c8-b434d093a5ec" providerId="ADAL" clId="{F009B3CC-66BB-4F25-AD56-699841093504}" dt="2021-11-22T09:00:48.590" v="559" actId="20577"/>
      <pc:docMkLst>
        <pc:docMk/>
      </pc:docMkLst>
      <pc:sldChg chg="modSp mod">
        <pc:chgData name="Daniel Nguyen" userId="717b64e3-9310-44b9-a5c8-b434d093a5ec" providerId="ADAL" clId="{F009B3CC-66BB-4F25-AD56-699841093504}" dt="2021-11-22T08:27:44.152" v="54" actId="14100"/>
        <pc:sldMkLst>
          <pc:docMk/>
          <pc:sldMk cId="148608899" sldId="257"/>
        </pc:sldMkLst>
        <pc:spChg chg="mod">
          <ac:chgData name="Daniel Nguyen" userId="717b64e3-9310-44b9-a5c8-b434d093a5ec" providerId="ADAL" clId="{F009B3CC-66BB-4F25-AD56-699841093504}" dt="2021-11-22T08:27:44.152" v="54" actId="14100"/>
          <ac:spMkLst>
            <pc:docMk/>
            <pc:sldMk cId="148608899" sldId="257"/>
            <ac:spMk id="2" creationId="{159EF414-56B9-5646-9FB2-67D62E13AE48}"/>
          </ac:spMkLst>
        </pc:spChg>
        <pc:spChg chg="mod">
          <ac:chgData name="Daniel Nguyen" userId="717b64e3-9310-44b9-a5c8-b434d093a5ec" providerId="ADAL" clId="{F009B3CC-66BB-4F25-AD56-699841093504}" dt="2021-11-22T08:25:48.603" v="43" actId="20577"/>
          <ac:spMkLst>
            <pc:docMk/>
            <pc:sldMk cId="148608899" sldId="257"/>
            <ac:spMk id="3" creationId="{6EBE632B-89EB-CA4E-8148-46AF72B3DFBA}"/>
          </ac:spMkLst>
        </pc:spChg>
        <pc:spChg chg="mod">
          <ac:chgData name="Daniel Nguyen" userId="717b64e3-9310-44b9-a5c8-b434d093a5ec" providerId="ADAL" clId="{F009B3CC-66BB-4F25-AD56-699841093504}" dt="2021-11-22T08:25:18.418" v="22" actId="20577"/>
          <ac:spMkLst>
            <pc:docMk/>
            <pc:sldMk cId="148608899" sldId="257"/>
            <ac:spMk id="4" creationId="{742B9E3A-1F53-4750-BCCB-3F12AAA9C209}"/>
          </ac:spMkLst>
        </pc:spChg>
      </pc:sldChg>
      <pc:sldChg chg="delSp modSp mod">
        <pc:chgData name="Daniel Nguyen" userId="717b64e3-9310-44b9-a5c8-b434d093a5ec" providerId="ADAL" clId="{F009B3CC-66BB-4F25-AD56-699841093504}" dt="2021-11-22T08:30:54.214" v="99" actId="20577"/>
        <pc:sldMkLst>
          <pc:docMk/>
          <pc:sldMk cId="1262267687" sldId="1731651317"/>
        </pc:sldMkLst>
        <pc:spChg chg="mod">
          <ac:chgData name="Daniel Nguyen" userId="717b64e3-9310-44b9-a5c8-b434d093a5ec" providerId="ADAL" clId="{F009B3CC-66BB-4F25-AD56-699841093504}" dt="2021-11-22T08:30:54.214" v="99" actId="20577"/>
          <ac:spMkLst>
            <pc:docMk/>
            <pc:sldMk cId="1262267687" sldId="1731651317"/>
            <ac:spMk id="2" creationId="{15840884-2B48-864A-9AFE-A0D66147E81E}"/>
          </ac:spMkLst>
        </pc:spChg>
        <pc:spChg chg="mod">
          <ac:chgData name="Daniel Nguyen" userId="717b64e3-9310-44b9-a5c8-b434d093a5ec" providerId="ADAL" clId="{F009B3CC-66BB-4F25-AD56-699841093504}" dt="2021-11-22T08:30:39.673" v="94"/>
          <ac:spMkLst>
            <pc:docMk/>
            <pc:sldMk cId="1262267687" sldId="1731651317"/>
            <ac:spMk id="9" creationId="{B5A25D11-979C-4ADC-AF06-FD360B79F87E}"/>
          </ac:spMkLst>
        </pc:spChg>
        <pc:spChg chg="del mod">
          <ac:chgData name="Daniel Nguyen" userId="717b64e3-9310-44b9-a5c8-b434d093a5ec" providerId="ADAL" clId="{F009B3CC-66BB-4F25-AD56-699841093504}" dt="2021-11-22T08:30:46.877" v="97" actId="478"/>
          <ac:spMkLst>
            <pc:docMk/>
            <pc:sldMk cId="1262267687" sldId="1731651317"/>
            <ac:spMk id="10" creationId="{D217B966-86C3-4E67-B21C-220EF755071D}"/>
          </ac:spMkLst>
        </pc:spChg>
      </pc:sldChg>
      <pc:sldChg chg="addSp delSp modSp mod">
        <pc:chgData name="Daniel Nguyen" userId="717b64e3-9310-44b9-a5c8-b434d093a5ec" providerId="ADAL" clId="{F009B3CC-66BB-4F25-AD56-699841093504}" dt="2021-11-22T08:56:33.150" v="208" actId="1076"/>
        <pc:sldMkLst>
          <pc:docMk/>
          <pc:sldMk cId="2255954005" sldId="1731651319"/>
        </pc:sldMkLst>
        <pc:spChg chg="mod">
          <ac:chgData name="Daniel Nguyen" userId="717b64e3-9310-44b9-a5c8-b434d093a5ec" providerId="ADAL" clId="{F009B3CC-66BB-4F25-AD56-699841093504}" dt="2021-11-22T08:56:33.150" v="208" actId="1076"/>
          <ac:spMkLst>
            <pc:docMk/>
            <pc:sldMk cId="2255954005" sldId="1731651319"/>
            <ac:spMk id="3" creationId="{5F54F986-B979-403D-BCBC-28751D1A86B4}"/>
          </ac:spMkLst>
        </pc:spChg>
        <pc:picChg chg="add del mod ord">
          <ac:chgData name="Daniel Nguyen" userId="717b64e3-9310-44b9-a5c8-b434d093a5ec" providerId="ADAL" clId="{F009B3CC-66BB-4F25-AD56-699841093504}" dt="2021-11-22T08:54:56.340" v="197" actId="478"/>
          <ac:picMkLst>
            <pc:docMk/>
            <pc:sldMk cId="2255954005" sldId="1731651319"/>
            <ac:picMk id="5" creationId="{602B30BE-6CB5-4848-A14F-5106770CA42A}"/>
          </ac:picMkLst>
        </pc:picChg>
        <pc:picChg chg="del">
          <ac:chgData name="Daniel Nguyen" userId="717b64e3-9310-44b9-a5c8-b434d093a5ec" providerId="ADAL" clId="{F009B3CC-66BB-4F25-AD56-699841093504}" dt="2021-11-22T08:34:33.724" v="191" actId="478"/>
          <ac:picMkLst>
            <pc:docMk/>
            <pc:sldMk cId="2255954005" sldId="1731651319"/>
            <ac:picMk id="6" creationId="{DC46CE0C-16EB-4929-A4A3-185FFB7ADFD9}"/>
          </ac:picMkLst>
        </pc:picChg>
        <pc:picChg chg="add mod ord">
          <ac:chgData name="Daniel Nguyen" userId="717b64e3-9310-44b9-a5c8-b434d093a5ec" providerId="ADAL" clId="{F009B3CC-66BB-4F25-AD56-699841093504}" dt="2021-11-22T08:56:09.846" v="205" actId="1076"/>
          <ac:picMkLst>
            <pc:docMk/>
            <pc:sldMk cId="2255954005" sldId="1731651319"/>
            <ac:picMk id="8" creationId="{1D5DA0F6-CE29-46F0-B5B0-08ADFFD5C27E}"/>
          </ac:picMkLst>
        </pc:picChg>
      </pc:sldChg>
      <pc:sldChg chg="modSp mod">
        <pc:chgData name="Daniel Nguyen" userId="717b64e3-9310-44b9-a5c8-b434d093a5ec" providerId="ADAL" clId="{F009B3CC-66BB-4F25-AD56-699841093504}" dt="2021-11-22T08:32:51.152" v="189" actId="20577"/>
        <pc:sldMkLst>
          <pc:docMk/>
          <pc:sldMk cId="2523750126" sldId="1731651323"/>
        </pc:sldMkLst>
        <pc:spChg chg="mod">
          <ac:chgData name="Daniel Nguyen" userId="717b64e3-9310-44b9-a5c8-b434d093a5ec" providerId="ADAL" clId="{F009B3CC-66BB-4F25-AD56-699841093504}" dt="2021-11-22T08:32:51.152" v="189" actId="20577"/>
          <ac:spMkLst>
            <pc:docMk/>
            <pc:sldMk cId="2523750126" sldId="1731651323"/>
            <ac:spMk id="9" creationId="{B5A25D11-979C-4ADC-AF06-FD360B79F87E}"/>
          </ac:spMkLst>
        </pc:spChg>
      </pc:sldChg>
      <pc:sldChg chg="add ord">
        <pc:chgData name="Daniel Nguyen" userId="717b64e3-9310-44b9-a5c8-b434d093a5ec" providerId="ADAL" clId="{F009B3CC-66BB-4F25-AD56-699841093504}" dt="2021-11-22T08:27:55.258" v="59"/>
        <pc:sldMkLst>
          <pc:docMk/>
          <pc:sldMk cId="1565014864" sldId="1731651324"/>
        </pc:sldMkLst>
      </pc:sldChg>
      <pc:sldChg chg="add del">
        <pc:chgData name="Daniel Nguyen" userId="717b64e3-9310-44b9-a5c8-b434d093a5ec" providerId="ADAL" clId="{F009B3CC-66BB-4F25-AD56-699841093504}" dt="2021-11-22T08:27:52.512" v="56" actId="2890"/>
        <pc:sldMkLst>
          <pc:docMk/>
          <pc:sldMk cId="1956951248" sldId="1731651324"/>
        </pc:sldMkLst>
      </pc:sldChg>
      <pc:sldChg chg="addSp modSp add mod modClrScheme chgLayout">
        <pc:chgData name="Daniel Nguyen" userId="717b64e3-9310-44b9-a5c8-b434d093a5ec" providerId="ADAL" clId="{F009B3CC-66BB-4F25-AD56-699841093504}" dt="2021-11-22T09:00:48.590" v="559" actId="20577"/>
        <pc:sldMkLst>
          <pc:docMk/>
          <pc:sldMk cId="4151605118" sldId="1731651325"/>
        </pc:sldMkLst>
        <pc:spChg chg="mod ord">
          <ac:chgData name="Daniel Nguyen" userId="717b64e3-9310-44b9-a5c8-b434d093a5ec" providerId="ADAL" clId="{F009B3CC-66BB-4F25-AD56-699841093504}" dt="2021-11-22T09:00:48.590" v="559" actId="20577"/>
          <ac:spMkLst>
            <pc:docMk/>
            <pc:sldMk cId="4151605118" sldId="1731651325"/>
            <ac:spMk id="2" creationId="{15840884-2B48-864A-9AFE-A0D66147E81E}"/>
          </ac:spMkLst>
        </pc:spChg>
        <pc:spChg chg="add mod ord">
          <ac:chgData name="Daniel Nguyen" userId="717b64e3-9310-44b9-a5c8-b434d093a5ec" providerId="ADAL" clId="{F009B3CC-66BB-4F25-AD56-699841093504}" dt="2021-11-22T08:59:12.602" v="281" actId="20577"/>
          <ac:spMkLst>
            <pc:docMk/>
            <pc:sldMk cId="4151605118" sldId="1731651325"/>
            <ac:spMk id="3" creationId="{787A168E-ED81-4637-B8A5-943B9C057A7F}"/>
          </ac:spMkLst>
        </pc:spChg>
        <pc:spChg chg="add mod ord">
          <ac:chgData name="Daniel Nguyen" userId="717b64e3-9310-44b9-a5c8-b434d093a5ec" providerId="ADAL" clId="{F009B3CC-66BB-4F25-AD56-699841093504}" dt="2021-11-22T08:58:58.742" v="218" actId="20577"/>
          <ac:spMkLst>
            <pc:docMk/>
            <pc:sldMk cId="4151605118" sldId="1731651325"/>
            <ac:spMk id="4" creationId="{0C6DAA47-2EBB-47FB-AB28-DC562BE0F263}"/>
          </ac:spMkLst>
        </pc:spChg>
        <pc:spChg chg="mod ord">
          <ac:chgData name="Daniel Nguyen" userId="717b64e3-9310-44b9-a5c8-b434d093a5ec" providerId="ADAL" clId="{F009B3CC-66BB-4F25-AD56-699841093504}" dt="2021-11-22T09:00:28.535" v="531" actId="20577"/>
          <ac:spMkLst>
            <pc:docMk/>
            <pc:sldMk cId="4151605118" sldId="1731651325"/>
            <ac:spMk id="9" creationId="{B5A25D11-979C-4ADC-AF06-FD360B79F87E}"/>
          </ac:spMkLst>
        </pc:spChg>
      </pc:sldChg>
      <pc:sldChg chg="add">
        <pc:chgData name="Daniel Nguyen" userId="717b64e3-9310-44b9-a5c8-b434d093a5ec" providerId="ADAL" clId="{F009B3CC-66BB-4F25-AD56-699841093504}" dt="2021-11-22T08:34:29.483" v="190" actId="2890"/>
        <pc:sldMkLst>
          <pc:docMk/>
          <pc:sldMk cId="3809922823" sldId="1731651326"/>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F0AE1-10F1-4C0D-8DFF-0F26A89FDE7A}"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FF07F-6153-404E-98ED-6685930F9ACB}" type="slidenum">
              <a:rPr lang="en-US" smtClean="0"/>
              <a:t>‹#›</a:t>
            </a:fld>
            <a:endParaRPr lang="en-US"/>
          </a:p>
        </p:txBody>
      </p:sp>
    </p:spTree>
    <p:extLst>
      <p:ext uri="{BB962C8B-B14F-4D97-AF65-F5344CB8AC3E}">
        <p14:creationId xmlns:p14="http://schemas.microsoft.com/office/powerpoint/2010/main" val="88387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1D8F5-F81D-C84A-98C1-750C41B6CE4F}"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75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Utbytte – Gir det mening å gjennomføre og hvordan skal vi gjennomføre? Hva sitter vi igjen med ved å gjøre dette?</a:t>
            </a:r>
          </a:p>
          <a:p>
            <a:r>
              <a:rPr lang="nb-NO"/>
              <a:t>Styring – Er det viktige aktiviteter eller dokumenter vi mener er essensielle for at prosessen blir vellykket?</a:t>
            </a:r>
          </a:p>
          <a:p>
            <a:r>
              <a:rPr lang="nb-NO"/>
              <a:t>Analyse – Gi mulighet til å kunne analysere prosessene og peke på hva som ikke fungerer og hvorfor</a:t>
            </a:r>
          </a:p>
          <a:p>
            <a:r>
              <a:rPr lang="nb-NO"/>
              <a:t>Feil &amp; Mangler - Er det spesielle aktiviteter og dokumenter som bør være på plass for at vi lykkes oftere?</a:t>
            </a:r>
          </a:p>
          <a:p>
            <a:r>
              <a:rPr lang="nb-NO"/>
              <a:t>Samarbeid – Det skal bli enklere å samarbeide og å føre samtaler rundt prosessene som kjøres når alle snakker samme språk.</a:t>
            </a:r>
          </a:p>
        </p:txBody>
      </p:sp>
      <p:sp>
        <p:nvSpPr>
          <p:cNvPr id="4" name="Slide Number Placeholder 3"/>
          <p:cNvSpPr>
            <a:spLocks noGrp="1"/>
          </p:cNvSpPr>
          <p:nvPr>
            <p:ph type="sldNum" sz="quarter" idx="5"/>
          </p:nvPr>
        </p:nvSpPr>
        <p:spPr/>
        <p:txBody>
          <a:bodyPr/>
          <a:lstStyle/>
          <a:p>
            <a:fld id="{3E7FF07F-6153-404E-98ED-6685930F9ACB}" type="slidenum">
              <a:rPr lang="en-US" smtClean="0"/>
              <a:t>12</a:t>
            </a:fld>
            <a:endParaRPr lang="en-US"/>
          </a:p>
        </p:txBody>
      </p:sp>
    </p:spTree>
    <p:extLst>
      <p:ext uri="{BB962C8B-B14F-4D97-AF65-F5344CB8AC3E}">
        <p14:creationId xmlns:p14="http://schemas.microsoft.com/office/powerpoint/2010/main" val="244168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spTree>
    <p:extLst>
      <p:ext uri="{BB962C8B-B14F-4D97-AF65-F5344CB8AC3E}">
        <p14:creationId xmlns:p14="http://schemas.microsoft.com/office/powerpoint/2010/main" val="303043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omputer image and capti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9ADF90-DA4B-2349-BB54-3C3D60931612}"/>
              </a:ext>
            </a:extLst>
          </p:cNvPr>
          <p:cNvSpPr/>
          <p:nvPr userDrawn="1"/>
        </p:nvSpPr>
        <p:spPr>
          <a:xfrm>
            <a:off x="1" y="5864524"/>
            <a:ext cx="12192000" cy="993476"/>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itle 1">
            <a:extLst>
              <a:ext uri="{FF2B5EF4-FFF2-40B4-BE49-F238E27FC236}">
                <a16:creationId xmlns:a16="http://schemas.microsoft.com/office/drawing/2014/main" id="{B933E77F-C5A7-614F-88EF-A278343E98D6}"/>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13" name="Text Placeholder 3">
            <a:extLst>
              <a:ext uri="{FF2B5EF4-FFF2-40B4-BE49-F238E27FC236}">
                <a16:creationId xmlns:a16="http://schemas.microsoft.com/office/drawing/2014/main" id="{41D4F94C-B06B-8F4F-970E-7FB24259F23A}"/>
              </a:ext>
            </a:extLst>
          </p:cNvPr>
          <p:cNvSpPr>
            <a:spLocks noGrp="1"/>
          </p:cNvSpPr>
          <p:nvPr>
            <p:ph type="body" sz="half" idx="2" hasCustomPrompt="1"/>
          </p:nvPr>
        </p:nvSpPr>
        <p:spPr>
          <a:xfrm>
            <a:off x="839788" y="2510725"/>
            <a:ext cx="3932237" cy="28671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6" name="Picture 5" descr="A screenshot of a cell phone&#10;&#10;Description automatically generated">
            <a:extLst>
              <a:ext uri="{FF2B5EF4-FFF2-40B4-BE49-F238E27FC236}">
                <a16:creationId xmlns:a16="http://schemas.microsoft.com/office/drawing/2014/main" id="{0A71EAB3-F151-7F4E-B286-5A9458364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5939" y="987424"/>
            <a:ext cx="6312022" cy="5262982"/>
          </a:xfrm>
          <a:prstGeom prst="rect">
            <a:avLst/>
          </a:prstGeom>
          <a:effectLst>
            <a:reflection stA="28000" endPos="65000" dir="5400000" sy="-100000" algn="bl" rotWithShape="0"/>
          </a:effectLst>
        </p:spPr>
      </p:pic>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5529263" y="1182718"/>
            <a:ext cx="5892573" cy="331580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2732804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F51625-F00D-3A4F-AEB6-3A8474424D53}"/>
              </a:ext>
            </a:extLst>
          </p:cNvPr>
          <p:cNvSpPr txBox="1">
            <a:spLocks/>
          </p:cNvSpPr>
          <p:nvPr userDrawn="1"/>
        </p:nvSpPr>
        <p:spPr>
          <a:xfrm>
            <a:off x="4082190" y="16520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F1F3AFE0-178E-564D-A156-E38F859F8ED6}"/>
              </a:ext>
            </a:extLst>
          </p:cNvPr>
          <p:cNvSpPr>
            <a:spLocks noGrp="1"/>
          </p:cNvSpPr>
          <p:nvPr>
            <p:ph type="body" sz="quarter" idx="12" hasCustomPrompt="1"/>
          </p:nvPr>
        </p:nvSpPr>
        <p:spPr>
          <a:xfrm>
            <a:off x="5015231" y="1815134"/>
            <a:ext cx="5591810" cy="2386013"/>
          </a:xfrm>
          <a:prstGeom prst="rect">
            <a:avLst/>
          </a:prstGeom>
        </p:spPr>
        <p:txBody>
          <a:bodyPr/>
          <a:lstStyle>
            <a:lvl1pPr marL="0" indent="0" algn="l">
              <a:buNone/>
              <a:defRPr sz="3600" b="1">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a:t>Your quote here, </a:t>
            </a:r>
            <a:r>
              <a:rPr lang="en-US" noProof="0" err="1"/>
              <a:t>Sigilne</a:t>
            </a:r>
            <a:r>
              <a:rPr lang="en-US" noProof="0"/>
              <a:t> </a:t>
            </a:r>
            <a:r>
              <a:rPr lang="en-US" noProof="0" err="1"/>
              <a:t>nonsum</a:t>
            </a:r>
            <a:r>
              <a:rPr lang="en-US" noProof="0"/>
              <a:t> public eps, </a:t>
            </a:r>
            <a:r>
              <a:rPr lang="en-US" noProof="0" err="1"/>
              <a:t>nonsim</a:t>
            </a:r>
            <a:r>
              <a:rPr lang="en-US" noProof="0"/>
              <a:t> </a:t>
            </a:r>
            <a:r>
              <a:rPr lang="en-US" noProof="0" err="1"/>
              <a:t>ortusa</a:t>
            </a:r>
            <a:r>
              <a:rPr lang="en-US" noProof="0"/>
              <a:t> con </a:t>
            </a:r>
            <a:r>
              <a:rPr lang="en-US" noProof="0" err="1"/>
              <a:t>hocam</a:t>
            </a:r>
            <a:r>
              <a:rPr lang="en-US" noProof="0"/>
              <a:t> </a:t>
            </a:r>
            <a:r>
              <a:rPr lang="en-US" noProof="0" err="1"/>
              <a:t>sente</a:t>
            </a:r>
            <a:r>
              <a:rPr lang="en-US" noProof="0"/>
              <a:t> </a:t>
            </a:r>
            <a:r>
              <a:rPr lang="en-US" noProof="0" err="1"/>
              <a:t>nonsum</a:t>
            </a:r>
            <a:r>
              <a:rPr lang="en-US" noProof="0"/>
              <a:t>.</a:t>
            </a:r>
          </a:p>
        </p:txBody>
      </p:sp>
      <p:sp>
        <p:nvSpPr>
          <p:cNvPr id="5" name="Text Placeholder 3">
            <a:extLst>
              <a:ext uri="{FF2B5EF4-FFF2-40B4-BE49-F238E27FC236}">
                <a16:creationId xmlns:a16="http://schemas.microsoft.com/office/drawing/2014/main" id="{E51DA49E-CFEF-4943-8047-E4271B9D0A23}"/>
              </a:ext>
            </a:extLst>
          </p:cNvPr>
          <p:cNvSpPr>
            <a:spLocks noGrp="1"/>
          </p:cNvSpPr>
          <p:nvPr>
            <p:ph type="body" sz="quarter" idx="13" hasCustomPrompt="1"/>
          </p:nvPr>
        </p:nvSpPr>
        <p:spPr>
          <a:xfrm>
            <a:off x="5015230" y="43868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err="1"/>
              <a:t>Navne</a:t>
            </a:r>
            <a:r>
              <a:rPr lang="en-US" noProof="0"/>
              <a:t> </a:t>
            </a:r>
            <a:r>
              <a:rPr lang="en-US" noProof="0" err="1"/>
              <a:t>Navneson</a:t>
            </a:r>
            <a:endParaRPr lang="en-US" noProof="0"/>
          </a:p>
        </p:txBody>
      </p:sp>
      <p:sp>
        <p:nvSpPr>
          <p:cNvPr id="6" name="Rectangle 5">
            <a:extLst>
              <a:ext uri="{FF2B5EF4-FFF2-40B4-BE49-F238E27FC236}">
                <a16:creationId xmlns:a16="http://schemas.microsoft.com/office/drawing/2014/main" id="{E66678A7-FF45-1146-9106-864ED032FBBE}"/>
              </a:ext>
            </a:extLst>
          </p:cNvPr>
          <p:cNvSpPr/>
          <p:nvPr userDrawn="1"/>
        </p:nvSpPr>
        <p:spPr>
          <a:xfrm>
            <a:off x="-1" y="-1"/>
            <a:ext cx="2680207" cy="6858001"/>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icture Placeholder 13">
            <a:extLst>
              <a:ext uri="{FF2B5EF4-FFF2-40B4-BE49-F238E27FC236}">
                <a16:creationId xmlns:a16="http://schemas.microsoft.com/office/drawing/2014/main" id="{F1A19389-B0AB-8440-BEA1-55F72F15B3CE}"/>
              </a:ext>
            </a:extLst>
          </p:cNvPr>
          <p:cNvSpPr>
            <a:spLocks noGrp="1"/>
          </p:cNvSpPr>
          <p:nvPr>
            <p:ph type="pic" sz="quarter" idx="10" hasCustomPrompt="1"/>
          </p:nvPr>
        </p:nvSpPr>
        <p:spPr>
          <a:xfrm>
            <a:off x="1862145" y="2387744"/>
            <a:ext cx="1636124" cy="1583555"/>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a:t>Click to </a:t>
            </a:r>
            <a:br>
              <a:rPr lang="en-US" noProof="0"/>
            </a:br>
            <a:r>
              <a:rPr lang="en-US" noProof="0"/>
              <a:t>apply round image of the person </a:t>
            </a:r>
          </a:p>
        </p:txBody>
      </p:sp>
    </p:spTree>
    <p:extLst>
      <p:ext uri="{BB962C8B-B14F-4D97-AF65-F5344CB8AC3E}">
        <p14:creationId xmlns:p14="http://schemas.microsoft.com/office/powerpoint/2010/main" val="63421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 boxes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54615"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6" name="Title 1">
            <a:extLst>
              <a:ext uri="{FF2B5EF4-FFF2-40B4-BE49-F238E27FC236}">
                <a16:creationId xmlns:a16="http://schemas.microsoft.com/office/drawing/2014/main" id="{5B6D3DA5-3340-EF47-B15D-291582037D01}"/>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5" name="Content Placeholder 2">
            <a:extLst>
              <a:ext uri="{FF2B5EF4-FFF2-40B4-BE49-F238E27FC236}">
                <a16:creationId xmlns:a16="http://schemas.microsoft.com/office/drawing/2014/main" id="{CE9C4906-4C4E-A74E-B75C-FD3BF9117E69}"/>
              </a:ext>
            </a:extLst>
          </p:cNvPr>
          <p:cNvSpPr>
            <a:spLocks noGrp="1"/>
          </p:cNvSpPr>
          <p:nvPr>
            <p:ph idx="1" hasCustomPrompt="1"/>
          </p:nvPr>
        </p:nvSpPr>
        <p:spPr>
          <a:xfrm>
            <a:off x="1081779"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7" name="Content Placeholder 2">
            <a:extLst>
              <a:ext uri="{FF2B5EF4-FFF2-40B4-BE49-F238E27FC236}">
                <a16:creationId xmlns:a16="http://schemas.microsoft.com/office/drawing/2014/main" id="{0FB64B3F-4335-1943-9D37-54A38D439508}"/>
              </a:ext>
            </a:extLst>
          </p:cNvPr>
          <p:cNvSpPr>
            <a:spLocks noGrp="1"/>
          </p:cNvSpPr>
          <p:nvPr>
            <p:ph idx="22" hasCustomPrompt="1"/>
          </p:nvPr>
        </p:nvSpPr>
        <p:spPr>
          <a:xfrm>
            <a:off x="4669968"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8" name="Content Placeholder 2">
            <a:extLst>
              <a:ext uri="{FF2B5EF4-FFF2-40B4-BE49-F238E27FC236}">
                <a16:creationId xmlns:a16="http://schemas.microsoft.com/office/drawing/2014/main" id="{72A77B79-4840-4343-B221-301CC5F18C64}"/>
              </a:ext>
            </a:extLst>
          </p:cNvPr>
          <p:cNvSpPr>
            <a:spLocks noGrp="1"/>
          </p:cNvSpPr>
          <p:nvPr>
            <p:ph idx="23" hasCustomPrompt="1"/>
          </p:nvPr>
        </p:nvSpPr>
        <p:spPr>
          <a:xfrm>
            <a:off x="8298194"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grpSp>
        <p:nvGrpSpPr>
          <p:cNvPr id="13" name="Group 12">
            <a:extLst>
              <a:ext uri="{FF2B5EF4-FFF2-40B4-BE49-F238E27FC236}">
                <a16:creationId xmlns:a16="http://schemas.microsoft.com/office/drawing/2014/main" id="{F1241013-09E9-4FB7-92BC-4BD691F68DEB}"/>
              </a:ext>
            </a:extLst>
          </p:cNvPr>
          <p:cNvGrpSpPr/>
          <p:nvPr userDrawn="1"/>
        </p:nvGrpSpPr>
        <p:grpSpPr>
          <a:xfrm>
            <a:off x="5298136" y="6367822"/>
            <a:ext cx="1859656" cy="276999"/>
            <a:chOff x="5084129" y="6423483"/>
            <a:chExt cx="1859656" cy="276999"/>
          </a:xfrm>
        </p:grpSpPr>
        <p:pic>
          <p:nvPicPr>
            <p:cNvPr id="19" name="Picture 18" descr="A picture containing traffic, stop, background, dark&#10;&#10;Description automatically generated">
              <a:extLst>
                <a:ext uri="{FF2B5EF4-FFF2-40B4-BE49-F238E27FC236}">
                  <a16:creationId xmlns:a16="http://schemas.microsoft.com/office/drawing/2014/main" id="{E290B82D-8F20-4E02-99F3-67BF38D6A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3768" y="6437395"/>
              <a:ext cx="1330017" cy="176893"/>
            </a:xfrm>
            <a:prstGeom prst="rect">
              <a:avLst/>
            </a:prstGeom>
          </p:spPr>
        </p:pic>
        <p:sp>
          <p:nvSpPr>
            <p:cNvPr id="20" name="TextBox 19">
              <a:extLst>
                <a:ext uri="{FF2B5EF4-FFF2-40B4-BE49-F238E27FC236}">
                  <a16:creationId xmlns:a16="http://schemas.microsoft.com/office/drawing/2014/main" id="{78213CEB-FDE4-4926-8E22-60D318EF1406}"/>
                </a:ext>
              </a:extLst>
            </p:cNvPr>
            <p:cNvSpPr txBox="1"/>
            <p:nvPr userDrawn="1"/>
          </p:nvSpPr>
          <p:spPr>
            <a:xfrm>
              <a:off x="5084129" y="6423483"/>
              <a:ext cx="657768" cy="276999"/>
            </a:xfrm>
            <a:prstGeom prst="rect">
              <a:avLst/>
            </a:prstGeom>
            <a:noFill/>
          </p:spPr>
          <p:txBody>
            <a:bodyPr wrap="square" rtlCol="0">
              <a:spAutoFit/>
            </a:bodyPr>
            <a:lstStyle/>
            <a:p>
              <a:pPr algn="ctr"/>
              <a:r>
                <a:rPr lang="en-US" sz="1200"/>
                <a:t>with</a:t>
              </a:r>
            </a:p>
          </p:txBody>
        </p:sp>
      </p:grpSp>
    </p:spTree>
    <p:extLst>
      <p:ext uri="{BB962C8B-B14F-4D97-AF65-F5344CB8AC3E}">
        <p14:creationId xmlns:p14="http://schemas.microsoft.com/office/powerpoint/2010/main" val="328639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1.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5183188" y="987425"/>
            <a:ext cx="6172200" cy="4881562"/>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grpSp>
        <p:nvGrpSpPr>
          <p:cNvPr id="5" name="Group 4">
            <a:extLst>
              <a:ext uri="{FF2B5EF4-FFF2-40B4-BE49-F238E27FC236}">
                <a16:creationId xmlns:a16="http://schemas.microsoft.com/office/drawing/2014/main" id="{8A6E472C-7914-4202-8454-381AA9D2093D}"/>
              </a:ext>
            </a:extLst>
          </p:cNvPr>
          <p:cNvGrpSpPr/>
          <p:nvPr userDrawn="1"/>
        </p:nvGrpSpPr>
        <p:grpSpPr>
          <a:xfrm>
            <a:off x="5298136" y="6367822"/>
            <a:ext cx="1859656" cy="276999"/>
            <a:chOff x="5084129" y="6423483"/>
            <a:chExt cx="1859656" cy="276999"/>
          </a:xfrm>
        </p:grpSpPr>
        <p:pic>
          <p:nvPicPr>
            <p:cNvPr id="6" name="Picture 5" descr="A picture containing traffic, stop, background, dark&#10;&#10;Description automatically generated">
              <a:extLst>
                <a:ext uri="{FF2B5EF4-FFF2-40B4-BE49-F238E27FC236}">
                  <a16:creationId xmlns:a16="http://schemas.microsoft.com/office/drawing/2014/main" id="{0025224A-05DB-4E8F-A555-C733F2B07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3768" y="6437395"/>
              <a:ext cx="1330017" cy="176893"/>
            </a:xfrm>
            <a:prstGeom prst="rect">
              <a:avLst/>
            </a:prstGeom>
          </p:spPr>
        </p:pic>
        <p:sp>
          <p:nvSpPr>
            <p:cNvPr id="7" name="TextBox 6">
              <a:extLst>
                <a:ext uri="{FF2B5EF4-FFF2-40B4-BE49-F238E27FC236}">
                  <a16:creationId xmlns:a16="http://schemas.microsoft.com/office/drawing/2014/main" id="{22719A2D-6955-4790-9C8B-EFD16C3DA05E}"/>
                </a:ext>
              </a:extLst>
            </p:cNvPr>
            <p:cNvSpPr txBox="1"/>
            <p:nvPr userDrawn="1"/>
          </p:nvSpPr>
          <p:spPr>
            <a:xfrm>
              <a:off x="5084129" y="6423483"/>
              <a:ext cx="657768" cy="276999"/>
            </a:xfrm>
            <a:prstGeom prst="rect">
              <a:avLst/>
            </a:prstGeom>
            <a:noFill/>
          </p:spPr>
          <p:txBody>
            <a:bodyPr wrap="square" rtlCol="0">
              <a:spAutoFit/>
            </a:bodyPr>
            <a:lstStyle/>
            <a:p>
              <a:pPr algn="ctr"/>
              <a:r>
                <a:rPr lang="en-US" sz="1200"/>
                <a:t>with</a:t>
              </a:r>
            </a:p>
          </p:txBody>
        </p:sp>
      </p:grpSp>
    </p:spTree>
    <p:extLst>
      <p:ext uri="{BB962C8B-B14F-4D97-AF65-F5344CB8AC3E}">
        <p14:creationId xmlns:p14="http://schemas.microsoft.com/office/powerpoint/2010/main" val="2252158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F51625-F00D-3A4F-AEB6-3A8474424D53}"/>
              </a:ext>
            </a:extLst>
          </p:cNvPr>
          <p:cNvSpPr txBox="1">
            <a:spLocks/>
          </p:cNvSpPr>
          <p:nvPr userDrawn="1"/>
        </p:nvSpPr>
        <p:spPr>
          <a:xfrm>
            <a:off x="4082190" y="16520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F1F3AFE0-178E-564D-A156-E38F859F8ED6}"/>
              </a:ext>
            </a:extLst>
          </p:cNvPr>
          <p:cNvSpPr>
            <a:spLocks noGrp="1"/>
          </p:cNvSpPr>
          <p:nvPr>
            <p:ph type="body" sz="quarter" idx="12" hasCustomPrompt="1"/>
          </p:nvPr>
        </p:nvSpPr>
        <p:spPr>
          <a:xfrm>
            <a:off x="5015231" y="1815134"/>
            <a:ext cx="5591810" cy="2386013"/>
          </a:xfrm>
          <a:prstGeom prst="rect">
            <a:avLst/>
          </a:prstGeom>
        </p:spPr>
        <p:txBody>
          <a:bodyPr/>
          <a:lstStyle>
            <a:lvl1pPr marL="0" indent="0" algn="l">
              <a:buNone/>
              <a:defRPr sz="3600" b="1">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a:t>Your quote here, </a:t>
            </a:r>
            <a:r>
              <a:rPr lang="en-US" noProof="0" err="1"/>
              <a:t>Sigilne</a:t>
            </a:r>
            <a:r>
              <a:rPr lang="en-US" noProof="0"/>
              <a:t> </a:t>
            </a:r>
            <a:r>
              <a:rPr lang="en-US" noProof="0" err="1"/>
              <a:t>nonsum</a:t>
            </a:r>
            <a:r>
              <a:rPr lang="en-US" noProof="0"/>
              <a:t> public eps, </a:t>
            </a:r>
            <a:r>
              <a:rPr lang="en-US" noProof="0" err="1"/>
              <a:t>nonsim</a:t>
            </a:r>
            <a:r>
              <a:rPr lang="en-US" noProof="0"/>
              <a:t> </a:t>
            </a:r>
            <a:r>
              <a:rPr lang="en-US" noProof="0" err="1"/>
              <a:t>ortusa</a:t>
            </a:r>
            <a:r>
              <a:rPr lang="en-US" noProof="0"/>
              <a:t> con </a:t>
            </a:r>
            <a:r>
              <a:rPr lang="en-US" noProof="0" err="1"/>
              <a:t>hocam</a:t>
            </a:r>
            <a:r>
              <a:rPr lang="en-US" noProof="0"/>
              <a:t> </a:t>
            </a:r>
            <a:r>
              <a:rPr lang="en-US" noProof="0" err="1"/>
              <a:t>sente</a:t>
            </a:r>
            <a:r>
              <a:rPr lang="en-US" noProof="0"/>
              <a:t> </a:t>
            </a:r>
            <a:r>
              <a:rPr lang="en-US" noProof="0" err="1"/>
              <a:t>nonsum</a:t>
            </a:r>
            <a:r>
              <a:rPr lang="en-US" noProof="0"/>
              <a:t>.</a:t>
            </a:r>
          </a:p>
        </p:txBody>
      </p:sp>
      <p:sp>
        <p:nvSpPr>
          <p:cNvPr id="5" name="Text Placeholder 3">
            <a:extLst>
              <a:ext uri="{FF2B5EF4-FFF2-40B4-BE49-F238E27FC236}">
                <a16:creationId xmlns:a16="http://schemas.microsoft.com/office/drawing/2014/main" id="{E51DA49E-CFEF-4943-8047-E4271B9D0A23}"/>
              </a:ext>
            </a:extLst>
          </p:cNvPr>
          <p:cNvSpPr>
            <a:spLocks noGrp="1"/>
          </p:cNvSpPr>
          <p:nvPr>
            <p:ph type="body" sz="quarter" idx="13" hasCustomPrompt="1"/>
          </p:nvPr>
        </p:nvSpPr>
        <p:spPr>
          <a:xfrm>
            <a:off x="5015230" y="43868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err="1"/>
              <a:t>Navne</a:t>
            </a:r>
            <a:r>
              <a:rPr lang="en-US" noProof="0"/>
              <a:t> </a:t>
            </a:r>
            <a:r>
              <a:rPr lang="en-US" noProof="0" err="1"/>
              <a:t>Navneson</a:t>
            </a:r>
            <a:endParaRPr lang="en-US" noProof="0"/>
          </a:p>
        </p:txBody>
      </p:sp>
      <p:sp>
        <p:nvSpPr>
          <p:cNvPr id="6" name="Rectangle 5">
            <a:extLst>
              <a:ext uri="{FF2B5EF4-FFF2-40B4-BE49-F238E27FC236}">
                <a16:creationId xmlns:a16="http://schemas.microsoft.com/office/drawing/2014/main" id="{E66678A7-FF45-1146-9106-864ED032FBBE}"/>
              </a:ext>
            </a:extLst>
          </p:cNvPr>
          <p:cNvSpPr/>
          <p:nvPr userDrawn="1"/>
        </p:nvSpPr>
        <p:spPr>
          <a:xfrm>
            <a:off x="-1" y="-1"/>
            <a:ext cx="2680207" cy="6858001"/>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icture Placeholder 13">
            <a:extLst>
              <a:ext uri="{FF2B5EF4-FFF2-40B4-BE49-F238E27FC236}">
                <a16:creationId xmlns:a16="http://schemas.microsoft.com/office/drawing/2014/main" id="{F1A19389-B0AB-8440-BEA1-55F72F15B3CE}"/>
              </a:ext>
            </a:extLst>
          </p:cNvPr>
          <p:cNvSpPr>
            <a:spLocks noGrp="1"/>
          </p:cNvSpPr>
          <p:nvPr>
            <p:ph type="pic" sz="quarter" idx="10" hasCustomPrompt="1"/>
          </p:nvPr>
        </p:nvSpPr>
        <p:spPr>
          <a:xfrm>
            <a:off x="1862145" y="2387744"/>
            <a:ext cx="1636124" cy="1583555"/>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a:t>Click to </a:t>
            </a:r>
            <a:br>
              <a:rPr lang="en-US" noProof="0"/>
            </a:br>
            <a:r>
              <a:rPr lang="en-US" noProof="0"/>
              <a:t>apply round image of the person </a:t>
            </a:r>
          </a:p>
        </p:txBody>
      </p:sp>
      <p:grpSp>
        <p:nvGrpSpPr>
          <p:cNvPr id="8" name="Group 7">
            <a:extLst>
              <a:ext uri="{FF2B5EF4-FFF2-40B4-BE49-F238E27FC236}">
                <a16:creationId xmlns:a16="http://schemas.microsoft.com/office/drawing/2014/main" id="{FA4373F2-90E6-479D-A7A5-30058847543D}"/>
              </a:ext>
            </a:extLst>
          </p:cNvPr>
          <p:cNvGrpSpPr/>
          <p:nvPr userDrawn="1"/>
        </p:nvGrpSpPr>
        <p:grpSpPr>
          <a:xfrm>
            <a:off x="5298136" y="6367822"/>
            <a:ext cx="1859656" cy="276999"/>
            <a:chOff x="5084129" y="6423483"/>
            <a:chExt cx="1859656" cy="276999"/>
          </a:xfrm>
        </p:grpSpPr>
        <p:pic>
          <p:nvPicPr>
            <p:cNvPr id="9" name="Picture 8" descr="A picture containing traffic, stop, background, dark&#10;&#10;Description automatically generated">
              <a:extLst>
                <a:ext uri="{FF2B5EF4-FFF2-40B4-BE49-F238E27FC236}">
                  <a16:creationId xmlns:a16="http://schemas.microsoft.com/office/drawing/2014/main" id="{EB7C855F-9B88-445C-9EE1-9B789F2B8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3768" y="6437395"/>
              <a:ext cx="1330017" cy="176893"/>
            </a:xfrm>
            <a:prstGeom prst="rect">
              <a:avLst/>
            </a:prstGeom>
          </p:spPr>
        </p:pic>
        <p:sp>
          <p:nvSpPr>
            <p:cNvPr id="10" name="TextBox 9">
              <a:extLst>
                <a:ext uri="{FF2B5EF4-FFF2-40B4-BE49-F238E27FC236}">
                  <a16:creationId xmlns:a16="http://schemas.microsoft.com/office/drawing/2014/main" id="{B533E561-F2A1-46EE-B340-6B784314A281}"/>
                </a:ext>
              </a:extLst>
            </p:cNvPr>
            <p:cNvSpPr txBox="1"/>
            <p:nvPr userDrawn="1"/>
          </p:nvSpPr>
          <p:spPr>
            <a:xfrm>
              <a:off x="5084129" y="6423483"/>
              <a:ext cx="657768" cy="276999"/>
            </a:xfrm>
            <a:prstGeom prst="rect">
              <a:avLst/>
            </a:prstGeom>
            <a:noFill/>
          </p:spPr>
          <p:txBody>
            <a:bodyPr wrap="square" rtlCol="0">
              <a:spAutoFit/>
            </a:bodyPr>
            <a:lstStyle/>
            <a:p>
              <a:pPr algn="ctr"/>
              <a:r>
                <a:rPr lang="en-US" sz="1200"/>
                <a:t>with</a:t>
              </a:r>
            </a:p>
          </p:txBody>
        </p:sp>
      </p:grpSp>
    </p:spTree>
    <p:extLst>
      <p:ext uri="{BB962C8B-B14F-4D97-AF65-F5344CB8AC3E}">
        <p14:creationId xmlns:p14="http://schemas.microsoft.com/office/powerpoint/2010/main" val="2150990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peline, colo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BBA057-2185-3349-B074-F9A16E0A22C9}"/>
              </a:ext>
            </a:extLst>
          </p:cNvPr>
          <p:cNvGrpSpPr/>
          <p:nvPr userDrawn="1"/>
        </p:nvGrpSpPr>
        <p:grpSpPr>
          <a:xfrm>
            <a:off x="839682" y="2659664"/>
            <a:ext cx="11242796" cy="1925111"/>
            <a:chOff x="838202" y="2647746"/>
            <a:chExt cx="11244260" cy="1925362"/>
          </a:xfrm>
        </p:grpSpPr>
        <p:sp>
          <p:nvSpPr>
            <p:cNvPr id="9" name="Freeform: Shape 42">
              <a:extLst>
                <a:ext uri="{FF2B5EF4-FFF2-40B4-BE49-F238E27FC236}">
                  <a16:creationId xmlns:a16="http://schemas.microsoft.com/office/drawing/2014/main" id="{D0681222-3E06-6C4C-90EB-E9A65E487260}"/>
                </a:ext>
              </a:extLst>
            </p:cNvPr>
            <p:cNvSpPr/>
            <p:nvPr/>
          </p:nvSpPr>
          <p:spPr bwMode="auto">
            <a:xfrm>
              <a:off x="11696219" y="2647746"/>
              <a:ext cx="247890" cy="1925362"/>
            </a:xfrm>
            <a:custGeom>
              <a:avLst/>
              <a:gdLst>
                <a:gd name="connsiteX0" fmla="*/ 0 w 247890"/>
                <a:gd name="connsiteY0" fmla="*/ 0 h 1925362"/>
                <a:gd name="connsiteX1" fmla="*/ 25344 w 247890"/>
                <a:gd name="connsiteY1" fmla="*/ 4970 h 1925362"/>
                <a:gd name="connsiteX2" fmla="*/ 247890 w 247890"/>
                <a:gd name="connsiteY2" fmla="*/ 962681 h 1925362"/>
                <a:gd name="connsiteX3" fmla="*/ 25344 w 247890"/>
                <a:gd name="connsiteY3" fmla="*/ 1920392 h 1925362"/>
                <a:gd name="connsiteX4" fmla="*/ 0 w 247890"/>
                <a:gd name="connsiteY4" fmla="*/ 1925362 h 1925362"/>
                <a:gd name="connsiteX5" fmla="*/ 0 w 247890"/>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0" h="1925362">
                  <a:moveTo>
                    <a:pt x="0" y="0"/>
                  </a:moveTo>
                  <a:lnTo>
                    <a:pt x="25344" y="4970"/>
                  </a:lnTo>
                  <a:cubicBezTo>
                    <a:pt x="150345" y="54269"/>
                    <a:pt x="247890" y="464237"/>
                    <a:pt x="247890" y="962681"/>
                  </a:cubicBezTo>
                  <a:cubicBezTo>
                    <a:pt x="247890" y="1461126"/>
                    <a:pt x="150345" y="1871093"/>
                    <a:pt x="25344" y="1920392"/>
                  </a:cubicBezTo>
                  <a:lnTo>
                    <a:pt x="0" y="1925362"/>
                  </a:lnTo>
                  <a:lnTo>
                    <a:pt x="0" y="0"/>
                  </a:ln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0" name="Freeform: Shape 41">
              <a:extLst>
                <a:ext uri="{FF2B5EF4-FFF2-40B4-BE49-F238E27FC236}">
                  <a16:creationId xmlns:a16="http://schemas.microsoft.com/office/drawing/2014/main" id="{5EC7D074-F283-3948-A5F6-734E910FF292}"/>
                </a:ext>
              </a:extLst>
            </p:cNvPr>
            <p:cNvSpPr/>
            <p:nvPr/>
          </p:nvSpPr>
          <p:spPr bwMode="auto">
            <a:xfrm>
              <a:off x="11448327" y="2647746"/>
              <a:ext cx="247892" cy="1925362"/>
            </a:xfrm>
            <a:custGeom>
              <a:avLst/>
              <a:gdLst>
                <a:gd name="connsiteX0" fmla="*/ 247891 w 247892"/>
                <a:gd name="connsiteY0" fmla="*/ 0 h 1925362"/>
                <a:gd name="connsiteX1" fmla="*/ 247892 w 247892"/>
                <a:gd name="connsiteY1" fmla="*/ 0 h 1925362"/>
                <a:gd name="connsiteX2" fmla="*/ 247892 w 247892"/>
                <a:gd name="connsiteY2" fmla="*/ 1925362 h 1925362"/>
                <a:gd name="connsiteX3" fmla="*/ 247891 w 247892"/>
                <a:gd name="connsiteY3" fmla="*/ 1925362 h 1925362"/>
                <a:gd name="connsiteX4" fmla="*/ 0 w 247892"/>
                <a:gd name="connsiteY4" fmla="*/ 962681 h 1925362"/>
                <a:gd name="connsiteX5" fmla="*/ 247891 w 247892"/>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2" h="1925362">
                  <a:moveTo>
                    <a:pt x="247891" y="0"/>
                  </a:moveTo>
                  <a:lnTo>
                    <a:pt x="247892" y="0"/>
                  </a:lnTo>
                  <a:lnTo>
                    <a:pt x="247892" y="1925362"/>
                  </a:lnTo>
                  <a:lnTo>
                    <a:pt x="247891" y="1925362"/>
                  </a:lnTo>
                  <a:cubicBezTo>
                    <a:pt x="110985" y="1925362"/>
                    <a:pt x="0" y="1494355"/>
                    <a:pt x="0" y="962681"/>
                  </a:cubicBezTo>
                  <a:cubicBezTo>
                    <a:pt x="0" y="431007"/>
                    <a:pt x="110985" y="0"/>
                    <a:pt x="247891" y="0"/>
                  </a:cubicBez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1" name="Rectangle 10">
              <a:extLst>
                <a:ext uri="{FF2B5EF4-FFF2-40B4-BE49-F238E27FC236}">
                  <a16:creationId xmlns:a16="http://schemas.microsoft.com/office/drawing/2014/main" id="{4D081180-C04D-F44E-94A2-79C45CEDD3E6}"/>
                </a:ext>
              </a:extLst>
            </p:cNvPr>
            <p:cNvSpPr/>
            <p:nvPr/>
          </p:nvSpPr>
          <p:spPr bwMode="auto">
            <a:xfrm flipH="1">
              <a:off x="878681" y="3429000"/>
              <a:ext cx="11203781" cy="362858"/>
            </a:xfrm>
            <a:prstGeom prst="rect">
              <a:avLst/>
            </a:prstGeom>
            <a:solidFill>
              <a:schemeClr val="bg1">
                <a:lumMod val="85000"/>
              </a:schemeClr>
            </a:solidFill>
            <a:ln>
              <a:noFill/>
            </a:ln>
          </p:spPr>
          <p:txBody>
            <a:bodyPr vert="horz" wrap="square" lIns="91428" tIns="45714" rIns="91428" bIns="45714" numCol="1" rtlCol="0" anchor="t" anchorCtr="0" compatLnSpc="1">
              <a:prstTxWarp prst="textNoShape">
                <a:avLst/>
              </a:prstTxWarp>
              <a:normAutofit lnSpcReduction="10000"/>
            </a:bodyPr>
            <a:lstStyle/>
            <a:p>
              <a:pPr algn="l"/>
              <a:endParaRPr lang="en-US" sz="1800" noProof="0"/>
            </a:p>
          </p:txBody>
        </p:sp>
        <p:sp>
          <p:nvSpPr>
            <p:cNvPr id="12" name="Oval 11">
              <a:extLst>
                <a:ext uri="{FF2B5EF4-FFF2-40B4-BE49-F238E27FC236}">
                  <a16:creationId xmlns:a16="http://schemas.microsoft.com/office/drawing/2014/main" id="{1D6A59FF-F2CD-7444-98C6-14202A2F5EF4}"/>
                </a:ext>
              </a:extLst>
            </p:cNvPr>
            <p:cNvSpPr/>
            <p:nvPr/>
          </p:nvSpPr>
          <p:spPr bwMode="auto">
            <a:xfrm flipH="1">
              <a:off x="838202" y="3428998"/>
              <a:ext cx="93436" cy="362858"/>
            </a:xfrm>
            <a:prstGeom prst="ellipse">
              <a:avLst/>
            </a:pr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fontScale="70000" lnSpcReduction="20000"/>
            </a:bodyPr>
            <a:lstStyle/>
            <a:p>
              <a:pPr algn="l"/>
              <a:endParaRPr lang="en-US" sz="1800" noProof="0"/>
            </a:p>
          </p:txBody>
        </p:sp>
      </p:grpSp>
      <p:sp>
        <p:nvSpPr>
          <p:cNvPr id="14" name="Cylinder 4">
            <a:extLst>
              <a:ext uri="{FF2B5EF4-FFF2-40B4-BE49-F238E27FC236}">
                <a16:creationId xmlns:a16="http://schemas.microsoft.com/office/drawing/2014/main" id="{B4DF177C-4C6A-D044-B4D6-BA50A1BA5612}"/>
              </a:ext>
            </a:extLst>
          </p:cNvPr>
          <p:cNvSpPr/>
          <p:nvPr userDrawn="1"/>
        </p:nvSpPr>
        <p:spPr bwMode="auto">
          <a:xfrm rot="16200000">
            <a:off x="1599767" y="3114287"/>
            <a:ext cx="362811" cy="1015868"/>
          </a:xfrm>
          <a:prstGeom prst="can">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DBEA5E7D-DA51-2749-99F2-C8B1DD47DEA8}"/>
              </a:ext>
            </a:extLst>
          </p:cNvPr>
          <p:cNvCxnSpPr>
            <a:cxnSpLocks/>
          </p:cNvCxnSpPr>
          <p:nvPr userDrawn="1"/>
        </p:nvCxnSpPr>
        <p:spPr>
          <a:xfrm>
            <a:off x="1781171" y="3803625"/>
            <a:ext cx="0" cy="332426"/>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7" name="Cylinder 16">
            <a:extLst>
              <a:ext uri="{FF2B5EF4-FFF2-40B4-BE49-F238E27FC236}">
                <a16:creationId xmlns:a16="http://schemas.microsoft.com/office/drawing/2014/main" id="{637AC8B6-ACA1-AE44-AD45-034B1BF28523}"/>
              </a:ext>
            </a:extLst>
          </p:cNvPr>
          <p:cNvSpPr/>
          <p:nvPr userDrawn="1"/>
        </p:nvSpPr>
        <p:spPr bwMode="auto">
          <a:xfrm rot="16200000">
            <a:off x="5565812" y="3114287"/>
            <a:ext cx="362811" cy="1015868"/>
          </a:xfrm>
          <a:prstGeom prst="can">
            <a:avLst/>
          </a:prstGeom>
          <a:solidFill>
            <a:schemeClr val="accent4"/>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1EF7CF87-D714-1A44-A3FB-1066B4806CD0}"/>
              </a:ext>
            </a:extLst>
          </p:cNvPr>
          <p:cNvCxnSpPr>
            <a:cxnSpLocks/>
          </p:cNvCxnSpPr>
          <p:nvPr userDrawn="1"/>
        </p:nvCxnSpPr>
        <p:spPr>
          <a:xfrm>
            <a:off x="5747217" y="3803625"/>
            <a:ext cx="0" cy="332426"/>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0" name="Cylinder 21">
            <a:extLst>
              <a:ext uri="{FF2B5EF4-FFF2-40B4-BE49-F238E27FC236}">
                <a16:creationId xmlns:a16="http://schemas.microsoft.com/office/drawing/2014/main" id="{8055CF54-9F72-B34C-94A1-0D43CADF3BE6}"/>
              </a:ext>
            </a:extLst>
          </p:cNvPr>
          <p:cNvSpPr/>
          <p:nvPr userDrawn="1"/>
        </p:nvSpPr>
        <p:spPr bwMode="auto">
          <a:xfrm rot="16200000">
            <a:off x="9531858" y="3114285"/>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A2069643-9932-BF4C-B860-65708AB2EDE7}"/>
              </a:ext>
            </a:extLst>
          </p:cNvPr>
          <p:cNvCxnSpPr>
            <a:cxnSpLocks/>
          </p:cNvCxnSpPr>
          <p:nvPr userDrawn="1"/>
        </p:nvCxnSpPr>
        <p:spPr>
          <a:xfrm>
            <a:off x="9713262" y="3803625"/>
            <a:ext cx="0" cy="33242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3" name="Cylinder 26">
            <a:extLst>
              <a:ext uri="{FF2B5EF4-FFF2-40B4-BE49-F238E27FC236}">
                <a16:creationId xmlns:a16="http://schemas.microsoft.com/office/drawing/2014/main" id="{3A2347DF-1E7C-6E4F-B7CE-ABE6F23E9682}"/>
              </a:ext>
            </a:extLst>
          </p:cNvPr>
          <p:cNvSpPr/>
          <p:nvPr userDrawn="1"/>
        </p:nvSpPr>
        <p:spPr bwMode="auto">
          <a:xfrm rot="5400000" flipV="1">
            <a:off x="7548835" y="3114287"/>
            <a:ext cx="362811" cy="1015868"/>
          </a:xfrm>
          <a:prstGeom prst="can">
            <a:avLst/>
          </a:prstGeom>
          <a:solidFill>
            <a:schemeClr val="accent6"/>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accent6"/>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12D623E4-68EE-604E-8A79-D90F72B85C9A}"/>
              </a:ext>
            </a:extLst>
          </p:cNvPr>
          <p:cNvCxnSpPr>
            <a:cxnSpLocks/>
          </p:cNvCxnSpPr>
          <p:nvPr userDrawn="1"/>
        </p:nvCxnSpPr>
        <p:spPr>
          <a:xfrm flipV="1">
            <a:off x="7730239" y="3108393"/>
            <a:ext cx="0" cy="332426"/>
          </a:xfrm>
          <a:prstGeom prst="straightConnector1">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6" name="Cylinder 31">
            <a:extLst>
              <a:ext uri="{FF2B5EF4-FFF2-40B4-BE49-F238E27FC236}">
                <a16:creationId xmlns:a16="http://schemas.microsoft.com/office/drawing/2014/main" id="{AE3763F0-B833-FE47-8FA1-A16F1D294086}"/>
              </a:ext>
            </a:extLst>
          </p:cNvPr>
          <p:cNvSpPr/>
          <p:nvPr userDrawn="1"/>
        </p:nvSpPr>
        <p:spPr bwMode="auto">
          <a:xfrm rot="5400000" flipV="1">
            <a:off x="3582789" y="3114287"/>
            <a:ext cx="362811" cy="1015868"/>
          </a:xfrm>
          <a:prstGeom prst="can">
            <a:avLst/>
          </a:prstGeom>
          <a:solidFill>
            <a:schemeClr val="bg2"/>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BA32BFA7-0A43-114F-B03C-7A3559016D82}"/>
              </a:ext>
            </a:extLst>
          </p:cNvPr>
          <p:cNvCxnSpPr>
            <a:cxnSpLocks/>
          </p:cNvCxnSpPr>
          <p:nvPr userDrawn="1"/>
        </p:nvCxnSpPr>
        <p:spPr>
          <a:xfrm flipV="1">
            <a:off x="3764194" y="3108393"/>
            <a:ext cx="0" cy="332426"/>
          </a:xfrm>
          <a:prstGeom prst="straightConnector1">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28" name="Freeform: Shape 40">
            <a:extLst>
              <a:ext uri="{FF2B5EF4-FFF2-40B4-BE49-F238E27FC236}">
                <a16:creationId xmlns:a16="http://schemas.microsoft.com/office/drawing/2014/main" id="{2F9991FA-ED74-D24D-B2B2-AF6384836BAF}"/>
              </a:ext>
            </a:extLst>
          </p:cNvPr>
          <p:cNvSpPr/>
          <p:nvPr userDrawn="1"/>
        </p:nvSpPr>
        <p:spPr bwMode="auto">
          <a:xfrm>
            <a:off x="11696285" y="2659664"/>
            <a:ext cx="495715" cy="1925111"/>
          </a:xfrm>
          <a:custGeom>
            <a:avLst/>
            <a:gdLst>
              <a:gd name="connsiteX0" fmla="*/ 0 w 495780"/>
              <a:gd name="connsiteY0" fmla="*/ 0 h 1925362"/>
              <a:gd name="connsiteX1" fmla="*/ 495780 w 495780"/>
              <a:gd name="connsiteY1" fmla="*/ 0 h 1925362"/>
              <a:gd name="connsiteX2" fmla="*/ 495780 w 495780"/>
              <a:gd name="connsiteY2" fmla="*/ 1925362 h 1925362"/>
              <a:gd name="connsiteX3" fmla="*/ 0 w 495780"/>
              <a:gd name="connsiteY3" fmla="*/ 1925362 h 1925362"/>
              <a:gd name="connsiteX4" fmla="*/ 0 w 495780"/>
              <a:gd name="connsiteY4" fmla="*/ 1925362 h 1925362"/>
              <a:gd name="connsiteX5" fmla="*/ 25344 w 495780"/>
              <a:gd name="connsiteY5" fmla="*/ 1920392 h 1925362"/>
              <a:gd name="connsiteX6" fmla="*/ 247890 w 495780"/>
              <a:gd name="connsiteY6" fmla="*/ 962681 h 1925362"/>
              <a:gd name="connsiteX7" fmla="*/ 25344 w 495780"/>
              <a:gd name="connsiteY7" fmla="*/ 4970 h 1925362"/>
              <a:gd name="connsiteX8" fmla="*/ 0 w 495780"/>
              <a:gd name="connsiteY8" fmla="*/ 0 h 1925362"/>
              <a:gd name="connsiteX9" fmla="*/ 0 w 495780"/>
              <a:gd name="connsiteY9"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780" h="1925362">
                <a:moveTo>
                  <a:pt x="0" y="0"/>
                </a:moveTo>
                <a:lnTo>
                  <a:pt x="495780" y="0"/>
                </a:lnTo>
                <a:lnTo>
                  <a:pt x="495780" y="1925362"/>
                </a:lnTo>
                <a:lnTo>
                  <a:pt x="0" y="1925362"/>
                </a:lnTo>
                <a:lnTo>
                  <a:pt x="0" y="1925362"/>
                </a:lnTo>
                <a:lnTo>
                  <a:pt x="25344" y="1920392"/>
                </a:lnTo>
                <a:cubicBezTo>
                  <a:pt x="150345" y="1871093"/>
                  <a:pt x="247890" y="1461126"/>
                  <a:pt x="247890" y="962681"/>
                </a:cubicBezTo>
                <a:cubicBezTo>
                  <a:pt x="247890" y="464237"/>
                  <a:pt x="150345" y="54269"/>
                  <a:pt x="25344" y="4970"/>
                </a:cubicBezTo>
                <a:lnTo>
                  <a:pt x="0" y="0"/>
                </a:lnTo>
                <a:lnTo>
                  <a:pt x="0" y="0"/>
                </a:lnTo>
                <a:close/>
              </a:path>
            </a:pathLst>
          </a:custGeom>
          <a:solidFill>
            <a:srgbClr val="A6A6A6"/>
          </a:solidFill>
          <a:ln>
            <a:noFill/>
          </a:ln>
        </p:spPr>
        <p:txBody>
          <a:bodyPr vert="horz" wrap="square" lIns="91416" tIns="45708" rIns="91416" bIns="45708" numCol="1" rtlCol="0" anchor="t" anchorCtr="0" compatLnSpc="1">
            <a:prstTxWarp prst="textNoShape">
              <a:avLst/>
            </a:prstTxWarp>
            <a:normAutofit/>
          </a:bodyPr>
          <a:lstStyle/>
          <a:p>
            <a:pPr algn="l"/>
            <a:endParaRPr lang="en-US" sz="1800" noProof="0"/>
          </a:p>
        </p:txBody>
      </p:sp>
      <p:sp>
        <p:nvSpPr>
          <p:cNvPr id="30" name="Text Placeholder 2">
            <a:extLst>
              <a:ext uri="{FF2B5EF4-FFF2-40B4-BE49-F238E27FC236}">
                <a16:creationId xmlns:a16="http://schemas.microsoft.com/office/drawing/2014/main" id="{CC6EF723-F3C0-6E45-92D3-8A39F5AA13EC}"/>
              </a:ext>
            </a:extLst>
          </p:cNvPr>
          <p:cNvSpPr>
            <a:spLocks noGrp="1"/>
          </p:cNvSpPr>
          <p:nvPr>
            <p:ph type="body" sz="quarter" idx="18" hasCustomPrompt="1"/>
          </p:nvPr>
        </p:nvSpPr>
        <p:spPr>
          <a:xfrm>
            <a:off x="1235425" y="4352016"/>
            <a:ext cx="1974574" cy="293688"/>
          </a:xfrm>
          <a:prstGeom prst="rect">
            <a:avLst/>
          </a:prstGeom>
        </p:spPr>
        <p:txBody>
          <a:bodyPr/>
          <a:lstStyle>
            <a:lvl1pPr marL="0" indent="0" algn="l">
              <a:buNone/>
              <a:defRPr sz="1400" b="1">
                <a:solidFill>
                  <a:schemeClr val="accent1"/>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5" name="Text Placeholder 2">
            <a:extLst>
              <a:ext uri="{FF2B5EF4-FFF2-40B4-BE49-F238E27FC236}">
                <a16:creationId xmlns:a16="http://schemas.microsoft.com/office/drawing/2014/main" id="{1505EBB2-41DF-F94E-8728-718D3BE48257}"/>
              </a:ext>
            </a:extLst>
          </p:cNvPr>
          <p:cNvSpPr>
            <a:spLocks noGrp="1"/>
          </p:cNvSpPr>
          <p:nvPr>
            <p:ph type="body" sz="quarter" idx="20" hasCustomPrompt="1"/>
          </p:nvPr>
        </p:nvSpPr>
        <p:spPr>
          <a:xfrm>
            <a:off x="3209998" y="1661825"/>
            <a:ext cx="2004939" cy="293688"/>
          </a:xfrm>
          <a:prstGeom prst="rect">
            <a:avLst/>
          </a:prstGeom>
        </p:spPr>
        <p:txBody>
          <a:bodyPr/>
          <a:lstStyle>
            <a:lvl1pPr marL="0" indent="0" algn="l">
              <a:buNone/>
              <a:defRPr sz="1400" b="1">
                <a:solidFill>
                  <a:schemeClr val="bg2"/>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7" name="Text Placeholder 2">
            <a:extLst>
              <a:ext uri="{FF2B5EF4-FFF2-40B4-BE49-F238E27FC236}">
                <a16:creationId xmlns:a16="http://schemas.microsoft.com/office/drawing/2014/main" id="{04BDB512-C785-2047-871A-D6ED6FB7C760}"/>
              </a:ext>
            </a:extLst>
          </p:cNvPr>
          <p:cNvSpPr>
            <a:spLocks noGrp="1"/>
          </p:cNvSpPr>
          <p:nvPr>
            <p:ph type="body" sz="quarter" idx="22" hasCustomPrompt="1"/>
          </p:nvPr>
        </p:nvSpPr>
        <p:spPr>
          <a:xfrm>
            <a:off x="5184572" y="4352016"/>
            <a:ext cx="1848585" cy="293688"/>
          </a:xfrm>
          <a:prstGeom prst="rect">
            <a:avLst/>
          </a:prstGeom>
        </p:spPr>
        <p:txBody>
          <a:bodyPr/>
          <a:lstStyle>
            <a:lvl1pPr marL="0" indent="0" algn="l">
              <a:buNone/>
              <a:defRPr sz="1400" b="1">
                <a:solidFill>
                  <a:schemeClr val="accent4"/>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9" name="Text Placeholder 2">
            <a:extLst>
              <a:ext uri="{FF2B5EF4-FFF2-40B4-BE49-F238E27FC236}">
                <a16:creationId xmlns:a16="http://schemas.microsoft.com/office/drawing/2014/main" id="{1D12F997-17BD-2645-9858-3636BC198B98}"/>
              </a:ext>
            </a:extLst>
          </p:cNvPr>
          <p:cNvSpPr>
            <a:spLocks noGrp="1"/>
          </p:cNvSpPr>
          <p:nvPr>
            <p:ph type="body" sz="quarter" idx="24" hasCustomPrompt="1"/>
          </p:nvPr>
        </p:nvSpPr>
        <p:spPr>
          <a:xfrm>
            <a:off x="6986868" y="1661825"/>
            <a:ext cx="2004938" cy="293688"/>
          </a:xfrm>
          <a:prstGeom prst="rect">
            <a:avLst/>
          </a:prstGeom>
        </p:spPr>
        <p:txBody>
          <a:bodyPr/>
          <a:lstStyle>
            <a:lvl1pPr marL="0" indent="0" algn="l">
              <a:buNone/>
              <a:defRPr sz="1400" b="1">
                <a:solidFill>
                  <a:schemeClr val="accent6"/>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41" name="Text Placeholder 2">
            <a:extLst>
              <a:ext uri="{FF2B5EF4-FFF2-40B4-BE49-F238E27FC236}">
                <a16:creationId xmlns:a16="http://schemas.microsoft.com/office/drawing/2014/main" id="{38B62111-7FC8-9C43-92A1-370FEBC838AE}"/>
              </a:ext>
            </a:extLst>
          </p:cNvPr>
          <p:cNvSpPr>
            <a:spLocks noGrp="1"/>
          </p:cNvSpPr>
          <p:nvPr>
            <p:ph type="body" sz="quarter" idx="26" hasCustomPrompt="1"/>
          </p:nvPr>
        </p:nvSpPr>
        <p:spPr>
          <a:xfrm>
            <a:off x="9107215" y="4352016"/>
            <a:ext cx="1849357" cy="293688"/>
          </a:xfrm>
          <a:prstGeom prst="rect">
            <a:avLst/>
          </a:prstGeom>
        </p:spPr>
        <p:txBody>
          <a:bodyPr/>
          <a:lstStyle>
            <a:lvl1pPr marL="0" indent="0" algn="l">
              <a:buNone/>
              <a:defRPr sz="1400" b="1">
                <a:solidFill>
                  <a:schemeClr val="accent3"/>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43" name="Title 3">
            <a:extLst>
              <a:ext uri="{FF2B5EF4-FFF2-40B4-BE49-F238E27FC236}">
                <a16:creationId xmlns:a16="http://schemas.microsoft.com/office/drawing/2014/main" id="{AA636792-DA41-5443-A432-4B040B01681F}"/>
              </a:ext>
            </a:extLst>
          </p:cNvPr>
          <p:cNvSpPr>
            <a:spLocks noGrp="1"/>
          </p:cNvSpPr>
          <p:nvPr>
            <p:ph type="title" hasCustomPrompt="1"/>
          </p:nvPr>
        </p:nvSpPr>
        <p:spPr>
          <a:xfrm>
            <a:off x="464247" y="630421"/>
            <a:ext cx="10575930" cy="774562"/>
          </a:xfrm>
          <a:prstGeom prst="rect">
            <a:avLst/>
          </a:prstGeom>
        </p:spPr>
        <p:txBody>
          <a:bodyPr/>
          <a:lstStyle>
            <a:lvl1pPr algn="l">
              <a:defRPr sz="3600">
                <a:solidFill>
                  <a:schemeClr val="accent1"/>
                </a:solidFill>
                <a:latin typeface="Arial" panose="020B0604020202020204" pitchFamily="34" charset="0"/>
                <a:cs typeface="Arial" panose="020B0604020202020204" pitchFamily="34" charset="0"/>
              </a:defRPr>
            </a:lvl1pPr>
          </a:lstStyle>
          <a:p>
            <a:r>
              <a:rPr lang="en-US" noProof="0"/>
              <a:t>Headline here </a:t>
            </a:r>
          </a:p>
        </p:txBody>
      </p:sp>
      <p:sp>
        <p:nvSpPr>
          <p:cNvPr id="33" name="Text Placeholder 11">
            <a:extLst>
              <a:ext uri="{FF2B5EF4-FFF2-40B4-BE49-F238E27FC236}">
                <a16:creationId xmlns:a16="http://schemas.microsoft.com/office/drawing/2014/main" id="{F6AE7BD5-BF22-434F-A1C3-8E86FC017A69}"/>
              </a:ext>
            </a:extLst>
          </p:cNvPr>
          <p:cNvSpPr>
            <a:spLocks noGrp="1"/>
          </p:cNvSpPr>
          <p:nvPr>
            <p:ph type="body" sz="quarter" idx="29" hasCustomPrompt="1"/>
          </p:nvPr>
        </p:nvSpPr>
        <p:spPr>
          <a:xfrm>
            <a:off x="1273237" y="4608131"/>
            <a:ext cx="1926900" cy="686883"/>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4" name="Text Placeholder 11">
            <a:extLst>
              <a:ext uri="{FF2B5EF4-FFF2-40B4-BE49-F238E27FC236}">
                <a16:creationId xmlns:a16="http://schemas.microsoft.com/office/drawing/2014/main" id="{65D748EF-853C-D149-92BC-78FB024E59B8}"/>
              </a:ext>
            </a:extLst>
          </p:cNvPr>
          <p:cNvSpPr>
            <a:spLocks noGrp="1"/>
          </p:cNvSpPr>
          <p:nvPr>
            <p:ph type="body" sz="quarter" idx="30" hasCustomPrompt="1"/>
          </p:nvPr>
        </p:nvSpPr>
        <p:spPr>
          <a:xfrm>
            <a:off x="5180106" y="4608130"/>
            <a:ext cx="1853054" cy="686884"/>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4" name="Text Placeholder 11">
            <a:extLst>
              <a:ext uri="{FF2B5EF4-FFF2-40B4-BE49-F238E27FC236}">
                <a16:creationId xmlns:a16="http://schemas.microsoft.com/office/drawing/2014/main" id="{EF978D4B-8653-0B4B-B386-561D790A0861}"/>
              </a:ext>
            </a:extLst>
          </p:cNvPr>
          <p:cNvSpPr>
            <a:spLocks noGrp="1"/>
          </p:cNvSpPr>
          <p:nvPr>
            <p:ph type="body" sz="quarter" idx="31" hasCustomPrompt="1"/>
          </p:nvPr>
        </p:nvSpPr>
        <p:spPr>
          <a:xfrm>
            <a:off x="9103522" y="4608130"/>
            <a:ext cx="1853054" cy="686884"/>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5" name="Text Placeholder 11">
            <a:extLst>
              <a:ext uri="{FF2B5EF4-FFF2-40B4-BE49-F238E27FC236}">
                <a16:creationId xmlns:a16="http://schemas.microsoft.com/office/drawing/2014/main" id="{AD221925-642C-4D43-A140-9168A0795764}"/>
              </a:ext>
            </a:extLst>
          </p:cNvPr>
          <p:cNvSpPr>
            <a:spLocks noGrp="1"/>
          </p:cNvSpPr>
          <p:nvPr>
            <p:ph type="body" sz="quarter" idx="32" hasCustomPrompt="1"/>
          </p:nvPr>
        </p:nvSpPr>
        <p:spPr>
          <a:xfrm>
            <a:off x="3200137" y="1939362"/>
            <a:ext cx="2004996" cy="1027123"/>
          </a:xfrm>
          <a:prstGeom prst="rect">
            <a:avLst/>
          </a:prstGeom>
        </p:spPr>
        <p:txBody>
          <a:bodyPr/>
          <a:lstStyle>
            <a:lvl1pPr marL="0" indent="0">
              <a:buNone/>
              <a:defRPr sz="1100">
                <a:solidFill>
                  <a:srgbClr val="4A4A4A"/>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a:t>
            </a:r>
          </a:p>
        </p:txBody>
      </p:sp>
      <p:sp>
        <p:nvSpPr>
          <p:cNvPr id="46" name="Text Placeholder 11">
            <a:extLst>
              <a:ext uri="{FF2B5EF4-FFF2-40B4-BE49-F238E27FC236}">
                <a16:creationId xmlns:a16="http://schemas.microsoft.com/office/drawing/2014/main" id="{FF841BE3-B65D-CF46-AF41-1F706B1A3DAA}"/>
              </a:ext>
            </a:extLst>
          </p:cNvPr>
          <p:cNvSpPr>
            <a:spLocks noGrp="1"/>
          </p:cNvSpPr>
          <p:nvPr>
            <p:ph type="body" sz="quarter" idx="33" hasCustomPrompt="1"/>
          </p:nvPr>
        </p:nvSpPr>
        <p:spPr>
          <a:xfrm>
            <a:off x="6977006" y="1939362"/>
            <a:ext cx="2004939" cy="696951"/>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grpSp>
        <p:nvGrpSpPr>
          <p:cNvPr id="29" name="Group 28">
            <a:extLst>
              <a:ext uri="{FF2B5EF4-FFF2-40B4-BE49-F238E27FC236}">
                <a16:creationId xmlns:a16="http://schemas.microsoft.com/office/drawing/2014/main" id="{84E8CC10-5180-4FF2-BF54-F779ED73368E}"/>
              </a:ext>
            </a:extLst>
          </p:cNvPr>
          <p:cNvGrpSpPr/>
          <p:nvPr userDrawn="1"/>
        </p:nvGrpSpPr>
        <p:grpSpPr>
          <a:xfrm>
            <a:off x="5298136" y="6367822"/>
            <a:ext cx="1859656" cy="276999"/>
            <a:chOff x="5084129" y="6423483"/>
            <a:chExt cx="1859656" cy="276999"/>
          </a:xfrm>
        </p:grpSpPr>
        <p:pic>
          <p:nvPicPr>
            <p:cNvPr id="31" name="Picture 30" descr="A picture containing traffic, stop, background, dark&#10;&#10;Description automatically generated">
              <a:extLst>
                <a:ext uri="{FF2B5EF4-FFF2-40B4-BE49-F238E27FC236}">
                  <a16:creationId xmlns:a16="http://schemas.microsoft.com/office/drawing/2014/main" id="{9A667A5B-DFB9-4FFE-A19E-03C80FF0A9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3768" y="6437395"/>
              <a:ext cx="1330017" cy="176893"/>
            </a:xfrm>
            <a:prstGeom prst="rect">
              <a:avLst/>
            </a:prstGeom>
          </p:spPr>
        </p:pic>
        <p:sp>
          <p:nvSpPr>
            <p:cNvPr id="32" name="TextBox 31">
              <a:extLst>
                <a:ext uri="{FF2B5EF4-FFF2-40B4-BE49-F238E27FC236}">
                  <a16:creationId xmlns:a16="http://schemas.microsoft.com/office/drawing/2014/main" id="{91C593C1-BD16-4770-841A-4CD4B37F5BF8}"/>
                </a:ext>
              </a:extLst>
            </p:cNvPr>
            <p:cNvSpPr txBox="1"/>
            <p:nvPr userDrawn="1"/>
          </p:nvSpPr>
          <p:spPr>
            <a:xfrm>
              <a:off x="5084129" y="6423483"/>
              <a:ext cx="657768" cy="276999"/>
            </a:xfrm>
            <a:prstGeom prst="rect">
              <a:avLst/>
            </a:prstGeom>
            <a:noFill/>
          </p:spPr>
          <p:txBody>
            <a:bodyPr wrap="square" rtlCol="0">
              <a:spAutoFit/>
            </a:bodyPr>
            <a:lstStyle/>
            <a:p>
              <a:pPr algn="ctr"/>
              <a:r>
                <a:rPr lang="en-US" sz="1200"/>
                <a:t>with</a:t>
              </a:r>
            </a:p>
          </p:txBody>
        </p:sp>
      </p:grpSp>
    </p:spTree>
    <p:extLst>
      <p:ext uri="{BB962C8B-B14F-4D97-AF65-F5344CB8AC3E}">
        <p14:creationId xmlns:p14="http://schemas.microsoft.com/office/powerpoint/2010/main" val="131649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2000" decel="88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50"/>
                                        <p:tgtEl>
                                          <p:spTgt spid="15"/>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500"/>
                                        <p:tgtEl>
                                          <p:spTgt spid="30">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Effect transition="in" filter="wipe(up)">
                                      <p:cBhvr>
                                        <p:cTn id="20" dur="500"/>
                                        <p:tgtEl>
                                          <p:spTgt spid="3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accel="12000" decel="8800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50"/>
                                        <p:tgtEl>
                                          <p:spTgt spid="27"/>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1750"/>
                            </p:stCondLst>
                            <p:childTnLst>
                              <p:par>
                                <p:cTn id="36" presetID="22" presetClass="entr" presetSubtype="1" fill="hold" grpId="0" nodeType="afterEffect">
                                  <p:stCondLst>
                                    <p:cond delay="0"/>
                                  </p:stCondLst>
                                  <p:childTnLst>
                                    <p:set>
                                      <p:cBhvr>
                                        <p:cTn id="37" dur="1" fill="hold">
                                          <p:stCondLst>
                                            <p:cond delay="0"/>
                                          </p:stCondLst>
                                        </p:cTn>
                                        <p:tgtEl>
                                          <p:spTgt spid="45">
                                            <p:txEl>
                                              <p:pRg st="0" end="0"/>
                                            </p:txEl>
                                          </p:spTgt>
                                        </p:tgtEl>
                                        <p:attrNameLst>
                                          <p:attrName>style.visibility</p:attrName>
                                        </p:attrNameLst>
                                      </p:cBhvr>
                                      <p:to>
                                        <p:strVal val="visible"/>
                                      </p:to>
                                    </p:set>
                                    <p:animEffect transition="in" filter="wipe(up)">
                                      <p:cBhvr>
                                        <p:cTn id="38" dur="500"/>
                                        <p:tgtEl>
                                          <p:spTgt spid="4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accel="12000" decel="8800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1+#ppt_w/2"/>
                                          </p:val>
                                        </p:tav>
                                        <p:tav tm="100000">
                                          <p:val>
                                            <p:strVal val="#ppt_x"/>
                                          </p:val>
                                        </p:tav>
                                      </p:tavLst>
                                    </p:anim>
                                    <p:anim calcmode="lin" valueType="num">
                                      <p:cBhvr additive="base">
                                        <p:cTn id="44" dur="10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250"/>
                                        <p:tgtEl>
                                          <p:spTgt spid="18"/>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fade">
                                      <p:cBhvr>
                                        <p:cTn id="52" dur="500"/>
                                        <p:tgtEl>
                                          <p:spTgt spid="37">
                                            <p:txEl>
                                              <p:pRg st="0" end="0"/>
                                            </p:txEl>
                                          </p:spTgt>
                                        </p:tgtEl>
                                      </p:cBhvr>
                                    </p:animEffect>
                                  </p:childTnLst>
                                </p:cTn>
                              </p:par>
                            </p:childTnLst>
                          </p:cTn>
                        </p:par>
                        <p:par>
                          <p:cTn id="53" fill="hold">
                            <p:stCondLst>
                              <p:cond delay="1750"/>
                            </p:stCondLst>
                            <p:childTnLst>
                              <p:par>
                                <p:cTn id="54" presetID="22" presetClass="entr" presetSubtype="1"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Effect transition="in" filter="wipe(up)">
                                      <p:cBhvr>
                                        <p:cTn id="56" dur="500"/>
                                        <p:tgtEl>
                                          <p:spTgt spid="3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accel="12000" decel="8800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fill="hold"/>
                                        <p:tgtEl>
                                          <p:spTgt spid="23"/>
                                        </p:tgtEl>
                                        <p:attrNameLst>
                                          <p:attrName>ppt_x</p:attrName>
                                        </p:attrNameLst>
                                      </p:cBhvr>
                                      <p:tavLst>
                                        <p:tav tm="0">
                                          <p:val>
                                            <p:strVal val="1+#ppt_w/2"/>
                                          </p:val>
                                        </p:tav>
                                        <p:tav tm="100000">
                                          <p:val>
                                            <p:strVal val="#ppt_x"/>
                                          </p:val>
                                        </p:tav>
                                      </p:tavLst>
                                    </p:anim>
                                    <p:anim calcmode="lin" valueType="num">
                                      <p:cBhvr additive="base">
                                        <p:cTn id="62" dur="1000" fill="hold"/>
                                        <p:tgtEl>
                                          <p:spTgt spid="23"/>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250"/>
                                        <p:tgtEl>
                                          <p:spTgt spid="24"/>
                                        </p:tgtEl>
                                      </p:cBhvr>
                                    </p:animEffect>
                                  </p:childTnLst>
                                </p:cTn>
                              </p:par>
                            </p:childTnLst>
                          </p:cTn>
                        </p:par>
                        <p:par>
                          <p:cTn id="67" fill="hold">
                            <p:stCondLst>
                              <p:cond delay="125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1750"/>
                            </p:stCondLst>
                            <p:childTnLst>
                              <p:par>
                                <p:cTn id="72" presetID="22" presetClass="entr" presetSubtype="1" fill="hold" grpId="0" nodeType="afterEffect">
                                  <p:stCondLst>
                                    <p:cond delay="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wipe(up)">
                                      <p:cBhvr>
                                        <p:cTn id="74" dur="500"/>
                                        <p:tgtEl>
                                          <p:spTgt spid="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accel="12000" decel="8800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1000" fill="hold"/>
                                        <p:tgtEl>
                                          <p:spTgt spid="20"/>
                                        </p:tgtEl>
                                        <p:attrNameLst>
                                          <p:attrName>ppt_x</p:attrName>
                                        </p:attrNameLst>
                                      </p:cBhvr>
                                      <p:tavLst>
                                        <p:tav tm="0">
                                          <p:val>
                                            <p:strVal val="1+#ppt_w/2"/>
                                          </p:val>
                                        </p:tav>
                                        <p:tav tm="100000">
                                          <p:val>
                                            <p:strVal val="#ppt_x"/>
                                          </p:val>
                                        </p:tav>
                                      </p:tavLst>
                                    </p:anim>
                                    <p:anim calcmode="lin" valueType="num">
                                      <p:cBhvr additive="base">
                                        <p:cTn id="80" dur="1000" fill="hold"/>
                                        <p:tgtEl>
                                          <p:spTgt spid="20"/>
                                        </p:tgtEl>
                                        <p:attrNameLst>
                                          <p:attrName>ppt_y</p:attrName>
                                        </p:attrNameLst>
                                      </p:cBhvr>
                                      <p:tavLst>
                                        <p:tav tm="0">
                                          <p:val>
                                            <p:strVal val="#ppt_y"/>
                                          </p:val>
                                        </p:tav>
                                        <p:tav tm="100000">
                                          <p:val>
                                            <p:strVal val="#ppt_y"/>
                                          </p:val>
                                        </p:tav>
                                      </p:tavLst>
                                    </p:anim>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250"/>
                                        <p:tgtEl>
                                          <p:spTgt spid="21"/>
                                        </p:tgtEl>
                                      </p:cBhvr>
                                    </p:animEffect>
                                  </p:childTnLst>
                                </p:cTn>
                              </p:par>
                            </p:childTnLst>
                          </p:cTn>
                        </p:par>
                        <p:par>
                          <p:cTn id="85" fill="hold">
                            <p:stCondLst>
                              <p:cond delay="1250"/>
                            </p:stCondLst>
                            <p:childTnLst>
                              <p:par>
                                <p:cTn id="86" presetID="10" presetClass="entr" presetSubtype="0" fill="hold" grpId="0" nodeType="afterEffect">
                                  <p:stCondLst>
                                    <p:cond delay="0"/>
                                  </p:stCondLst>
                                  <p:childTnLst>
                                    <p:set>
                                      <p:cBhvr>
                                        <p:cTn id="87" dur="1" fill="hold">
                                          <p:stCondLst>
                                            <p:cond delay="0"/>
                                          </p:stCondLst>
                                        </p:cTn>
                                        <p:tgtEl>
                                          <p:spTgt spid="41">
                                            <p:txEl>
                                              <p:pRg st="0" end="0"/>
                                            </p:txEl>
                                          </p:spTgt>
                                        </p:tgtEl>
                                        <p:attrNameLst>
                                          <p:attrName>style.visibility</p:attrName>
                                        </p:attrNameLst>
                                      </p:cBhvr>
                                      <p:to>
                                        <p:strVal val="visible"/>
                                      </p:to>
                                    </p:set>
                                    <p:animEffect transition="in" filter="fade">
                                      <p:cBhvr>
                                        <p:cTn id="88" dur="500"/>
                                        <p:tgtEl>
                                          <p:spTgt spid="41">
                                            <p:txEl>
                                              <p:pRg st="0" end="0"/>
                                            </p:txEl>
                                          </p:spTgt>
                                        </p:tgtEl>
                                      </p:cBhvr>
                                    </p:animEffect>
                                  </p:childTnLst>
                                </p:cTn>
                              </p:par>
                            </p:childTnLst>
                          </p:cTn>
                        </p:par>
                        <p:par>
                          <p:cTn id="89" fill="hold">
                            <p:stCondLst>
                              <p:cond delay="1750"/>
                            </p:stCondLst>
                            <p:childTnLst>
                              <p:par>
                                <p:cTn id="90" presetID="22" presetClass="entr" presetSubtype="1" fill="hold" grpId="0" nodeType="afterEffect">
                                  <p:stCondLst>
                                    <p:cond delay="0"/>
                                  </p:stCondLst>
                                  <p:childTnLst>
                                    <p:set>
                                      <p:cBhvr>
                                        <p:cTn id="91" dur="1" fill="hold">
                                          <p:stCondLst>
                                            <p:cond delay="0"/>
                                          </p:stCondLst>
                                        </p:cTn>
                                        <p:tgtEl>
                                          <p:spTgt spid="44">
                                            <p:txEl>
                                              <p:pRg st="0" end="0"/>
                                            </p:txEl>
                                          </p:spTgt>
                                        </p:tgtEl>
                                        <p:attrNameLst>
                                          <p:attrName>style.visibility</p:attrName>
                                        </p:attrNameLst>
                                      </p:cBhvr>
                                      <p:to>
                                        <p:strVal val="visible"/>
                                      </p:to>
                                    </p:set>
                                    <p:animEffect transition="in" filter="wipe(up)">
                                      <p:cBhvr>
                                        <p:cTn id="9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3" grpId="0" animBg="1"/>
      <p:bldP spid="26" grpId="0" animBg="1"/>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6" grpId="0" build="p">
        <p:tmplLst>
          <p:tmpl lvl="1">
            <p:tnLst>
              <p:par>
                <p:cTn presetID="22" presetClass="entr" presetSubtype="1"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up)">
                      <p:cBhvr>
                        <p:cTn dur="500"/>
                        <p:tgtEl>
                          <p:spTgt spid="46"/>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spTree>
    <p:extLst>
      <p:ext uri="{BB962C8B-B14F-4D97-AF65-F5344CB8AC3E}">
        <p14:creationId xmlns:p14="http://schemas.microsoft.com/office/powerpoint/2010/main" val="1230031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3. Title slide with image">
    <p:spTree>
      <p:nvGrpSpPr>
        <p:cNvPr id="1" name=""/>
        <p:cNvGrpSpPr/>
        <p:nvPr/>
      </p:nvGrpSpPr>
      <p:grpSpPr>
        <a:xfrm>
          <a:off x="0" y="0"/>
          <a:ext cx="0" cy="0"/>
          <a:chOff x="0" y="0"/>
          <a:chExt cx="0" cy="0"/>
        </a:xfrm>
      </p:grpSpPr>
      <p:pic>
        <p:nvPicPr>
          <p:cNvPr id="9" name="Picture 8" descr="A picture containing nature, snow, water, sitting&#10;&#10;Description automatically generated">
            <a:extLst>
              <a:ext uri="{FF2B5EF4-FFF2-40B4-BE49-F238E27FC236}">
                <a16:creationId xmlns:a16="http://schemas.microsoft.com/office/drawing/2014/main" id="{50075F07-8649-BB49-8B75-9783D26F40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0C1955C-E0BD-1342-8680-06E8471B7664}"/>
              </a:ext>
            </a:extLst>
          </p:cNvPr>
          <p:cNvSpPr/>
          <p:nvPr userDrawn="1"/>
        </p:nvSpPr>
        <p:spPr>
          <a:xfrm rot="10800000">
            <a:off x="-26470" y="0"/>
            <a:ext cx="12192000" cy="6058680"/>
          </a:xfrm>
          <a:prstGeom prst="rect">
            <a:avLst/>
          </a:prstGeom>
          <a:gradFill>
            <a:gsLst>
              <a:gs pos="73000">
                <a:schemeClr val="accent1">
                  <a:lumMod val="5000"/>
                  <a:lumOff val="95000"/>
                  <a:alpha val="0"/>
                </a:schemeClr>
              </a:gs>
              <a:gs pos="0">
                <a:srgbClr val="345A6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346495"/>
            <a:ext cx="9144000" cy="901385"/>
          </a:xfrm>
        </p:spPr>
        <p:txBody>
          <a:bodyPr anchor="ctr">
            <a:normAutofit/>
          </a:bodyPr>
          <a:lstStyle>
            <a:lvl1pPr algn="ctr">
              <a:defRPr sz="4000" b="1" i="0">
                <a:solidFill>
                  <a:schemeClr val="bg1"/>
                </a:solidFill>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2247881"/>
            <a:ext cx="9144000" cy="131162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14" name="Picture 13">
            <a:extLst>
              <a:ext uri="{FF2B5EF4-FFF2-40B4-BE49-F238E27FC236}">
                <a16:creationId xmlns:a16="http://schemas.microsoft.com/office/drawing/2014/main" id="{5564E2ED-3E02-E147-855E-8741E20026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4703901"/>
            <a:ext cx="2658094" cy="2658094"/>
          </a:xfrm>
          <a:prstGeom prst="rect">
            <a:avLst/>
          </a:prstGeom>
        </p:spPr>
      </p:pic>
      <p:pic>
        <p:nvPicPr>
          <p:cNvPr id="6" name="Picture 5" descr="A close up of a sign&#10;&#10;Description automatically generated">
            <a:extLst>
              <a:ext uri="{FF2B5EF4-FFF2-40B4-BE49-F238E27FC236}">
                <a16:creationId xmlns:a16="http://schemas.microsoft.com/office/drawing/2014/main" id="{58CC387F-3ACB-0A4C-AE13-429C9FBA72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3095257" y="3119718"/>
            <a:ext cx="6001486" cy="2556633"/>
          </a:xfrm>
          <a:prstGeom prst="rect">
            <a:avLst/>
          </a:prstGeom>
        </p:spPr>
      </p:pic>
    </p:spTree>
    <p:extLst>
      <p:ext uri="{BB962C8B-B14F-4D97-AF65-F5344CB8AC3E}">
        <p14:creationId xmlns:p14="http://schemas.microsoft.com/office/powerpoint/2010/main" val="174850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Title slide with image ">
    <p:spTree>
      <p:nvGrpSpPr>
        <p:cNvPr id="1" name=""/>
        <p:cNvGrpSpPr/>
        <p:nvPr/>
      </p:nvGrpSpPr>
      <p:grpSpPr>
        <a:xfrm>
          <a:off x="0" y="0"/>
          <a:ext cx="0" cy="0"/>
          <a:chOff x="0" y="0"/>
          <a:chExt cx="0" cy="0"/>
        </a:xfrm>
      </p:grpSpPr>
      <p:pic>
        <p:nvPicPr>
          <p:cNvPr id="5" name="Picture 4" descr="A person standing in front of a mountain&#10;&#10;Description automatically generated">
            <a:extLst>
              <a:ext uri="{FF2B5EF4-FFF2-40B4-BE49-F238E27FC236}">
                <a16:creationId xmlns:a16="http://schemas.microsoft.com/office/drawing/2014/main" id="{6B4171AE-B988-8344-BB07-70051E693B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65F8644-6525-4248-A050-580A82F3D801}"/>
              </a:ext>
            </a:extLst>
          </p:cNvPr>
          <p:cNvSpPr/>
          <p:nvPr userDrawn="1"/>
        </p:nvSpPr>
        <p:spPr>
          <a:xfrm>
            <a:off x="0" y="0"/>
            <a:ext cx="12192000" cy="4817194"/>
          </a:xfrm>
          <a:prstGeom prst="rect">
            <a:avLst/>
          </a:prstGeom>
          <a:gradFill>
            <a:gsLst>
              <a:gs pos="100000">
                <a:schemeClr val="accent1">
                  <a:lumMod val="5000"/>
                  <a:lumOff val="95000"/>
                  <a:alpha val="73000"/>
                </a:schemeClr>
              </a:gs>
              <a:gs pos="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17" name="Picture 16" descr="A picture containing food, drawing&#10;&#10;Description automatically generated">
            <a:extLst>
              <a:ext uri="{FF2B5EF4-FFF2-40B4-BE49-F238E27FC236}">
                <a16:creationId xmlns:a16="http://schemas.microsoft.com/office/drawing/2014/main" id="{8677F55C-CDF7-D640-92ED-77C0954B34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
        <p:nvSpPr>
          <p:cNvPr id="32" name="Title 1">
            <a:extLst>
              <a:ext uri="{FF2B5EF4-FFF2-40B4-BE49-F238E27FC236}">
                <a16:creationId xmlns:a16="http://schemas.microsoft.com/office/drawing/2014/main" id="{031FBBC5-94A3-8645-9665-3DF7089F714D}"/>
              </a:ext>
            </a:extLst>
          </p:cNvPr>
          <p:cNvSpPr>
            <a:spLocks noGrp="1"/>
          </p:cNvSpPr>
          <p:nvPr>
            <p:ph type="ctrTitle" hasCustomPrompt="1"/>
          </p:nvPr>
        </p:nvSpPr>
        <p:spPr>
          <a:xfrm>
            <a:off x="1524000" y="1346495"/>
            <a:ext cx="9144000" cy="901385"/>
          </a:xfrm>
        </p:spPr>
        <p:txBody>
          <a:bodyPr anchor="ctr">
            <a:normAutofit/>
          </a:bodyPr>
          <a:lstStyle>
            <a:lvl1pPr algn="ctr">
              <a:defRPr sz="4000" b="1" i="0">
                <a:solidFill>
                  <a:srgbClr val="005E58"/>
                </a:solidFill>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3" name="Subtitle 2">
            <a:extLst>
              <a:ext uri="{FF2B5EF4-FFF2-40B4-BE49-F238E27FC236}">
                <a16:creationId xmlns:a16="http://schemas.microsoft.com/office/drawing/2014/main" id="{801ACBED-59FB-AD40-99D3-75EC1316A98A}"/>
              </a:ext>
            </a:extLst>
          </p:cNvPr>
          <p:cNvSpPr>
            <a:spLocks noGrp="1"/>
          </p:cNvSpPr>
          <p:nvPr>
            <p:ph type="subTitle" idx="1" hasCustomPrompt="1"/>
          </p:nvPr>
        </p:nvSpPr>
        <p:spPr>
          <a:xfrm>
            <a:off x="1524000" y="2247881"/>
            <a:ext cx="9144000" cy="1311622"/>
          </a:xfrm>
        </p:spPr>
        <p:txBody>
          <a:bodyPr/>
          <a:lstStyle>
            <a:lvl1pPr marL="0" indent="0" algn="ctr">
              <a:buNone/>
              <a:defRPr sz="2400">
                <a:solidFill>
                  <a:srgbClr val="2B2A2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close up of a sign&#10;&#10;Description automatically generated">
            <a:extLst>
              <a:ext uri="{FF2B5EF4-FFF2-40B4-BE49-F238E27FC236}">
                <a16:creationId xmlns:a16="http://schemas.microsoft.com/office/drawing/2014/main" id="{9E06E778-EB7D-3C4F-B48A-AF2EF319E7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3095257" y="3119718"/>
            <a:ext cx="6001486" cy="2556633"/>
          </a:xfrm>
          <a:prstGeom prst="rect">
            <a:avLst/>
          </a:prstGeom>
        </p:spPr>
      </p:pic>
    </p:spTree>
    <p:extLst>
      <p:ext uri="{BB962C8B-B14F-4D97-AF65-F5344CB8AC3E}">
        <p14:creationId xmlns:p14="http://schemas.microsoft.com/office/powerpoint/2010/main" val="3477437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 Title slide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7938D7-1F35-944F-964C-C33A04CB0FA5}"/>
              </a:ext>
            </a:extLst>
          </p:cNvPr>
          <p:cNvPicPr>
            <a:picLocks noChangeAspect="1"/>
          </p:cNvPicPr>
          <p:nvPr userDrawn="1"/>
        </p:nvPicPr>
        <p:blipFill>
          <a:blip r:embed="rId2">
            <a:alphaModFix amt="50000"/>
          </a:blip>
          <a:stretch>
            <a:fillRect/>
          </a:stretch>
        </p:blipFill>
        <p:spPr>
          <a:xfrm>
            <a:off x="-15872" y="447"/>
            <a:ext cx="12199935" cy="6857107"/>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408813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 Title slide with image">
    <p:spTree>
      <p:nvGrpSpPr>
        <p:cNvPr id="1" name=""/>
        <p:cNvGrpSpPr/>
        <p:nvPr/>
      </p:nvGrpSpPr>
      <p:grpSpPr>
        <a:xfrm>
          <a:off x="0" y="0"/>
          <a:ext cx="0" cy="0"/>
          <a:chOff x="0" y="0"/>
          <a:chExt cx="0" cy="0"/>
        </a:xfrm>
      </p:grpSpPr>
      <p:pic>
        <p:nvPicPr>
          <p:cNvPr id="5" name="Picture 4" descr="A view of a rocky mountain&#10;&#10;Description automatically generated">
            <a:extLst>
              <a:ext uri="{FF2B5EF4-FFF2-40B4-BE49-F238E27FC236}">
                <a16:creationId xmlns:a16="http://schemas.microsoft.com/office/drawing/2014/main" id="{849FE651-E454-5743-A731-F798ED23FA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234249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 Title slide with image">
    <p:spTree>
      <p:nvGrpSpPr>
        <p:cNvPr id="1" name=""/>
        <p:cNvGrpSpPr/>
        <p:nvPr/>
      </p:nvGrpSpPr>
      <p:grpSpPr>
        <a:xfrm>
          <a:off x="0" y="0"/>
          <a:ext cx="0" cy="0"/>
          <a:chOff x="0" y="0"/>
          <a:chExt cx="0" cy="0"/>
        </a:xfrm>
      </p:grpSpPr>
      <p:pic>
        <p:nvPicPr>
          <p:cNvPr id="9" name="Picture 8" descr="A picture containing nature, snow, water, sitting&#10;&#10;Description automatically generated">
            <a:extLst>
              <a:ext uri="{FF2B5EF4-FFF2-40B4-BE49-F238E27FC236}">
                <a16:creationId xmlns:a16="http://schemas.microsoft.com/office/drawing/2014/main" id="{50075F07-8649-BB49-8B75-9783D26F40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0C1955C-E0BD-1342-8680-06E8471B7664}"/>
              </a:ext>
            </a:extLst>
          </p:cNvPr>
          <p:cNvSpPr/>
          <p:nvPr userDrawn="1"/>
        </p:nvSpPr>
        <p:spPr>
          <a:xfrm rot="10800000">
            <a:off x="-26470" y="0"/>
            <a:ext cx="12192000" cy="6058680"/>
          </a:xfrm>
          <a:prstGeom prst="rect">
            <a:avLst/>
          </a:prstGeom>
          <a:gradFill>
            <a:gsLst>
              <a:gs pos="73000">
                <a:schemeClr val="accent1">
                  <a:lumMod val="5000"/>
                  <a:lumOff val="95000"/>
                  <a:alpha val="0"/>
                </a:schemeClr>
              </a:gs>
              <a:gs pos="0">
                <a:srgbClr val="345A6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346495"/>
            <a:ext cx="9144000" cy="901385"/>
          </a:xfrm>
        </p:spPr>
        <p:txBody>
          <a:bodyPr anchor="ctr">
            <a:normAutofit/>
          </a:bodyPr>
          <a:lstStyle>
            <a:lvl1pPr algn="ctr">
              <a:defRPr sz="4000" b="1" i="0">
                <a:solidFill>
                  <a:schemeClr val="bg1"/>
                </a:solidFill>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2247881"/>
            <a:ext cx="9144000" cy="131162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14" name="Picture 13">
            <a:extLst>
              <a:ext uri="{FF2B5EF4-FFF2-40B4-BE49-F238E27FC236}">
                <a16:creationId xmlns:a16="http://schemas.microsoft.com/office/drawing/2014/main" id="{5564E2ED-3E02-E147-855E-8741E20026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4703901"/>
            <a:ext cx="2658094" cy="2658094"/>
          </a:xfrm>
          <a:prstGeom prst="rect">
            <a:avLst/>
          </a:prstGeom>
        </p:spPr>
      </p:pic>
      <p:pic>
        <p:nvPicPr>
          <p:cNvPr id="6" name="Picture 5" descr="A close up of a sign&#10;&#10;Description automatically generated">
            <a:extLst>
              <a:ext uri="{FF2B5EF4-FFF2-40B4-BE49-F238E27FC236}">
                <a16:creationId xmlns:a16="http://schemas.microsoft.com/office/drawing/2014/main" id="{58CC387F-3ACB-0A4C-AE13-429C9FBA72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3095257" y="3119718"/>
            <a:ext cx="6001486" cy="2556633"/>
          </a:xfrm>
          <a:prstGeom prst="rect">
            <a:avLst/>
          </a:prstGeom>
        </p:spPr>
      </p:pic>
    </p:spTree>
    <p:extLst>
      <p:ext uri="{BB962C8B-B14F-4D97-AF65-F5344CB8AC3E}">
        <p14:creationId xmlns:p14="http://schemas.microsoft.com/office/powerpoint/2010/main" val="975196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5. Title slide with image">
    <p:spTree>
      <p:nvGrpSpPr>
        <p:cNvPr id="1" name=""/>
        <p:cNvGrpSpPr/>
        <p:nvPr/>
      </p:nvGrpSpPr>
      <p:grpSpPr>
        <a:xfrm>
          <a:off x="0" y="0"/>
          <a:ext cx="0" cy="0"/>
          <a:chOff x="0" y="0"/>
          <a:chExt cx="0" cy="0"/>
        </a:xfrm>
      </p:grpSpPr>
      <p:pic>
        <p:nvPicPr>
          <p:cNvPr id="5" name="Picture 4" descr="A close up of a snow covered mountain&#10;&#10;Description automatically generated">
            <a:extLst>
              <a:ext uri="{FF2B5EF4-FFF2-40B4-BE49-F238E27FC236}">
                <a16:creationId xmlns:a16="http://schemas.microsoft.com/office/drawing/2014/main" id="{0B67C007-7459-2048-8E50-8DE38701CB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Oval 5">
            <a:extLst>
              <a:ext uri="{FF2B5EF4-FFF2-40B4-BE49-F238E27FC236}">
                <a16:creationId xmlns:a16="http://schemas.microsoft.com/office/drawing/2014/main" id="{C877872B-57B5-1848-8EE4-F29B77FFCF5E}"/>
              </a:ext>
            </a:extLst>
          </p:cNvPr>
          <p:cNvSpPr/>
          <p:nvPr userDrawn="1"/>
        </p:nvSpPr>
        <p:spPr>
          <a:xfrm>
            <a:off x="3514164" y="5273403"/>
            <a:ext cx="4912659" cy="1314369"/>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Tree>
    <p:extLst>
      <p:ext uri="{BB962C8B-B14F-4D97-AF65-F5344CB8AC3E}">
        <p14:creationId xmlns:p14="http://schemas.microsoft.com/office/powerpoint/2010/main" val="3030981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 Desvider slide">
    <p:bg>
      <p:bgPr>
        <a:solidFill>
          <a:srgbClr val="A7D4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8" name="Picture 7" descr="A picture containing food, drawing&#10;&#10;Description automatically generated">
            <a:extLst>
              <a:ext uri="{FF2B5EF4-FFF2-40B4-BE49-F238E27FC236}">
                <a16:creationId xmlns:a16="http://schemas.microsoft.com/office/drawing/2014/main" id="{62B5E974-6707-6943-88B7-2273C5936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908467"/>
            <a:ext cx="2658094" cy="786796"/>
          </a:xfrm>
          <a:prstGeom prst="rect">
            <a:avLst/>
          </a:prstGeom>
        </p:spPr>
      </p:pic>
    </p:spTree>
    <p:extLst>
      <p:ext uri="{BB962C8B-B14F-4D97-AF65-F5344CB8AC3E}">
        <p14:creationId xmlns:p14="http://schemas.microsoft.com/office/powerpoint/2010/main" val="568924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 Desvider slide">
    <p:bg>
      <p:bgPr>
        <a:solidFill>
          <a:srgbClr val="005E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5" name="Picture 4">
            <a:extLst>
              <a:ext uri="{FF2B5EF4-FFF2-40B4-BE49-F238E27FC236}">
                <a16:creationId xmlns:a16="http://schemas.microsoft.com/office/drawing/2014/main" id="{502F3AA1-D12E-3649-A14A-438E45D68B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075861"/>
            <a:ext cx="2658094" cy="2658094"/>
          </a:xfrm>
          <a:prstGeom prst="rect">
            <a:avLst/>
          </a:prstGeom>
        </p:spPr>
      </p:pic>
    </p:spTree>
    <p:extLst>
      <p:ext uri="{BB962C8B-B14F-4D97-AF65-F5344CB8AC3E}">
        <p14:creationId xmlns:p14="http://schemas.microsoft.com/office/powerpoint/2010/main" val="841440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 Desvider slide">
    <p:bg>
      <p:bgPr>
        <a:solidFill>
          <a:srgbClr val="FC8B5F"/>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A9E7641-40BE-0843-91A4-1E7F2E52148F}"/>
              </a:ext>
            </a:extLst>
          </p:cNvPr>
          <p:cNvSpPr/>
          <p:nvPr userDrawn="1"/>
        </p:nvSpPr>
        <p:spPr>
          <a:xfrm>
            <a:off x="3343257" y="-1678918"/>
            <a:ext cx="10341148" cy="10341148"/>
          </a:xfrm>
          <a:prstGeom prst="ellipse">
            <a:avLst/>
          </a:prstGeom>
          <a:solidFill>
            <a:schemeClr val="bg1"/>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Lato" panose="020F0502020204030203" pitchFamily="34" charset="77"/>
            </a:endParaRPr>
          </a:p>
        </p:txBody>
      </p:sp>
      <p:pic>
        <p:nvPicPr>
          <p:cNvPr id="9" name="Picture 8">
            <a:extLst>
              <a:ext uri="{FF2B5EF4-FFF2-40B4-BE49-F238E27FC236}">
                <a16:creationId xmlns:a16="http://schemas.microsoft.com/office/drawing/2014/main" id="{5E1C147A-5D0F-5F42-A0BF-89407D84BC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1451878" y="-582450"/>
            <a:ext cx="10590181" cy="8392051"/>
          </a:xfrm>
          <a:prstGeom prst="rect">
            <a:avLst/>
          </a:prstGeom>
        </p:spPr>
      </p:pic>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a:xfrm>
            <a:off x="519953" y="3065685"/>
            <a:ext cx="7305386" cy="851941"/>
          </a:xfrm>
        </p:spPr>
        <p:txBody>
          <a:bodyPr>
            <a:noAutofit/>
          </a:bodyPr>
          <a:lstStyle>
            <a:lvl1pPr>
              <a:defRPr sz="3200" b="1" i="0">
                <a:latin typeface="Arial Black" panose="020B0604020202020204" pitchFamily="34" charset="0"/>
                <a:cs typeface="Arial Black" panose="020B0604020202020204" pitchFamily="34" charset="0"/>
              </a:defRPr>
            </a:lvl1pPr>
          </a:lstStyle>
          <a:p>
            <a:r>
              <a:rPr lang="en-GB"/>
              <a:t>CLICK TO EDIT HEADER</a:t>
            </a:r>
            <a:endParaRPr lang="en-DK"/>
          </a:p>
        </p:txBody>
      </p:sp>
    </p:spTree>
    <p:extLst>
      <p:ext uri="{BB962C8B-B14F-4D97-AF65-F5344CB8AC3E}">
        <p14:creationId xmlns:p14="http://schemas.microsoft.com/office/powerpoint/2010/main" val="27424645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xit" presetSubtype="2" accel="50000" fill="hold" nodeType="afterEffect">
                                      <p:stCondLst>
                                        <p:cond delay="0"/>
                                      </p:stCondLst>
                                      <p:childTnLst>
                                        <p:anim calcmode="lin" valueType="num">
                                          <p:cBhvr additive="base">
                                            <p:cTn id="26" dur="1000"/>
                                            <p:tgtEl>
                                              <p:spTgt spid="9"/>
                                            </p:tgtEl>
                                            <p:attrNameLst>
                                              <p:attrName>ppt_x</p:attrName>
                                            </p:attrNameLst>
                                          </p:cBhvr>
                                          <p:tavLst>
                                            <p:tav tm="0">
                                              <p:val>
                                                <p:strVal val="ppt_x"/>
                                              </p:val>
                                            </p:tav>
                                            <p:tav tm="100000">
                                              <p:val>
                                                <p:strVal val="1+ppt_w/2"/>
                                              </p:val>
                                            </p:tav>
                                          </p:tavLst>
                                        </p:anim>
                                        <p:anim calcmode="lin" valueType="num">
                                          <p:cBhvr additive="base">
                                            <p:cTn id="27" dur="1000"/>
                                            <p:tgtEl>
                                              <p:spTgt spid="9"/>
                                            </p:tgtEl>
                                            <p:attrNameLst>
                                              <p:attrName>ppt_y</p:attrName>
                                            </p:attrNameLst>
                                          </p:cBhvr>
                                          <p:tavLst>
                                            <p:tav tm="0">
                                              <p:val>
                                                <p:strVal val="ppt_y"/>
                                              </p:val>
                                            </p:tav>
                                            <p:tav tm="100000">
                                              <p:val>
                                                <p:strVal val="ppt_y"/>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xit" presetSubtype="2" accel="50000" fill="hold" nodeType="afterEffect">
                                      <p:stCondLst>
                                        <p:cond delay="0"/>
                                      </p:stCondLst>
                                      <p:childTnLst>
                                        <p:anim calcmode="lin" valueType="num">
                                          <p:cBhvr additive="base">
                                            <p:cTn id="26" dur="1000"/>
                                            <p:tgtEl>
                                              <p:spTgt spid="9"/>
                                            </p:tgtEl>
                                            <p:attrNameLst>
                                              <p:attrName>ppt_x</p:attrName>
                                            </p:attrNameLst>
                                          </p:cBhvr>
                                          <p:tavLst>
                                            <p:tav tm="0">
                                              <p:val>
                                                <p:strVal val="ppt_x"/>
                                              </p:val>
                                            </p:tav>
                                            <p:tav tm="100000">
                                              <p:val>
                                                <p:strVal val="1+ppt_w/2"/>
                                              </p:val>
                                            </p:tav>
                                          </p:tavLst>
                                        </p:anim>
                                        <p:anim calcmode="lin" valueType="num">
                                          <p:cBhvr additive="base">
                                            <p:cTn id="27" dur="1000"/>
                                            <p:tgtEl>
                                              <p:spTgt spid="9"/>
                                            </p:tgtEl>
                                            <p:attrNameLst>
                                              <p:attrName>ppt_y</p:attrName>
                                            </p:attrNameLst>
                                          </p:cBhvr>
                                          <p:tavLst>
                                            <p:tav tm="0">
                                              <p:val>
                                                <p:strVal val="ppt_y"/>
                                              </p:val>
                                            </p:tav>
                                            <p:tav tm="100000">
                                              <p:val>
                                                <p:strVal val="ppt_y"/>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Lst>
      </p:timing>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79"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4669968"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54615" y="2454213"/>
            <a:ext cx="3410779" cy="3185160"/>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98194"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155215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omputer image and capti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9ADF90-DA4B-2349-BB54-3C3D60931612}"/>
              </a:ext>
            </a:extLst>
          </p:cNvPr>
          <p:cNvSpPr/>
          <p:nvPr userDrawn="1"/>
        </p:nvSpPr>
        <p:spPr>
          <a:xfrm>
            <a:off x="1" y="5864524"/>
            <a:ext cx="12192000" cy="993476"/>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itle 1">
            <a:extLst>
              <a:ext uri="{FF2B5EF4-FFF2-40B4-BE49-F238E27FC236}">
                <a16:creationId xmlns:a16="http://schemas.microsoft.com/office/drawing/2014/main" id="{B933E77F-C5A7-614F-88EF-A278343E98D6}"/>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13" name="Text Placeholder 3">
            <a:extLst>
              <a:ext uri="{FF2B5EF4-FFF2-40B4-BE49-F238E27FC236}">
                <a16:creationId xmlns:a16="http://schemas.microsoft.com/office/drawing/2014/main" id="{41D4F94C-B06B-8F4F-970E-7FB24259F23A}"/>
              </a:ext>
            </a:extLst>
          </p:cNvPr>
          <p:cNvSpPr>
            <a:spLocks noGrp="1"/>
          </p:cNvSpPr>
          <p:nvPr>
            <p:ph type="body" sz="half" idx="2" hasCustomPrompt="1"/>
          </p:nvPr>
        </p:nvSpPr>
        <p:spPr>
          <a:xfrm>
            <a:off x="839788" y="2510725"/>
            <a:ext cx="3932237" cy="28671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6" name="Picture 5" descr="A screenshot of a cell phone&#10;&#10;Description automatically generated">
            <a:extLst>
              <a:ext uri="{FF2B5EF4-FFF2-40B4-BE49-F238E27FC236}">
                <a16:creationId xmlns:a16="http://schemas.microsoft.com/office/drawing/2014/main" id="{0A71EAB3-F151-7F4E-B286-5A9458364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5939" y="987424"/>
            <a:ext cx="6312022" cy="5262982"/>
          </a:xfrm>
          <a:prstGeom prst="rect">
            <a:avLst/>
          </a:prstGeom>
          <a:effectLst>
            <a:reflection stA="28000" endPos="65000" dir="5400000" sy="-100000" algn="bl" rotWithShape="0"/>
          </a:effectLst>
        </p:spPr>
      </p:pic>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5529263" y="1182718"/>
            <a:ext cx="5892573" cy="331580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1309869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1937-B8CC-C94F-9E60-718F491F63C1}"/>
              </a:ext>
            </a:extLst>
          </p:cNvPr>
          <p:cNvSpPr>
            <a:spLocks noGrp="1"/>
          </p:cNvSpPr>
          <p:nvPr>
            <p:ph type="title" hasCustomPrompt="1"/>
          </p:nvPr>
        </p:nvSpPr>
        <p:spPr/>
        <p:txBody>
          <a:bodyPr/>
          <a:lstStyle>
            <a:lvl1pPr algn="ctr">
              <a:defRPr/>
            </a:lvl1pPr>
          </a:lstStyle>
          <a:p>
            <a:r>
              <a:rPr lang="en-GB"/>
              <a:t>Click to edit headline</a:t>
            </a:r>
            <a:endParaRPr lang="en-DK"/>
          </a:p>
        </p:txBody>
      </p:sp>
      <p:sp>
        <p:nvSpPr>
          <p:cNvPr id="3" name="Oval 2">
            <a:extLst>
              <a:ext uri="{FF2B5EF4-FFF2-40B4-BE49-F238E27FC236}">
                <a16:creationId xmlns:a16="http://schemas.microsoft.com/office/drawing/2014/main" id="{155AAE04-6076-F042-A44E-795AA309A03F}"/>
              </a:ext>
            </a:extLst>
          </p:cNvPr>
          <p:cNvSpPr/>
          <p:nvPr userDrawn="1"/>
        </p:nvSpPr>
        <p:spPr>
          <a:xfrm>
            <a:off x="983628"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Oval 3">
            <a:extLst>
              <a:ext uri="{FF2B5EF4-FFF2-40B4-BE49-F238E27FC236}">
                <a16:creationId xmlns:a16="http://schemas.microsoft.com/office/drawing/2014/main" id="{FD70E925-7586-A040-ACA5-1474F919E4F3}"/>
              </a:ext>
            </a:extLst>
          </p:cNvPr>
          <p:cNvSpPr/>
          <p:nvPr userDrawn="1"/>
        </p:nvSpPr>
        <p:spPr>
          <a:xfrm>
            <a:off x="4391876"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Oval 4">
            <a:extLst>
              <a:ext uri="{FF2B5EF4-FFF2-40B4-BE49-F238E27FC236}">
                <a16:creationId xmlns:a16="http://schemas.microsoft.com/office/drawing/2014/main" id="{76F0DCDD-C0E7-FD42-BD57-99E5AB505108}"/>
              </a:ext>
            </a:extLst>
          </p:cNvPr>
          <p:cNvSpPr/>
          <p:nvPr userDrawn="1"/>
        </p:nvSpPr>
        <p:spPr>
          <a:xfrm>
            <a:off x="7800124"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 Placeholder 2">
            <a:extLst>
              <a:ext uri="{FF2B5EF4-FFF2-40B4-BE49-F238E27FC236}">
                <a16:creationId xmlns:a16="http://schemas.microsoft.com/office/drawing/2014/main" id="{6EEC73A5-32FC-134A-BC52-A7264DEBCFFA}"/>
              </a:ext>
            </a:extLst>
          </p:cNvPr>
          <p:cNvSpPr>
            <a:spLocks noGrp="1"/>
          </p:cNvSpPr>
          <p:nvPr>
            <p:ph type="body" idx="1" hasCustomPrompt="1"/>
          </p:nvPr>
        </p:nvSpPr>
        <p:spPr>
          <a:xfrm>
            <a:off x="1495823"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8" name="Text Placeholder 3">
            <a:extLst>
              <a:ext uri="{FF2B5EF4-FFF2-40B4-BE49-F238E27FC236}">
                <a16:creationId xmlns:a16="http://schemas.microsoft.com/office/drawing/2014/main" id="{93AF4D67-4EE4-B542-8EDB-6EC117C03CF8}"/>
              </a:ext>
            </a:extLst>
          </p:cNvPr>
          <p:cNvSpPr>
            <a:spLocks noGrp="1"/>
          </p:cNvSpPr>
          <p:nvPr>
            <p:ph type="body" sz="half" idx="2" hasCustomPrompt="1"/>
          </p:nvPr>
        </p:nvSpPr>
        <p:spPr>
          <a:xfrm>
            <a:off x="1495823"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9" name="Text Placeholder 2">
            <a:extLst>
              <a:ext uri="{FF2B5EF4-FFF2-40B4-BE49-F238E27FC236}">
                <a16:creationId xmlns:a16="http://schemas.microsoft.com/office/drawing/2014/main" id="{157B943A-42BF-ED4A-B4FC-41D581D06CEB}"/>
              </a:ext>
            </a:extLst>
          </p:cNvPr>
          <p:cNvSpPr>
            <a:spLocks noGrp="1"/>
          </p:cNvSpPr>
          <p:nvPr>
            <p:ph type="body" idx="10" hasCustomPrompt="1"/>
          </p:nvPr>
        </p:nvSpPr>
        <p:spPr>
          <a:xfrm>
            <a:off x="4889952"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0" name="Text Placeholder 3">
            <a:extLst>
              <a:ext uri="{FF2B5EF4-FFF2-40B4-BE49-F238E27FC236}">
                <a16:creationId xmlns:a16="http://schemas.microsoft.com/office/drawing/2014/main" id="{6DDD60C8-0A4A-E747-9C40-5BF6D3540EE5}"/>
              </a:ext>
            </a:extLst>
          </p:cNvPr>
          <p:cNvSpPr>
            <a:spLocks noGrp="1"/>
          </p:cNvSpPr>
          <p:nvPr>
            <p:ph type="body" sz="half" idx="11" hasCustomPrompt="1"/>
          </p:nvPr>
        </p:nvSpPr>
        <p:spPr>
          <a:xfrm>
            <a:off x="4889952"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11" name="Text Placeholder 2">
            <a:extLst>
              <a:ext uri="{FF2B5EF4-FFF2-40B4-BE49-F238E27FC236}">
                <a16:creationId xmlns:a16="http://schemas.microsoft.com/office/drawing/2014/main" id="{760EB7A0-85AC-2847-B1AE-97141251DE73}"/>
              </a:ext>
            </a:extLst>
          </p:cNvPr>
          <p:cNvSpPr>
            <a:spLocks noGrp="1"/>
          </p:cNvSpPr>
          <p:nvPr>
            <p:ph type="body" idx="12" hasCustomPrompt="1"/>
          </p:nvPr>
        </p:nvSpPr>
        <p:spPr>
          <a:xfrm>
            <a:off x="8330576"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2" name="Text Placeholder 3">
            <a:extLst>
              <a:ext uri="{FF2B5EF4-FFF2-40B4-BE49-F238E27FC236}">
                <a16:creationId xmlns:a16="http://schemas.microsoft.com/office/drawing/2014/main" id="{B0CE3CD1-3931-E546-9CDB-D0DAE779D7C4}"/>
              </a:ext>
            </a:extLst>
          </p:cNvPr>
          <p:cNvSpPr>
            <a:spLocks noGrp="1"/>
          </p:cNvSpPr>
          <p:nvPr>
            <p:ph type="body" sz="half" idx="13" hasCustomPrompt="1"/>
          </p:nvPr>
        </p:nvSpPr>
        <p:spPr>
          <a:xfrm>
            <a:off x="8330576"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Tree>
    <p:extLst>
      <p:ext uri="{BB962C8B-B14F-4D97-AF65-F5344CB8AC3E}">
        <p14:creationId xmlns:p14="http://schemas.microsoft.com/office/powerpoint/2010/main" val="283666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boxes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54615"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6" name="Title 1">
            <a:extLst>
              <a:ext uri="{FF2B5EF4-FFF2-40B4-BE49-F238E27FC236}">
                <a16:creationId xmlns:a16="http://schemas.microsoft.com/office/drawing/2014/main" id="{5B6D3DA5-3340-EF47-B15D-291582037D01}"/>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5" name="Content Placeholder 2">
            <a:extLst>
              <a:ext uri="{FF2B5EF4-FFF2-40B4-BE49-F238E27FC236}">
                <a16:creationId xmlns:a16="http://schemas.microsoft.com/office/drawing/2014/main" id="{CE9C4906-4C4E-A74E-B75C-FD3BF9117E69}"/>
              </a:ext>
            </a:extLst>
          </p:cNvPr>
          <p:cNvSpPr>
            <a:spLocks noGrp="1"/>
          </p:cNvSpPr>
          <p:nvPr>
            <p:ph idx="1" hasCustomPrompt="1"/>
          </p:nvPr>
        </p:nvSpPr>
        <p:spPr>
          <a:xfrm>
            <a:off x="1081779"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7" name="Content Placeholder 2">
            <a:extLst>
              <a:ext uri="{FF2B5EF4-FFF2-40B4-BE49-F238E27FC236}">
                <a16:creationId xmlns:a16="http://schemas.microsoft.com/office/drawing/2014/main" id="{0FB64B3F-4335-1943-9D37-54A38D439508}"/>
              </a:ext>
            </a:extLst>
          </p:cNvPr>
          <p:cNvSpPr>
            <a:spLocks noGrp="1"/>
          </p:cNvSpPr>
          <p:nvPr>
            <p:ph idx="22" hasCustomPrompt="1"/>
          </p:nvPr>
        </p:nvSpPr>
        <p:spPr>
          <a:xfrm>
            <a:off x="4669968"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8" name="Content Placeholder 2">
            <a:extLst>
              <a:ext uri="{FF2B5EF4-FFF2-40B4-BE49-F238E27FC236}">
                <a16:creationId xmlns:a16="http://schemas.microsoft.com/office/drawing/2014/main" id="{72A77B79-4840-4343-B221-301CC5F18C64}"/>
              </a:ext>
            </a:extLst>
          </p:cNvPr>
          <p:cNvSpPr>
            <a:spLocks noGrp="1"/>
          </p:cNvSpPr>
          <p:nvPr>
            <p:ph idx="23" hasCustomPrompt="1"/>
          </p:nvPr>
        </p:nvSpPr>
        <p:spPr>
          <a:xfrm>
            <a:off x="8298194"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Tree>
    <p:extLst>
      <p:ext uri="{BB962C8B-B14F-4D97-AF65-F5344CB8AC3E}">
        <p14:creationId xmlns:p14="http://schemas.microsoft.com/office/powerpoint/2010/main" val="189387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Tree>
    <p:extLst>
      <p:ext uri="{BB962C8B-B14F-4D97-AF65-F5344CB8AC3E}">
        <p14:creationId xmlns:p14="http://schemas.microsoft.com/office/powerpoint/2010/main" val="1989085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1.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5183188" y="987425"/>
            <a:ext cx="6172200" cy="4881562"/>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Tree>
    <p:extLst>
      <p:ext uri="{BB962C8B-B14F-4D97-AF65-F5344CB8AC3E}">
        <p14:creationId xmlns:p14="http://schemas.microsoft.com/office/powerpoint/2010/main" val="366440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 Title slide with image ">
    <p:spTree>
      <p:nvGrpSpPr>
        <p:cNvPr id="1" name=""/>
        <p:cNvGrpSpPr/>
        <p:nvPr/>
      </p:nvGrpSpPr>
      <p:grpSpPr>
        <a:xfrm>
          <a:off x="0" y="0"/>
          <a:ext cx="0" cy="0"/>
          <a:chOff x="0" y="0"/>
          <a:chExt cx="0" cy="0"/>
        </a:xfrm>
      </p:grpSpPr>
      <p:pic>
        <p:nvPicPr>
          <p:cNvPr id="5" name="Picture 4" descr="A person standing in front of a mountain&#10;&#10;Description automatically generated">
            <a:extLst>
              <a:ext uri="{FF2B5EF4-FFF2-40B4-BE49-F238E27FC236}">
                <a16:creationId xmlns:a16="http://schemas.microsoft.com/office/drawing/2014/main" id="{6B4171AE-B988-8344-BB07-70051E693B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65F8644-6525-4248-A050-580A82F3D801}"/>
              </a:ext>
            </a:extLst>
          </p:cNvPr>
          <p:cNvSpPr/>
          <p:nvPr userDrawn="1"/>
        </p:nvSpPr>
        <p:spPr>
          <a:xfrm>
            <a:off x="0" y="0"/>
            <a:ext cx="12192000" cy="4817194"/>
          </a:xfrm>
          <a:prstGeom prst="rect">
            <a:avLst/>
          </a:prstGeom>
          <a:gradFill>
            <a:gsLst>
              <a:gs pos="100000">
                <a:schemeClr val="accent1">
                  <a:lumMod val="5000"/>
                  <a:lumOff val="95000"/>
                  <a:alpha val="73000"/>
                </a:schemeClr>
              </a:gs>
              <a:gs pos="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17" name="Picture 16" descr="A picture containing food, drawing&#10;&#10;Description automatically generated">
            <a:extLst>
              <a:ext uri="{FF2B5EF4-FFF2-40B4-BE49-F238E27FC236}">
                <a16:creationId xmlns:a16="http://schemas.microsoft.com/office/drawing/2014/main" id="{8677F55C-CDF7-D640-92ED-77C0954B34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sp>
        <p:nvSpPr>
          <p:cNvPr id="32" name="Title 1">
            <a:extLst>
              <a:ext uri="{FF2B5EF4-FFF2-40B4-BE49-F238E27FC236}">
                <a16:creationId xmlns:a16="http://schemas.microsoft.com/office/drawing/2014/main" id="{031FBBC5-94A3-8645-9665-3DF7089F714D}"/>
              </a:ext>
            </a:extLst>
          </p:cNvPr>
          <p:cNvSpPr>
            <a:spLocks noGrp="1"/>
          </p:cNvSpPr>
          <p:nvPr>
            <p:ph type="ctrTitle" hasCustomPrompt="1"/>
          </p:nvPr>
        </p:nvSpPr>
        <p:spPr>
          <a:xfrm>
            <a:off x="1524000" y="1346495"/>
            <a:ext cx="9144000" cy="901385"/>
          </a:xfrm>
        </p:spPr>
        <p:txBody>
          <a:bodyPr anchor="ctr">
            <a:normAutofit/>
          </a:bodyPr>
          <a:lstStyle>
            <a:lvl1pPr algn="ctr">
              <a:defRPr sz="4000" b="1" i="0">
                <a:solidFill>
                  <a:srgbClr val="005E58"/>
                </a:solidFill>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3" name="Subtitle 2">
            <a:extLst>
              <a:ext uri="{FF2B5EF4-FFF2-40B4-BE49-F238E27FC236}">
                <a16:creationId xmlns:a16="http://schemas.microsoft.com/office/drawing/2014/main" id="{801ACBED-59FB-AD40-99D3-75EC1316A98A}"/>
              </a:ext>
            </a:extLst>
          </p:cNvPr>
          <p:cNvSpPr>
            <a:spLocks noGrp="1"/>
          </p:cNvSpPr>
          <p:nvPr>
            <p:ph type="subTitle" idx="1" hasCustomPrompt="1"/>
          </p:nvPr>
        </p:nvSpPr>
        <p:spPr>
          <a:xfrm>
            <a:off x="1524000" y="2247881"/>
            <a:ext cx="9144000" cy="1311622"/>
          </a:xfrm>
        </p:spPr>
        <p:txBody>
          <a:bodyPr/>
          <a:lstStyle>
            <a:lvl1pPr marL="0" indent="0" algn="ctr">
              <a:buNone/>
              <a:defRPr sz="2400">
                <a:solidFill>
                  <a:srgbClr val="2B2A2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close up of a sign&#10;&#10;Description automatically generated">
            <a:extLst>
              <a:ext uri="{FF2B5EF4-FFF2-40B4-BE49-F238E27FC236}">
                <a16:creationId xmlns:a16="http://schemas.microsoft.com/office/drawing/2014/main" id="{9E06E778-EB7D-3C4F-B48A-AF2EF319E7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3095257" y="3119718"/>
            <a:ext cx="6001486" cy="2556633"/>
          </a:xfrm>
          <a:prstGeom prst="rect">
            <a:avLst/>
          </a:prstGeom>
        </p:spPr>
      </p:pic>
      <p:grpSp>
        <p:nvGrpSpPr>
          <p:cNvPr id="10" name="Group 9">
            <a:extLst>
              <a:ext uri="{FF2B5EF4-FFF2-40B4-BE49-F238E27FC236}">
                <a16:creationId xmlns:a16="http://schemas.microsoft.com/office/drawing/2014/main" id="{DA0374BB-1776-4C3A-AEC1-41101EA85645}"/>
              </a:ext>
            </a:extLst>
          </p:cNvPr>
          <p:cNvGrpSpPr/>
          <p:nvPr userDrawn="1"/>
        </p:nvGrpSpPr>
        <p:grpSpPr>
          <a:xfrm>
            <a:off x="5298136" y="6173262"/>
            <a:ext cx="1859656" cy="276999"/>
            <a:chOff x="5084129" y="6423483"/>
            <a:chExt cx="1859656" cy="276999"/>
          </a:xfrm>
        </p:grpSpPr>
        <p:pic>
          <p:nvPicPr>
            <p:cNvPr id="6" name="Picture 5" descr="A picture containing traffic, stop, background, dark&#10;&#10;Description automatically generated">
              <a:extLst>
                <a:ext uri="{FF2B5EF4-FFF2-40B4-BE49-F238E27FC236}">
                  <a16:creationId xmlns:a16="http://schemas.microsoft.com/office/drawing/2014/main" id="{03D600EF-E64E-4ADF-8DDA-DF4DAE01E5B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13768" y="6437395"/>
              <a:ext cx="1330017" cy="176893"/>
            </a:xfrm>
            <a:prstGeom prst="rect">
              <a:avLst/>
            </a:prstGeom>
          </p:spPr>
        </p:pic>
        <p:sp>
          <p:nvSpPr>
            <p:cNvPr id="7" name="TextBox 6">
              <a:extLst>
                <a:ext uri="{FF2B5EF4-FFF2-40B4-BE49-F238E27FC236}">
                  <a16:creationId xmlns:a16="http://schemas.microsoft.com/office/drawing/2014/main" id="{4CFB6E7C-CE8C-4AC5-83DF-8185F9688BFA}"/>
                </a:ext>
              </a:extLst>
            </p:cNvPr>
            <p:cNvSpPr txBox="1"/>
            <p:nvPr userDrawn="1"/>
          </p:nvSpPr>
          <p:spPr>
            <a:xfrm>
              <a:off x="5084129" y="6423483"/>
              <a:ext cx="657768" cy="276999"/>
            </a:xfrm>
            <a:prstGeom prst="rect">
              <a:avLst/>
            </a:prstGeom>
            <a:noFill/>
          </p:spPr>
          <p:txBody>
            <a:bodyPr wrap="square" rtlCol="0">
              <a:spAutoFit/>
            </a:bodyPr>
            <a:lstStyle/>
            <a:p>
              <a:pPr algn="ctr"/>
              <a:r>
                <a:rPr lang="en-US" sz="1200"/>
                <a:t>with</a:t>
              </a:r>
            </a:p>
          </p:txBody>
        </p:sp>
      </p:grpSp>
    </p:spTree>
    <p:extLst>
      <p:ext uri="{BB962C8B-B14F-4D97-AF65-F5344CB8AC3E}">
        <p14:creationId xmlns:p14="http://schemas.microsoft.com/office/powerpoint/2010/main" val="1370187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F51625-F00D-3A4F-AEB6-3A8474424D53}"/>
              </a:ext>
            </a:extLst>
          </p:cNvPr>
          <p:cNvSpPr txBox="1">
            <a:spLocks/>
          </p:cNvSpPr>
          <p:nvPr userDrawn="1"/>
        </p:nvSpPr>
        <p:spPr>
          <a:xfrm>
            <a:off x="4082190" y="16520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F1F3AFE0-178E-564D-A156-E38F859F8ED6}"/>
              </a:ext>
            </a:extLst>
          </p:cNvPr>
          <p:cNvSpPr>
            <a:spLocks noGrp="1"/>
          </p:cNvSpPr>
          <p:nvPr>
            <p:ph type="body" sz="quarter" idx="12" hasCustomPrompt="1"/>
          </p:nvPr>
        </p:nvSpPr>
        <p:spPr>
          <a:xfrm>
            <a:off x="5015231" y="1815134"/>
            <a:ext cx="5591810" cy="2386013"/>
          </a:xfrm>
          <a:prstGeom prst="rect">
            <a:avLst/>
          </a:prstGeom>
        </p:spPr>
        <p:txBody>
          <a:bodyPr/>
          <a:lstStyle>
            <a:lvl1pPr marL="0" indent="0" algn="l">
              <a:buNone/>
              <a:defRPr sz="3600" b="1">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a:t>Your quote here, </a:t>
            </a:r>
            <a:r>
              <a:rPr lang="en-US" noProof="0" err="1"/>
              <a:t>Sigilne</a:t>
            </a:r>
            <a:r>
              <a:rPr lang="en-US" noProof="0"/>
              <a:t> </a:t>
            </a:r>
            <a:r>
              <a:rPr lang="en-US" noProof="0" err="1"/>
              <a:t>nonsum</a:t>
            </a:r>
            <a:r>
              <a:rPr lang="en-US" noProof="0"/>
              <a:t> public eps, </a:t>
            </a:r>
            <a:r>
              <a:rPr lang="en-US" noProof="0" err="1"/>
              <a:t>nonsim</a:t>
            </a:r>
            <a:r>
              <a:rPr lang="en-US" noProof="0"/>
              <a:t> </a:t>
            </a:r>
            <a:r>
              <a:rPr lang="en-US" noProof="0" err="1"/>
              <a:t>ortusa</a:t>
            </a:r>
            <a:r>
              <a:rPr lang="en-US" noProof="0"/>
              <a:t> con </a:t>
            </a:r>
            <a:r>
              <a:rPr lang="en-US" noProof="0" err="1"/>
              <a:t>hocam</a:t>
            </a:r>
            <a:r>
              <a:rPr lang="en-US" noProof="0"/>
              <a:t> </a:t>
            </a:r>
            <a:r>
              <a:rPr lang="en-US" noProof="0" err="1"/>
              <a:t>sente</a:t>
            </a:r>
            <a:r>
              <a:rPr lang="en-US" noProof="0"/>
              <a:t> </a:t>
            </a:r>
            <a:r>
              <a:rPr lang="en-US" noProof="0" err="1"/>
              <a:t>nonsum</a:t>
            </a:r>
            <a:r>
              <a:rPr lang="en-US" noProof="0"/>
              <a:t>.</a:t>
            </a:r>
          </a:p>
        </p:txBody>
      </p:sp>
      <p:sp>
        <p:nvSpPr>
          <p:cNvPr id="5" name="Text Placeholder 3">
            <a:extLst>
              <a:ext uri="{FF2B5EF4-FFF2-40B4-BE49-F238E27FC236}">
                <a16:creationId xmlns:a16="http://schemas.microsoft.com/office/drawing/2014/main" id="{E51DA49E-CFEF-4943-8047-E4271B9D0A23}"/>
              </a:ext>
            </a:extLst>
          </p:cNvPr>
          <p:cNvSpPr>
            <a:spLocks noGrp="1"/>
          </p:cNvSpPr>
          <p:nvPr>
            <p:ph type="body" sz="quarter" idx="13" hasCustomPrompt="1"/>
          </p:nvPr>
        </p:nvSpPr>
        <p:spPr>
          <a:xfrm>
            <a:off x="5015230" y="43868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err="1"/>
              <a:t>Navne</a:t>
            </a:r>
            <a:r>
              <a:rPr lang="en-US" noProof="0"/>
              <a:t> </a:t>
            </a:r>
            <a:r>
              <a:rPr lang="en-US" noProof="0" err="1"/>
              <a:t>Navneson</a:t>
            </a:r>
            <a:endParaRPr lang="en-US" noProof="0"/>
          </a:p>
        </p:txBody>
      </p:sp>
      <p:sp>
        <p:nvSpPr>
          <p:cNvPr id="6" name="Rectangle 5">
            <a:extLst>
              <a:ext uri="{FF2B5EF4-FFF2-40B4-BE49-F238E27FC236}">
                <a16:creationId xmlns:a16="http://schemas.microsoft.com/office/drawing/2014/main" id="{E66678A7-FF45-1146-9106-864ED032FBBE}"/>
              </a:ext>
            </a:extLst>
          </p:cNvPr>
          <p:cNvSpPr/>
          <p:nvPr userDrawn="1"/>
        </p:nvSpPr>
        <p:spPr>
          <a:xfrm>
            <a:off x="-1" y="-1"/>
            <a:ext cx="2680207" cy="6858001"/>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icture Placeholder 13">
            <a:extLst>
              <a:ext uri="{FF2B5EF4-FFF2-40B4-BE49-F238E27FC236}">
                <a16:creationId xmlns:a16="http://schemas.microsoft.com/office/drawing/2014/main" id="{F1A19389-B0AB-8440-BEA1-55F72F15B3CE}"/>
              </a:ext>
            </a:extLst>
          </p:cNvPr>
          <p:cNvSpPr>
            <a:spLocks noGrp="1"/>
          </p:cNvSpPr>
          <p:nvPr>
            <p:ph type="pic" sz="quarter" idx="10" hasCustomPrompt="1"/>
          </p:nvPr>
        </p:nvSpPr>
        <p:spPr>
          <a:xfrm>
            <a:off x="1862145" y="2387744"/>
            <a:ext cx="1636124" cy="1583555"/>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a:t>Click to </a:t>
            </a:r>
            <a:br>
              <a:rPr lang="en-US" noProof="0"/>
            </a:br>
            <a:r>
              <a:rPr lang="en-US" noProof="0"/>
              <a:t>apply round image of the person </a:t>
            </a:r>
          </a:p>
        </p:txBody>
      </p:sp>
    </p:spTree>
    <p:extLst>
      <p:ext uri="{BB962C8B-B14F-4D97-AF65-F5344CB8AC3E}">
        <p14:creationId xmlns:p14="http://schemas.microsoft.com/office/powerpoint/2010/main" val="2693374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255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ipeline, colo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BBA057-2185-3349-B074-F9A16E0A22C9}"/>
              </a:ext>
            </a:extLst>
          </p:cNvPr>
          <p:cNvGrpSpPr/>
          <p:nvPr userDrawn="1"/>
        </p:nvGrpSpPr>
        <p:grpSpPr>
          <a:xfrm>
            <a:off x="839682" y="2659664"/>
            <a:ext cx="11242796" cy="1925111"/>
            <a:chOff x="838202" y="2647746"/>
            <a:chExt cx="11244260" cy="1925362"/>
          </a:xfrm>
        </p:grpSpPr>
        <p:sp>
          <p:nvSpPr>
            <p:cNvPr id="9" name="Freeform: Shape 42">
              <a:extLst>
                <a:ext uri="{FF2B5EF4-FFF2-40B4-BE49-F238E27FC236}">
                  <a16:creationId xmlns:a16="http://schemas.microsoft.com/office/drawing/2014/main" id="{D0681222-3E06-6C4C-90EB-E9A65E487260}"/>
                </a:ext>
              </a:extLst>
            </p:cNvPr>
            <p:cNvSpPr/>
            <p:nvPr/>
          </p:nvSpPr>
          <p:spPr bwMode="auto">
            <a:xfrm>
              <a:off x="11696219" y="2647746"/>
              <a:ext cx="247890" cy="1925362"/>
            </a:xfrm>
            <a:custGeom>
              <a:avLst/>
              <a:gdLst>
                <a:gd name="connsiteX0" fmla="*/ 0 w 247890"/>
                <a:gd name="connsiteY0" fmla="*/ 0 h 1925362"/>
                <a:gd name="connsiteX1" fmla="*/ 25344 w 247890"/>
                <a:gd name="connsiteY1" fmla="*/ 4970 h 1925362"/>
                <a:gd name="connsiteX2" fmla="*/ 247890 w 247890"/>
                <a:gd name="connsiteY2" fmla="*/ 962681 h 1925362"/>
                <a:gd name="connsiteX3" fmla="*/ 25344 w 247890"/>
                <a:gd name="connsiteY3" fmla="*/ 1920392 h 1925362"/>
                <a:gd name="connsiteX4" fmla="*/ 0 w 247890"/>
                <a:gd name="connsiteY4" fmla="*/ 1925362 h 1925362"/>
                <a:gd name="connsiteX5" fmla="*/ 0 w 247890"/>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0" h="1925362">
                  <a:moveTo>
                    <a:pt x="0" y="0"/>
                  </a:moveTo>
                  <a:lnTo>
                    <a:pt x="25344" y="4970"/>
                  </a:lnTo>
                  <a:cubicBezTo>
                    <a:pt x="150345" y="54269"/>
                    <a:pt x="247890" y="464237"/>
                    <a:pt x="247890" y="962681"/>
                  </a:cubicBezTo>
                  <a:cubicBezTo>
                    <a:pt x="247890" y="1461126"/>
                    <a:pt x="150345" y="1871093"/>
                    <a:pt x="25344" y="1920392"/>
                  </a:cubicBezTo>
                  <a:lnTo>
                    <a:pt x="0" y="1925362"/>
                  </a:lnTo>
                  <a:lnTo>
                    <a:pt x="0" y="0"/>
                  </a:ln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0" name="Freeform: Shape 41">
              <a:extLst>
                <a:ext uri="{FF2B5EF4-FFF2-40B4-BE49-F238E27FC236}">
                  <a16:creationId xmlns:a16="http://schemas.microsoft.com/office/drawing/2014/main" id="{5EC7D074-F283-3948-A5F6-734E910FF292}"/>
                </a:ext>
              </a:extLst>
            </p:cNvPr>
            <p:cNvSpPr/>
            <p:nvPr/>
          </p:nvSpPr>
          <p:spPr bwMode="auto">
            <a:xfrm>
              <a:off x="11448327" y="2647746"/>
              <a:ext cx="247892" cy="1925362"/>
            </a:xfrm>
            <a:custGeom>
              <a:avLst/>
              <a:gdLst>
                <a:gd name="connsiteX0" fmla="*/ 247891 w 247892"/>
                <a:gd name="connsiteY0" fmla="*/ 0 h 1925362"/>
                <a:gd name="connsiteX1" fmla="*/ 247892 w 247892"/>
                <a:gd name="connsiteY1" fmla="*/ 0 h 1925362"/>
                <a:gd name="connsiteX2" fmla="*/ 247892 w 247892"/>
                <a:gd name="connsiteY2" fmla="*/ 1925362 h 1925362"/>
                <a:gd name="connsiteX3" fmla="*/ 247891 w 247892"/>
                <a:gd name="connsiteY3" fmla="*/ 1925362 h 1925362"/>
                <a:gd name="connsiteX4" fmla="*/ 0 w 247892"/>
                <a:gd name="connsiteY4" fmla="*/ 962681 h 1925362"/>
                <a:gd name="connsiteX5" fmla="*/ 247891 w 247892"/>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2" h="1925362">
                  <a:moveTo>
                    <a:pt x="247891" y="0"/>
                  </a:moveTo>
                  <a:lnTo>
                    <a:pt x="247892" y="0"/>
                  </a:lnTo>
                  <a:lnTo>
                    <a:pt x="247892" y="1925362"/>
                  </a:lnTo>
                  <a:lnTo>
                    <a:pt x="247891" y="1925362"/>
                  </a:lnTo>
                  <a:cubicBezTo>
                    <a:pt x="110985" y="1925362"/>
                    <a:pt x="0" y="1494355"/>
                    <a:pt x="0" y="962681"/>
                  </a:cubicBezTo>
                  <a:cubicBezTo>
                    <a:pt x="0" y="431007"/>
                    <a:pt x="110985" y="0"/>
                    <a:pt x="247891" y="0"/>
                  </a:cubicBez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1" name="Rectangle 10">
              <a:extLst>
                <a:ext uri="{FF2B5EF4-FFF2-40B4-BE49-F238E27FC236}">
                  <a16:creationId xmlns:a16="http://schemas.microsoft.com/office/drawing/2014/main" id="{4D081180-C04D-F44E-94A2-79C45CEDD3E6}"/>
                </a:ext>
              </a:extLst>
            </p:cNvPr>
            <p:cNvSpPr/>
            <p:nvPr/>
          </p:nvSpPr>
          <p:spPr bwMode="auto">
            <a:xfrm flipH="1">
              <a:off x="878681" y="3429000"/>
              <a:ext cx="11203781" cy="362858"/>
            </a:xfrm>
            <a:prstGeom prst="rect">
              <a:avLst/>
            </a:prstGeom>
            <a:solidFill>
              <a:schemeClr val="bg1">
                <a:lumMod val="85000"/>
              </a:schemeClr>
            </a:solidFill>
            <a:ln>
              <a:noFill/>
            </a:ln>
          </p:spPr>
          <p:txBody>
            <a:bodyPr vert="horz" wrap="square" lIns="91428" tIns="45714" rIns="91428" bIns="45714" numCol="1" rtlCol="0" anchor="t" anchorCtr="0" compatLnSpc="1">
              <a:prstTxWarp prst="textNoShape">
                <a:avLst/>
              </a:prstTxWarp>
              <a:normAutofit lnSpcReduction="10000"/>
            </a:bodyPr>
            <a:lstStyle/>
            <a:p>
              <a:pPr algn="l"/>
              <a:endParaRPr lang="en-US" sz="1800" noProof="0"/>
            </a:p>
          </p:txBody>
        </p:sp>
        <p:sp>
          <p:nvSpPr>
            <p:cNvPr id="12" name="Oval 11">
              <a:extLst>
                <a:ext uri="{FF2B5EF4-FFF2-40B4-BE49-F238E27FC236}">
                  <a16:creationId xmlns:a16="http://schemas.microsoft.com/office/drawing/2014/main" id="{1D6A59FF-F2CD-7444-98C6-14202A2F5EF4}"/>
                </a:ext>
              </a:extLst>
            </p:cNvPr>
            <p:cNvSpPr/>
            <p:nvPr/>
          </p:nvSpPr>
          <p:spPr bwMode="auto">
            <a:xfrm flipH="1">
              <a:off x="838202" y="3428998"/>
              <a:ext cx="93436" cy="362858"/>
            </a:xfrm>
            <a:prstGeom prst="ellipse">
              <a:avLst/>
            </a:pr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fontScale="70000" lnSpcReduction="20000"/>
            </a:bodyPr>
            <a:lstStyle/>
            <a:p>
              <a:pPr algn="l"/>
              <a:endParaRPr lang="en-US" sz="1800" noProof="0"/>
            </a:p>
          </p:txBody>
        </p:sp>
      </p:grpSp>
      <p:sp>
        <p:nvSpPr>
          <p:cNvPr id="14" name="Cylinder 4">
            <a:extLst>
              <a:ext uri="{FF2B5EF4-FFF2-40B4-BE49-F238E27FC236}">
                <a16:creationId xmlns:a16="http://schemas.microsoft.com/office/drawing/2014/main" id="{B4DF177C-4C6A-D044-B4D6-BA50A1BA5612}"/>
              </a:ext>
            </a:extLst>
          </p:cNvPr>
          <p:cNvSpPr/>
          <p:nvPr userDrawn="1"/>
        </p:nvSpPr>
        <p:spPr bwMode="auto">
          <a:xfrm rot="16200000">
            <a:off x="1599767" y="3114287"/>
            <a:ext cx="362811" cy="1015868"/>
          </a:xfrm>
          <a:prstGeom prst="can">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DBEA5E7D-DA51-2749-99F2-C8B1DD47DEA8}"/>
              </a:ext>
            </a:extLst>
          </p:cNvPr>
          <p:cNvCxnSpPr>
            <a:cxnSpLocks/>
          </p:cNvCxnSpPr>
          <p:nvPr userDrawn="1"/>
        </p:nvCxnSpPr>
        <p:spPr>
          <a:xfrm>
            <a:off x="1781171" y="3803625"/>
            <a:ext cx="0" cy="332426"/>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7" name="Cylinder 16">
            <a:extLst>
              <a:ext uri="{FF2B5EF4-FFF2-40B4-BE49-F238E27FC236}">
                <a16:creationId xmlns:a16="http://schemas.microsoft.com/office/drawing/2014/main" id="{637AC8B6-ACA1-AE44-AD45-034B1BF28523}"/>
              </a:ext>
            </a:extLst>
          </p:cNvPr>
          <p:cNvSpPr/>
          <p:nvPr userDrawn="1"/>
        </p:nvSpPr>
        <p:spPr bwMode="auto">
          <a:xfrm rot="16200000">
            <a:off x="5565812" y="3114287"/>
            <a:ext cx="362811" cy="1015868"/>
          </a:xfrm>
          <a:prstGeom prst="can">
            <a:avLst/>
          </a:prstGeom>
          <a:solidFill>
            <a:schemeClr val="accent4"/>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1EF7CF87-D714-1A44-A3FB-1066B4806CD0}"/>
              </a:ext>
            </a:extLst>
          </p:cNvPr>
          <p:cNvCxnSpPr>
            <a:cxnSpLocks/>
          </p:cNvCxnSpPr>
          <p:nvPr userDrawn="1"/>
        </p:nvCxnSpPr>
        <p:spPr>
          <a:xfrm>
            <a:off x="5747217" y="3803625"/>
            <a:ext cx="0" cy="332426"/>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0" name="Cylinder 21">
            <a:extLst>
              <a:ext uri="{FF2B5EF4-FFF2-40B4-BE49-F238E27FC236}">
                <a16:creationId xmlns:a16="http://schemas.microsoft.com/office/drawing/2014/main" id="{8055CF54-9F72-B34C-94A1-0D43CADF3BE6}"/>
              </a:ext>
            </a:extLst>
          </p:cNvPr>
          <p:cNvSpPr/>
          <p:nvPr userDrawn="1"/>
        </p:nvSpPr>
        <p:spPr bwMode="auto">
          <a:xfrm rot="16200000">
            <a:off x="9531858" y="3114285"/>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A2069643-9932-BF4C-B860-65708AB2EDE7}"/>
              </a:ext>
            </a:extLst>
          </p:cNvPr>
          <p:cNvCxnSpPr>
            <a:cxnSpLocks/>
          </p:cNvCxnSpPr>
          <p:nvPr userDrawn="1"/>
        </p:nvCxnSpPr>
        <p:spPr>
          <a:xfrm>
            <a:off x="9713262" y="3803625"/>
            <a:ext cx="0" cy="33242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3" name="Cylinder 26">
            <a:extLst>
              <a:ext uri="{FF2B5EF4-FFF2-40B4-BE49-F238E27FC236}">
                <a16:creationId xmlns:a16="http://schemas.microsoft.com/office/drawing/2014/main" id="{3A2347DF-1E7C-6E4F-B7CE-ABE6F23E9682}"/>
              </a:ext>
            </a:extLst>
          </p:cNvPr>
          <p:cNvSpPr/>
          <p:nvPr userDrawn="1"/>
        </p:nvSpPr>
        <p:spPr bwMode="auto">
          <a:xfrm rot="5400000" flipV="1">
            <a:off x="7548835" y="3114287"/>
            <a:ext cx="362811" cy="1015868"/>
          </a:xfrm>
          <a:prstGeom prst="can">
            <a:avLst/>
          </a:prstGeom>
          <a:solidFill>
            <a:schemeClr val="accent6"/>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accent6"/>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12D623E4-68EE-604E-8A79-D90F72B85C9A}"/>
              </a:ext>
            </a:extLst>
          </p:cNvPr>
          <p:cNvCxnSpPr>
            <a:cxnSpLocks/>
          </p:cNvCxnSpPr>
          <p:nvPr userDrawn="1"/>
        </p:nvCxnSpPr>
        <p:spPr>
          <a:xfrm flipV="1">
            <a:off x="7730239" y="3108393"/>
            <a:ext cx="0" cy="332426"/>
          </a:xfrm>
          <a:prstGeom prst="straightConnector1">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6" name="Cylinder 31">
            <a:extLst>
              <a:ext uri="{FF2B5EF4-FFF2-40B4-BE49-F238E27FC236}">
                <a16:creationId xmlns:a16="http://schemas.microsoft.com/office/drawing/2014/main" id="{AE3763F0-B833-FE47-8FA1-A16F1D294086}"/>
              </a:ext>
            </a:extLst>
          </p:cNvPr>
          <p:cNvSpPr/>
          <p:nvPr userDrawn="1"/>
        </p:nvSpPr>
        <p:spPr bwMode="auto">
          <a:xfrm rot="5400000" flipV="1">
            <a:off x="3582789" y="3114287"/>
            <a:ext cx="362811" cy="1015868"/>
          </a:xfrm>
          <a:prstGeom prst="can">
            <a:avLst/>
          </a:prstGeom>
          <a:solidFill>
            <a:schemeClr val="bg2"/>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BA32BFA7-0A43-114F-B03C-7A3559016D82}"/>
              </a:ext>
            </a:extLst>
          </p:cNvPr>
          <p:cNvCxnSpPr>
            <a:cxnSpLocks/>
          </p:cNvCxnSpPr>
          <p:nvPr userDrawn="1"/>
        </p:nvCxnSpPr>
        <p:spPr>
          <a:xfrm flipV="1">
            <a:off x="3764194" y="3108393"/>
            <a:ext cx="0" cy="332426"/>
          </a:xfrm>
          <a:prstGeom prst="straightConnector1">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28" name="Freeform: Shape 40">
            <a:extLst>
              <a:ext uri="{FF2B5EF4-FFF2-40B4-BE49-F238E27FC236}">
                <a16:creationId xmlns:a16="http://schemas.microsoft.com/office/drawing/2014/main" id="{2F9991FA-ED74-D24D-B2B2-AF6384836BAF}"/>
              </a:ext>
            </a:extLst>
          </p:cNvPr>
          <p:cNvSpPr/>
          <p:nvPr userDrawn="1"/>
        </p:nvSpPr>
        <p:spPr bwMode="auto">
          <a:xfrm>
            <a:off x="11696285" y="2659664"/>
            <a:ext cx="495715" cy="1925111"/>
          </a:xfrm>
          <a:custGeom>
            <a:avLst/>
            <a:gdLst>
              <a:gd name="connsiteX0" fmla="*/ 0 w 495780"/>
              <a:gd name="connsiteY0" fmla="*/ 0 h 1925362"/>
              <a:gd name="connsiteX1" fmla="*/ 495780 w 495780"/>
              <a:gd name="connsiteY1" fmla="*/ 0 h 1925362"/>
              <a:gd name="connsiteX2" fmla="*/ 495780 w 495780"/>
              <a:gd name="connsiteY2" fmla="*/ 1925362 h 1925362"/>
              <a:gd name="connsiteX3" fmla="*/ 0 w 495780"/>
              <a:gd name="connsiteY3" fmla="*/ 1925362 h 1925362"/>
              <a:gd name="connsiteX4" fmla="*/ 0 w 495780"/>
              <a:gd name="connsiteY4" fmla="*/ 1925362 h 1925362"/>
              <a:gd name="connsiteX5" fmla="*/ 25344 w 495780"/>
              <a:gd name="connsiteY5" fmla="*/ 1920392 h 1925362"/>
              <a:gd name="connsiteX6" fmla="*/ 247890 w 495780"/>
              <a:gd name="connsiteY6" fmla="*/ 962681 h 1925362"/>
              <a:gd name="connsiteX7" fmla="*/ 25344 w 495780"/>
              <a:gd name="connsiteY7" fmla="*/ 4970 h 1925362"/>
              <a:gd name="connsiteX8" fmla="*/ 0 w 495780"/>
              <a:gd name="connsiteY8" fmla="*/ 0 h 1925362"/>
              <a:gd name="connsiteX9" fmla="*/ 0 w 495780"/>
              <a:gd name="connsiteY9"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780" h="1925362">
                <a:moveTo>
                  <a:pt x="0" y="0"/>
                </a:moveTo>
                <a:lnTo>
                  <a:pt x="495780" y="0"/>
                </a:lnTo>
                <a:lnTo>
                  <a:pt x="495780" y="1925362"/>
                </a:lnTo>
                <a:lnTo>
                  <a:pt x="0" y="1925362"/>
                </a:lnTo>
                <a:lnTo>
                  <a:pt x="0" y="1925362"/>
                </a:lnTo>
                <a:lnTo>
                  <a:pt x="25344" y="1920392"/>
                </a:lnTo>
                <a:cubicBezTo>
                  <a:pt x="150345" y="1871093"/>
                  <a:pt x="247890" y="1461126"/>
                  <a:pt x="247890" y="962681"/>
                </a:cubicBezTo>
                <a:cubicBezTo>
                  <a:pt x="247890" y="464237"/>
                  <a:pt x="150345" y="54269"/>
                  <a:pt x="25344" y="4970"/>
                </a:cubicBezTo>
                <a:lnTo>
                  <a:pt x="0" y="0"/>
                </a:lnTo>
                <a:lnTo>
                  <a:pt x="0" y="0"/>
                </a:lnTo>
                <a:close/>
              </a:path>
            </a:pathLst>
          </a:custGeom>
          <a:solidFill>
            <a:srgbClr val="A6A6A6"/>
          </a:solidFill>
          <a:ln>
            <a:noFill/>
          </a:ln>
        </p:spPr>
        <p:txBody>
          <a:bodyPr vert="horz" wrap="square" lIns="91416" tIns="45708" rIns="91416" bIns="45708" numCol="1" rtlCol="0" anchor="t" anchorCtr="0" compatLnSpc="1">
            <a:prstTxWarp prst="textNoShape">
              <a:avLst/>
            </a:prstTxWarp>
            <a:normAutofit/>
          </a:bodyPr>
          <a:lstStyle/>
          <a:p>
            <a:pPr algn="l"/>
            <a:endParaRPr lang="en-US" sz="1800" noProof="0"/>
          </a:p>
        </p:txBody>
      </p:sp>
      <p:sp>
        <p:nvSpPr>
          <p:cNvPr id="30" name="Text Placeholder 2">
            <a:extLst>
              <a:ext uri="{FF2B5EF4-FFF2-40B4-BE49-F238E27FC236}">
                <a16:creationId xmlns:a16="http://schemas.microsoft.com/office/drawing/2014/main" id="{CC6EF723-F3C0-6E45-92D3-8A39F5AA13EC}"/>
              </a:ext>
            </a:extLst>
          </p:cNvPr>
          <p:cNvSpPr>
            <a:spLocks noGrp="1"/>
          </p:cNvSpPr>
          <p:nvPr>
            <p:ph type="body" sz="quarter" idx="18" hasCustomPrompt="1"/>
          </p:nvPr>
        </p:nvSpPr>
        <p:spPr>
          <a:xfrm>
            <a:off x="1235425" y="4352016"/>
            <a:ext cx="1974574" cy="293688"/>
          </a:xfrm>
          <a:prstGeom prst="rect">
            <a:avLst/>
          </a:prstGeom>
        </p:spPr>
        <p:txBody>
          <a:bodyPr/>
          <a:lstStyle>
            <a:lvl1pPr marL="0" indent="0" algn="l">
              <a:buNone/>
              <a:defRPr sz="1400" b="1">
                <a:solidFill>
                  <a:schemeClr val="accent1"/>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5" name="Text Placeholder 2">
            <a:extLst>
              <a:ext uri="{FF2B5EF4-FFF2-40B4-BE49-F238E27FC236}">
                <a16:creationId xmlns:a16="http://schemas.microsoft.com/office/drawing/2014/main" id="{1505EBB2-41DF-F94E-8728-718D3BE48257}"/>
              </a:ext>
            </a:extLst>
          </p:cNvPr>
          <p:cNvSpPr>
            <a:spLocks noGrp="1"/>
          </p:cNvSpPr>
          <p:nvPr>
            <p:ph type="body" sz="quarter" idx="20" hasCustomPrompt="1"/>
          </p:nvPr>
        </p:nvSpPr>
        <p:spPr>
          <a:xfrm>
            <a:off x="3209998" y="1661825"/>
            <a:ext cx="2004939" cy="293688"/>
          </a:xfrm>
          <a:prstGeom prst="rect">
            <a:avLst/>
          </a:prstGeom>
        </p:spPr>
        <p:txBody>
          <a:bodyPr/>
          <a:lstStyle>
            <a:lvl1pPr marL="0" indent="0" algn="l">
              <a:buNone/>
              <a:defRPr sz="1400" b="1">
                <a:solidFill>
                  <a:schemeClr val="bg2"/>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7" name="Text Placeholder 2">
            <a:extLst>
              <a:ext uri="{FF2B5EF4-FFF2-40B4-BE49-F238E27FC236}">
                <a16:creationId xmlns:a16="http://schemas.microsoft.com/office/drawing/2014/main" id="{04BDB512-C785-2047-871A-D6ED6FB7C760}"/>
              </a:ext>
            </a:extLst>
          </p:cNvPr>
          <p:cNvSpPr>
            <a:spLocks noGrp="1"/>
          </p:cNvSpPr>
          <p:nvPr>
            <p:ph type="body" sz="quarter" idx="22" hasCustomPrompt="1"/>
          </p:nvPr>
        </p:nvSpPr>
        <p:spPr>
          <a:xfrm>
            <a:off x="5184572" y="4352016"/>
            <a:ext cx="1848585" cy="293688"/>
          </a:xfrm>
          <a:prstGeom prst="rect">
            <a:avLst/>
          </a:prstGeom>
        </p:spPr>
        <p:txBody>
          <a:bodyPr/>
          <a:lstStyle>
            <a:lvl1pPr marL="0" indent="0" algn="l">
              <a:buNone/>
              <a:defRPr sz="1400" b="1">
                <a:solidFill>
                  <a:schemeClr val="accent4"/>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9" name="Text Placeholder 2">
            <a:extLst>
              <a:ext uri="{FF2B5EF4-FFF2-40B4-BE49-F238E27FC236}">
                <a16:creationId xmlns:a16="http://schemas.microsoft.com/office/drawing/2014/main" id="{1D12F997-17BD-2645-9858-3636BC198B98}"/>
              </a:ext>
            </a:extLst>
          </p:cNvPr>
          <p:cNvSpPr>
            <a:spLocks noGrp="1"/>
          </p:cNvSpPr>
          <p:nvPr>
            <p:ph type="body" sz="quarter" idx="24" hasCustomPrompt="1"/>
          </p:nvPr>
        </p:nvSpPr>
        <p:spPr>
          <a:xfrm>
            <a:off x="6986868" y="1661825"/>
            <a:ext cx="2004938" cy="293688"/>
          </a:xfrm>
          <a:prstGeom prst="rect">
            <a:avLst/>
          </a:prstGeom>
        </p:spPr>
        <p:txBody>
          <a:bodyPr/>
          <a:lstStyle>
            <a:lvl1pPr marL="0" indent="0" algn="l">
              <a:buNone/>
              <a:defRPr sz="1400" b="1">
                <a:solidFill>
                  <a:schemeClr val="accent6"/>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41" name="Text Placeholder 2">
            <a:extLst>
              <a:ext uri="{FF2B5EF4-FFF2-40B4-BE49-F238E27FC236}">
                <a16:creationId xmlns:a16="http://schemas.microsoft.com/office/drawing/2014/main" id="{38B62111-7FC8-9C43-92A1-370FEBC838AE}"/>
              </a:ext>
            </a:extLst>
          </p:cNvPr>
          <p:cNvSpPr>
            <a:spLocks noGrp="1"/>
          </p:cNvSpPr>
          <p:nvPr>
            <p:ph type="body" sz="quarter" idx="26" hasCustomPrompt="1"/>
          </p:nvPr>
        </p:nvSpPr>
        <p:spPr>
          <a:xfrm>
            <a:off x="9107215" y="4352016"/>
            <a:ext cx="1849357" cy="293688"/>
          </a:xfrm>
          <a:prstGeom prst="rect">
            <a:avLst/>
          </a:prstGeom>
        </p:spPr>
        <p:txBody>
          <a:bodyPr/>
          <a:lstStyle>
            <a:lvl1pPr marL="0" indent="0" algn="l">
              <a:buNone/>
              <a:defRPr sz="1400" b="1">
                <a:solidFill>
                  <a:schemeClr val="accent3"/>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43" name="Title 3">
            <a:extLst>
              <a:ext uri="{FF2B5EF4-FFF2-40B4-BE49-F238E27FC236}">
                <a16:creationId xmlns:a16="http://schemas.microsoft.com/office/drawing/2014/main" id="{AA636792-DA41-5443-A432-4B040B01681F}"/>
              </a:ext>
            </a:extLst>
          </p:cNvPr>
          <p:cNvSpPr>
            <a:spLocks noGrp="1"/>
          </p:cNvSpPr>
          <p:nvPr>
            <p:ph type="title" hasCustomPrompt="1"/>
          </p:nvPr>
        </p:nvSpPr>
        <p:spPr>
          <a:xfrm>
            <a:off x="464247" y="630421"/>
            <a:ext cx="10575930" cy="774562"/>
          </a:xfrm>
          <a:prstGeom prst="rect">
            <a:avLst/>
          </a:prstGeom>
        </p:spPr>
        <p:txBody>
          <a:bodyPr/>
          <a:lstStyle>
            <a:lvl1pPr algn="l">
              <a:defRPr sz="3600">
                <a:solidFill>
                  <a:schemeClr val="accent1"/>
                </a:solidFill>
                <a:latin typeface="Arial" panose="020B0604020202020204" pitchFamily="34" charset="0"/>
                <a:cs typeface="Arial" panose="020B0604020202020204" pitchFamily="34" charset="0"/>
              </a:defRPr>
            </a:lvl1pPr>
          </a:lstStyle>
          <a:p>
            <a:r>
              <a:rPr lang="en-US" noProof="0"/>
              <a:t>Headline here </a:t>
            </a:r>
          </a:p>
        </p:txBody>
      </p:sp>
      <p:sp>
        <p:nvSpPr>
          <p:cNvPr id="33" name="Text Placeholder 11">
            <a:extLst>
              <a:ext uri="{FF2B5EF4-FFF2-40B4-BE49-F238E27FC236}">
                <a16:creationId xmlns:a16="http://schemas.microsoft.com/office/drawing/2014/main" id="{F6AE7BD5-BF22-434F-A1C3-8E86FC017A69}"/>
              </a:ext>
            </a:extLst>
          </p:cNvPr>
          <p:cNvSpPr>
            <a:spLocks noGrp="1"/>
          </p:cNvSpPr>
          <p:nvPr>
            <p:ph type="body" sz="quarter" idx="29" hasCustomPrompt="1"/>
          </p:nvPr>
        </p:nvSpPr>
        <p:spPr>
          <a:xfrm>
            <a:off x="1273237" y="4608131"/>
            <a:ext cx="1926900" cy="686883"/>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4" name="Text Placeholder 11">
            <a:extLst>
              <a:ext uri="{FF2B5EF4-FFF2-40B4-BE49-F238E27FC236}">
                <a16:creationId xmlns:a16="http://schemas.microsoft.com/office/drawing/2014/main" id="{65D748EF-853C-D149-92BC-78FB024E59B8}"/>
              </a:ext>
            </a:extLst>
          </p:cNvPr>
          <p:cNvSpPr>
            <a:spLocks noGrp="1"/>
          </p:cNvSpPr>
          <p:nvPr>
            <p:ph type="body" sz="quarter" idx="30" hasCustomPrompt="1"/>
          </p:nvPr>
        </p:nvSpPr>
        <p:spPr>
          <a:xfrm>
            <a:off x="5180106" y="4608130"/>
            <a:ext cx="1853054" cy="686884"/>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4" name="Text Placeholder 11">
            <a:extLst>
              <a:ext uri="{FF2B5EF4-FFF2-40B4-BE49-F238E27FC236}">
                <a16:creationId xmlns:a16="http://schemas.microsoft.com/office/drawing/2014/main" id="{EF978D4B-8653-0B4B-B386-561D790A0861}"/>
              </a:ext>
            </a:extLst>
          </p:cNvPr>
          <p:cNvSpPr>
            <a:spLocks noGrp="1"/>
          </p:cNvSpPr>
          <p:nvPr>
            <p:ph type="body" sz="quarter" idx="31" hasCustomPrompt="1"/>
          </p:nvPr>
        </p:nvSpPr>
        <p:spPr>
          <a:xfrm>
            <a:off x="9103522" y="4608130"/>
            <a:ext cx="1853054" cy="686884"/>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5" name="Text Placeholder 11">
            <a:extLst>
              <a:ext uri="{FF2B5EF4-FFF2-40B4-BE49-F238E27FC236}">
                <a16:creationId xmlns:a16="http://schemas.microsoft.com/office/drawing/2014/main" id="{AD221925-642C-4D43-A140-9168A0795764}"/>
              </a:ext>
            </a:extLst>
          </p:cNvPr>
          <p:cNvSpPr>
            <a:spLocks noGrp="1"/>
          </p:cNvSpPr>
          <p:nvPr>
            <p:ph type="body" sz="quarter" idx="32" hasCustomPrompt="1"/>
          </p:nvPr>
        </p:nvSpPr>
        <p:spPr>
          <a:xfrm>
            <a:off x="3200137" y="1939362"/>
            <a:ext cx="2004996" cy="1027123"/>
          </a:xfrm>
          <a:prstGeom prst="rect">
            <a:avLst/>
          </a:prstGeom>
        </p:spPr>
        <p:txBody>
          <a:bodyPr/>
          <a:lstStyle>
            <a:lvl1pPr marL="0" indent="0">
              <a:buNone/>
              <a:defRPr sz="1100">
                <a:solidFill>
                  <a:srgbClr val="4A4A4A"/>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a:t>
            </a:r>
          </a:p>
        </p:txBody>
      </p:sp>
      <p:sp>
        <p:nvSpPr>
          <p:cNvPr id="46" name="Text Placeholder 11">
            <a:extLst>
              <a:ext uri="{FF2B5EF4-FFF2-40B4-BE49-F238E27FC236}">
                <a16:creationId xmlns:a16="http://schemas.microsoft.com/office/drawing/2014/main" id="{FF841BE3-B65D-CF46-AF41-1F706B1A3DAA}"/>
              </a:ext>
            </a:extLst>
          </p:cNvPr>
          <p:cNvSpPr>
            <a:spLocks noGrp="1"/>
          </p:cNvSpPr>
          <p:nvPr>
            <p:ph type="body" sz="quarter" idx="33" hasCustomPrompt="1"/>
          </p:nvPr>
        </p:nvSpPr>
        <p:spPr>
          <a:xfrm>
            <a:off x="6977006" y="1939362"/>
            <a:ext cx="2004939" cy="696951"/>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Tree>
    <p:extLst>
      <p:ext uri="{BB962C8B-B14F-4D97-AF65-F5344CB8AC3E}">
        <p14:creationId xmlns:p14="http://schemas.microsoft.com/office/powerpoint/2010/main" val="354547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2000" decel="88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50"/>
                                        <p:tgtEl>
                                          <p:spTgt spid="15"/>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500"/>
                                        <p:tgtEl>
                                          <p:spTgt spid="30">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Effect transition="in" filter="wipe(up)">
                                      <p:cBhvr>
                                        <p:cTn id="20" dur="500"/>
                                        <p:tgtEl>
                                          <p:spTgt spid="3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accel="12000" decel="8800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50"/>
                                        <p:tgtEl>
                                          <p:spTgt spid="27"/>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1750"/>
                            </p:stCondLst>
                            <p:childTnLst>
                              <p:par>
                                <p:cTn id="36" presetID="22" presetClass="entr" presetSubtype="1" fill="hold" grpId="0" nodeType="afterEffect">
                                  <p:stCondLst>
                                    <p:cond delay="0"/>
                                  </p:stCondLst>
                                  <p:childTnLst>
                                    <p:set>
                                      <p:cBhvr>
                                        <p:cTn id="37" dur="1" fill="hold">
                                          <p:stCondLst>
                                            <p:cond delay="0"/>
                                          </p:stCondLst>
                                        </p:cTn>
                                        <p:tgtEl>
                                          <p:spTgt spid="45">
                                            <p:txEl>
                                              <p:pRg st="0" end="0"/>
                                            </p:txEl>
                                          </p:spTgt>
                                        </p:tgtEl>
                                        <p:attrNameLst>
                                          <p:attrName>style.visibility</p:attrName>
                                        </p:attrNameLst>
                                      </p:cBhvr>
                                      <p:to>
                                        <p:strVal val="visible"/>
                                      </p:to>
                                    </p:set>
                                    <p:animEffect transition="in" filter="wipe(up)">
                                      <p:cBhvr>
                                        <p:cTn id="38" dur="500"/>
                                        <p:tgtEl>
                                          <p:spTgt spid="4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accel="12000" decel="8800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1+#ppt_w/2"/>
                                          </p:val>
                                        </p:tav>
                                        <p:tav tm="100000">
                                          <p:val>
                                            <p:strVal val="#ppt_x"/>
                                          </p:val>
                                        </p:tav>
                                      </p:tavLst>
                                    </p:anim>
                                    <p:anim calcmode="lin" valueType="num">
                                      <p:cBhvr additive="base">
                                        <p:cTn id="44" dur="10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250"/>
                                        <p:tgtEl>
                                          <p:spTgt spid="18"/>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fade">
                                      <p:cBhvr>
                                        <p:cTn id="52" dur="500"/>
                                        <p:tgtEl>
                                          <p:spTgt spid="37">
                                            <p:txEl>
                                              <p:pRg st="0" end="0"/>
                                            </p:txEl>
                                          </p:spTgt>
                                        </p:tgtEl>
                                      </p:cBhvr>
                                    </p:animEffect>
                                  </p:childTnLst>
                                </p:cTn>
                              </p:par>
                            </p:childTnLst>
                          </p:cTn>
                        </p:par>
                        <p:par>
                          <p:cTn id="53" fill="hold">
                            <p:stCondLst>
                              <p:cond delay="1750"/>
                            </p:stCondLst>
                            <p:childTnLst>
                              <p:par>
                                <p:cTn id="54" presetID="22" presetClass="entr" presetSubtype="1"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Effect transition="in" filter="wipe(up)">
                                      <p:cBhvr>
                                        <p:cTn id="56" dur="500"/>
                                        <p:tgtEl>
                                          <p:spTgt spid="3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accel="12000" decel="8800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fill="hold"/>
                                        <p:tgtEl>
                                          <p:spTgt spid="23"/>
                                        </p:tgtEl>
                                        <p:attrNameLst>
                                          <p:attrName>ppt_x</p:attrName>
                                        </p:attrNameLst>
                                      </p:cBhvr>
                                      <p:tavLst>
                                        <p:tav tm="0">
                                          <p:val>
                                            <p:strVal val="1+#ppt_w/2"/>
                                          </p:val>
                                        </p:tav>
                                        <p:tav tm="100000">
                                          <p:val>
                                            <p:strVal val="#ppt_x"/>
                                          </p:val>
                                        </p:tav>
                                      </p:tavLst>
                                    </p:anim>
                                    <p:anim calcmode="lin" valueType="num">
                                      <p:cBhvr additive="base">
                                        <p:cTn id="62" dur="1000" fill="hold"/>
                                        <p:tgtEl>
                                          <p:spTgt spid="23"/>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250"/>
                                        <p:tgtEl>
                                          <p:spTgt spid="24"/>
                                        </p:tgtEl>
                                      </p:cBhvr>
                                    </p:animEffect>
                                  </p:childTnLst>
                                </p:cTn>
                              </p:par>
                            </p:childTnLst>
                          </p:cTn>
                        </p:par>
                        <p:par>
                          <p:cTn id="67" fill="hold">
                            <p:stCondLst>
                              <p:cond delay="125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1750"/>
                            </p:stCondLst>
                            <p:childTnLst>
                              <p:par>
                                <p:cTn id="72" presetID="22" presetClass="entr" presetSubtype="1" fill="hold" grpId="0" nodeType="afterEffect">
                                  <p:stCondLst>
                                    <p:cond delay="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wipe(up)">
                                      <p:cBhvr>
                                        <p:cTn id="74" dur="500"/>
                                        <p:tgtEl>
                                          <p:spTgt spid="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accel="12000" decel="8800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1000" fill="hold"/>
                                        <p:tgtEl>
                                          <p:spTgt spid="20"/>
                                        </p:tgtEl>
                                        <p:attrNameLst>
                                          <p:attrName>ppt_x</p:attrName>
                                        </p:attrNameLst>
                                      </p:cBhvr>
                                      <p:tavLst>
                                        <p:tav tm="0">
                                          <p:val>
                                            <p:strVal val="1+#ppt_w/2"/>
                                          </p:val>
                                        </p:tav>
                                        <p:tav tm="100000">
                                          <p:val>
                                            <p:strVal val="#ppt_x"/>
                                          </p:val>
                                        </p:tav>
                                      </p:tavLst>
                                    </p:anim>
                                    <p:anim calcmode="lin" valueType="num">
                                      <p:cBhvr additive="base">
                                        <p:cTn id="80" dur="1000" fill="hold"/>
                                        <p:tgtEl>
                                          <p:spTgt spid="20"/>
                                        </p:tgtEl>
                                        <p:attrNameLst>
                                          <p:attrName>ppt_y</p:attrName>
                                        </p:attrNameLst>
                                      </p:cBhvr>
                                      <p:tavLst>
                                        <p:tav tm="0">
                                          <p:val>
                                            <p:strVal val="#ppt_y"/>
                                          </p:val>
                                        </p:tav>
                                        <p:tav tm="100000">
                                          <p:val>
                                            <p:strVal val="#ppt_y"/>
                                          </p:val>
                                        </p:tav>
                                      </p:tavLst>
                                    </p:anim>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250"/>
                                        <p:tgtEl>
                                          <p:spTgt spid="21"/>
                                        </p:tgtEl>
                                      </p:cBhvr>
                                    </p:animEffect>
                                  </p:childTnLst>
                                </p:cTn>
                              </p:par>
                            </p:childTnLst>
                          </p:cTn>
                        </p:par>
                        <p:par>
                          <p:cTn id="85" fill="hold">
                            <p:stCondLst>
                              <p:cond delay="1250"/>
                            </p:stCondLst>
                            <p:childTnLst>
                              <p:par>
                                <p:cTn id="86" presetID="10" presetClass="entr" presetSubtype="0" fill="hold" grpId="0" nodeType="afterEffect">
                                  <p:stCondLst>
                                    <p:cond delay="0"/>
                                  </p:stCondLst>
                                  <p:childTnLst>
                                    <p:set>
                                      <p:cBhvr>
                                        <p:cTn id="87" dur="1" fill="hold">
                                          <p:stCondLst>
                                            <p:cond delay="0"/>
                                          </p:stCondLst>
                                        </p:cTn>
                                        <p:tgtEl>
                                          <p:spTgt spid="41">
                                            <p:txEl>
                                              <p:pRg st="0" end="0"/>
                                            </p:txEl>
                                          </p:spTgt>
                                        </p:tgtEl>
                                        <p:attrNameLst>
                                          <p:attrName>style.visibility</p:attrName>
                                        </p:attrNameLst>
                                      </p:cBhvr>
                                      <p:to>
                                        <p:strVal val="visible"/>
                                      </p:to>
                                    </p:set>
                                    <p:animEffect transition="in" filter="fade">
                                      <p:cBhvr>
                                        <p:cTn id="88" dur="500"/>
                                        <p:tgtEl>
                                          <p:spTgt spid="41">
                                            <p:txEl>
                                              <p:pRg st="0" end="0"/>
                                            </p:txEl>
                                          </p:spTgt>
                                        </p:tgtEl>
                                      </p:cBhvr>
                                    </p:animEffect>
                                  </p:childTnLst>
                                </p:cTn>
                              </p:par>
                            </p:childTnLst>
                          </p:cTn>
                        </p:par>
                        <p:par>
                          <p:cTn id="89" fill="hold">
                            <p:stCondLst>
                              <p:cond delay="1750"/>
                            </p:stCondLst>
                            <p:childTnLst>
                              <p:par>
                                <p:cTn id="90" presetID="22" presetClass="entr" presetSubtype="1" fill="hold" grpId="0" nodeType="afterEffect">
                                  <p:stCondLst>
                                    <p:cond delay="0"/>
                                  </p:stCondLst>
                                  <p:childTnLst>
                                    <p:set>
                                      <p:cBhvr>
                                        <p:cTn id="91" dur="1" fill="hold">
                                          <p:stCondLst>
                                            <p:cond delay="0"/>
                                          </p:stCondLst>
                                        </p:cTn>
                                        <p:tgtEl>
                                          <p:spTgt spid="44">
                                            <p:txEl>
                                              <p:pRg st="0" end="0"/>
                                            </p:txEl>
                                          </p:spTgt>
                                        </p:tgtEl>
                                        <p:attrNameLst>
                                          <p:attrName>style.visibility</p:attrName>
                                        </p:attrNameLst>
                                      </p:cBhvr>
                                      <p:to>
                                        <p:strVal val="visible"/>
                                      </p:to>
                                    </p:set>
                                    <p:animEffect transition="in" filter="wipe(up)">
                                      <p:cBhvr>
                                        <p:cTn id="9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3" grpId="0" animBg="1"/>
      <p:bldP spid="26" grpId="0" animBg="1"/>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6" grpId="0" build="p">
        <p:tmplLst>
          <p:tmpl lvl="1">
            <p:tnLst>
              <p:par>
                <p:cTn presetID="22" presetClass="entr" presetSubtype="1"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up)">
                      <p:cBhvr>
                        <p:cTn dur="500"/>
                        <p:tgtEl>
                          <p:spTgt spid="46"/>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p:txBody>
          <a:bodyPr>
            <a:normAutofit/>
          </a:bodyPr>
          <a:lstStyle>
            <a:lvl1pPr marL="0" indent="0">
              <a:buNone/>
              <a:defRPr sz="1600"/>
            </a:lvl1pPr>
          </a:lstStyle>
          <a:p>
            <a:pPr lvl="0"/>
            <a:r>
              <a:rPr lang="en-US" noProof="0"/>
              <a:t>Click to add content</a:t>
            </a:r>
          </a:p>
        </p:txBody>
      </p:sp>
    </p:spTree>
    <p:extLst>
      <p:ext uri="{BB962C8B-B14F-4D97-AF65-F5344CB8AC3E}">
        <p14:creationId xmlns:p14="http://schemas.microsoft.com/office/powerpoint/2010/main" val="4230415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a:xfrm>
            <a:off x="838200" y="2446477"/>
            <a:ext cx="10515600" cy="3682861"/>
          </a:xfrm>
        </p:spPr>
        <p:txBody>
          <a:bodyPr>
            <a:normAutofit/>
          </a:bodyPr>
          <a:lstStyle>
            <a:lvl1pPr marL="0" indent="0">
              <a:buNone/>
              <a:defRPr sz="1600"/>
            </a:lvl1pPr>
          </a:lstStyle>
          <a:p>
            <a:pPr lvl="0"/>
            <a:r>
              <a:rPr lang="en-US" noProof="0"/>
              <a:t>Click to add content</a:t>
            </a:r>
          </a:p>
        </p:txBody>
      </p:sp>
      <p:sp>
        <p:nvSpPr>
          <p:cNvPr id="4" name="Text Placeholder 2">
            <a:extLst>
              <a:ext uri="{FF2B5EF4-FFF2-40B4-BE49-F238E27FC236}">
                <a16:creationId xmlns:a16="http://schemas.microsoft.com/office/drawing/2014/main" id="{F74B443C-CF84-BF4E-BF04-039C5581FE0C}"/>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Tree>
    <p:extLst>
      <p:ext uri="{BB962C8B-B14F-4D97-AF65-F5344CB8AC3E}">
        <p14:creationId xmlns:p14="http://schemas.microsoft.com/office/powerpoint/2010/main" val="2168829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Tree>
    <p:extLst>
      <p:ext uri="{BB962C8B-B14F-4D97-AF65-F5344CB8AC3E}">
        <p14:creationId xmlns:p14="http://schemas.microsoft.com/office/powerpoint/2010/main" val="2828693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itel and two col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09DB6A2F-0705-5B4B-8F23-69368AA617E9}"/>
              </a:ext>
            </a:extLst>
          </p:cNvPr>
          <p:cNvSpPr>
            <a:spLocks noGrp="1"/>
          </p:cNvSpPr>
          <p:nvPr>
            <p:ph sz="half" idx="1" hasCustomPrompt="1"/>
          </p:nvPr>
        </p:nvSpPr>
        <p:spPr>
          <a:xfrm>
            <a:off x="838200" y="1591294"/>
            <a:ext cx="5181600" cy="4538043"/>
          </a:xfrm>
        </p:spPr>
        <p:txBody>
          <a:bodyPr/>
          <a:lstStyle/>
          <a:p>
            <a:pPr lvl="0"/>
            <a:r>
              <a:rPr lang="en-GB"/>
              <a:t>Click to body text</a:t>
            </a:r>
          </a:p>
          <a:p>
            <a:pPr lvl="1"/>
            <a:r>
              <a:rPr lang="en-GB"/>
              <a:t>Second level</a:t>
            </a:r>
          </a:p>
          <a:p>
            <a:pPr lvl="2"/>
            <a:r>
              <a:rPr lang="en-GB"/>
              <a:t>Third level</a:t>
            </a:r>
          </a:p>
          <a:p>
            <a:pPr lvl="3"/>
            <a:r>
              <a:rPr lang="en-GB"/>
              <a:t>Fourth level</a:t>
            </a:r>
          </a:p>
        </p:txBody>
      </p:sp>
      <p:sp>
        <p:nvSpPr>
          <p:cNvPr id="4" name="Content Placeholder 3">
            <a:extLst>
              <a:ext uri="{FF2B5EF4-FFF2-40B4-BE49-F238E27FC236}">
                <a16:creationId xmlns:a16="http://schemas.microsoft.com/office/drawing/2014/main" id="{31575663-A4E0-DC45-962F-0E0A22CCE6C1}"/>
              </a:ext>
            </a:extLst>
          </p:cNvPr>
          <p:cNvSpPr>
            <a:spLocks noGrp="1"/>
          </p:cNvSpPr>
          <p:nvPr>
            <p:ph sz="half" idx="2" hasCustomPrompt="1"/>
          </p:nvPr>
        </p:nvSpPr>
        <p:spPr>
          <a:xfrm>
            <a:off x="6172200" y="1591294"/>
            <a:ext cx="5181600" cy="4538043"/>
          </a:xfrm>
        </p:spPr>
        <p:txBody>
          <a:bodyPr/>
          <a:lstStyle/>
          <a:p>
            <a:pPr lvl="0"/>
            <a:r>
              <a:rPr lang="en-GB"/>
              <a:t>Click to body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414184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and two collums with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F832FE-C6C6-7E43-9D05-C02153A4DD33}"/>
              </a:ext>
            </a:extLst>
          </p:cNvPr>
          <p:cNvSpPr>
            <a:spLocks noGrp="1"/>
          </p:cNvSpPr>
          <p:nvPr>
            <p:ph type="body" idx="1" hasCustomPrompt="1"/>
          </p:nvPr>
        </p:nvSpPr>
        <p:spPr>
          <a:xfrm>
            <a:off x="839788" y="1681163"/>
            <a:ext cx="5157787"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
        <p:nvSpPr>
          <p:cNvPr id="4" name="Content Placeholder 3">
            <a:extLst>
              <a:ext uri="{FF2B5EF4-FFF2-40B4-BE49-F238E27FC236}">
                <a16:creationId xmlns:a16="http://schemas.microsoft.com/office/drawing/2014/main" id="{1B459292-AC68-9944-BBC0-14C80A46AD81}"/>
              </a:ext>
            </a:extLst>
          </p:cNvPr>
          <p:cNvSpPr>
            <a:spLocks noGrp="1"/>
          </p:cNvSpPr>
          <p:nvPr>
            <p:ph sz="half" idx="2" hasCustomPrompt="1"/>
          </p:nvPr>
        </p:nvSpPr>
        <p:spPr>
          <a:xfrm>
            <a:off x="839788" y="2505074"/>
            <a:ext cx="5157787" cy="3624263"/>
          </a:xfrm>
        </p:spPr>
        <p:txBody>
          <a:bodyPr/>
          <a:lstStyle/>
          <a:p>
            <a:pPr lvl="0"/>
            <a:r>
              <a:rPr lang="en-GB"/>
              <a:t>Click to body text</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D712E5E3-6345-B546-B189-353E5DD2AB61}"/>
              </a:ext>
            </a:extLst>
          </p:cNvPr>
          <p:cNvSpPr>
            <a:spLocks noGrp="1"/>
          </p:cNvSpPr>
          <p:nvPr>
            <p:ph type="body" sz="quarter" idx="3" hasCustomPrompt="1"/>
          </p:nvPr>
        </p:nvSpPr>
        <p:spPr>
          <a:xfrm>
            <a:off x="6172200" y="1681163"/>
            <a:ext cx="5183188"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
        <p:nvSpPr>
          <p:cNvPr id="6" name="Content Placeholder 5">
            <a:extLst>
              <a:ext uri="{FF2B5EF4-FFF2-40B4-BE49-F238E27FC236}">
                <a16:creationId xmlns:a16="http://schemas.microsoft.com/office/drawing/2014/main" id="{44FA6166-F381-EA4B-B67E-33C66311C802}"/>
              </a:ext>
            </a:extLst>
          </p:cNvPr>
          <p:cNvSpPr>
            <a:spLocks noGrp="1"/>
          </p:cNvSpPr>
          <p:nvPr>
            <p:ph sz="quarter" idx="4" hasCustomPrompt="1"/>
          </p:nvPr>
        </p:nvSpPr>
        <p:spPr>
          <a:xfrm>
            <a:off x="6172200" y="2505074"/>
            <a:ext cx="5183188" cy="3624263"/>
          </a:xfrm>
        </p:spPr>
        <p:txBody>
          <a:bodyPr/>
          <a:lstStyle/>
          <a:p>
            <a:pPr lvl="0"/>
            <a:r>
              <a:rPr lang="en-GB"/>
              <a:t>Click to edit body text</a:t>
            </a:r>
          </a:p>
          <a:p>
            <a:pPr lvl="1"/>
            <a:r>
              <a:rPr lang="en-GB"/>
              <a:t>Second level</a:t>
            </a:r>
          </a:p>
          <a:p>
            <a:pPr lvl="2"/>
            <a:r>
              <a:rPr lang="en-GB"/>
              <a:t>Third level</a:t>
            </a:r>
          </a:p>
          <a:p>
            <a:pPr lvl="3"/>
            <a:r>
              <a:rPr lang="en-GB"/>
              <a:t>Fourth level</a:t>
            </a:r>
          </a:p>
        </p:txBody>
      </p:sp>
      <p:sp>
        <p:nvSpPr>
          <p:cNvPr id="7" name="Title 1">
            <a:extLst>
              <a:ext uri="{FF2B5EF4-FFF2-40B4-BE49-F238E27FC236}">
                <a16:creationId xmlns:a16="http://schemas.microsoft.com/office/drawing/2014/main" id="{55D7E4D4-B6FA-2C41-9FE1-B29B303095CA}"/>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20367424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418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F5AA48-CD19-F946-BD25-C43D4E25186A}"/>
              </a:ext>
            </a:extLst>
          </p:cNvPr>
          <p:cNvSpPr>
            <a:spLocks noGrp="1"/>
          </p:cNvSpPr>
          <p:nvPr>
            <p:ph type="pic" sz="quarter" idx="10" hasCustomPrompt="1"/>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p:txBody>
      </p:sp>
    </p:spTree>
    <p:extLst>
      <p:ext uri="{BB962C8B-B14F-4D97-AF65-F5344CB8AC3E}">
        <p14:creationId xmlns:p14="http://schemas.microsoft.com/office/powerpoint/2010/main" val="356154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 Title slide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7938D7-1F35-944F-964C-C33A04CB0FA5}"/>
              </a:ext>
            </a:extLst>
          </p:cNvPr>
          <p:cNvPicPr>
            <a:picLocks noChangeAspect="1"/>
          </p:cNvPicPr>
          <p:nvPr userDrawn="1"/>
        </p:nvPicPr>
        <p:blipFill>
          <a:blip r:embed="rId2">
            <a:alphaModFix amt="50000"/>
          </a:blip>
          <a:stretch>
            <a:fillRect/>
          </a:stretch>
        </p:blipFill>
        <p:spPr>
          <a:xfrm>
            <a:off x="-15872" y="447"/>
            <a:ext cx="12199935" cy="6857107"/>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grpSp>
        <p:nvGrpSpPr>
          <p:cNvPr id="6" name="Group 5">
            <a:extLst>
              <a:ext uri="{FF2B5EF4-FFF2-40B4-BE49-F238E27FC236}">
                <a16:creationId xmlns:a16="http://schemas.microsoft.com/office/drawing/2014/main" id="{FF443577-A007-493D-9810-75704FCCABF8}"/>
              </a:ext>
            </a:extLst>
          </p:cNvPr>
          <p:cNvGrpSpPr/>
          <p:nvPr userDrawn="1"/>
        </p:nvGrpSpPr>
        <p:grpSpPr>
          <a:xfrm>
            <a:off x="5298136" y="6173262"/>
            <a:ext cx="1859656" cy="276999"/>
            <a:chOff x="5084129" y="6423483"/>
            <a:chExt cx="1859656" cy="276999"/>
          </a:xfrm>
        </p:grpSpPr>
        <p:pic>
          <p:nvPicPr>
            <p:cNvPr id="9" name="Picture 8" descr="A picture containing traffic, stop, background, dark&#10;&#10;Description automatically generated">
              <a:extLst>
                <a:ext uri="{FF2B5EF4-FFF2-40B4-BE49-F238E27FC236}">
                  <a16:creationId xmlns:a16="http://schemas.microsoft.com/office/drawing/2014/main" id="{75A022F9-EADB-4D87-9579-EA166CE161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13768" y="6437395"/>
              <a:ext cx="1330017" cy="176893"/>
            </a:xfrm>
            <a:prstGeom prst="rect">
              <a:avLst/>
            </a:prstGeom>
          </p:spPr>
        </p:pic>
        <p:sp>
          <p:nvSpPr>
            <p:cNvPr id="10" name="TextBox 9">
              <a:extLst>
                <a:ext uri="{FF2B5EF4-FFF2-40B4-BE49-F238E27FC236}">
                  <a16:creationId xmlns:a16="http://schemas.microsoft.com/office/drawing/2014/main" id="{335562BF-C9B4-4F4E-91A0-E95897CD98A5}"/>
                </a:ext>
              </a:extLst>
            </p:cNvPr>
            <p:cNvSpPr txBox="1"/>
            <p:nvPr userDrawn="1"/>
          </p:nvSpPr>
          <p:spPr>
            <a:xfrm>
              <a:off x="5084129" y="6423483"/>
              <a:ext cx="657768" cy="276999"/>
            </a:xfrm>
            <a:prstGeom prst="rect">
              <a:avLst/>
            </a:prstGeom>
            <a:noFill/>
          </p:spPr>
          <p:txBody>
            <a:bodyPr wrap="square" rtlCol="0">
              <a:spAutoFit/>
            </a:bodyPr>
            <a:lstStyle/>
            <a:p>
              <a:pPr algn="ctr"/>
              <a:r>
                <a:rPr lang="en-US" sz="1200"/>
                <a:t>with</a:t>
              </a:r>
            </a:p>
          </p:txBody>
        </p:sp>
      </p:grpSp>
    </p:spTree>
    <p:extLst>
      <p:ext uri="{BB962C8B-B14F-4D97-AF65-F5344CB8AC3E}">
        <p14:creationId xmlns:p14="http://schemas.microsoft.com/office/powerpoint/2010/main" val="1356449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1.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5183188" y="987425"/>
            <a:ext cx="6172200" cy="4881562"/>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Tree>
    <p:extLst>
      <p:ext uri="{BB962C8B-B14F-4D97-AF65-F5344CB8AC3E}">
        <p14:creationId xmlns:p14="http://schemas.microsoft.com/office/powerpoint/2010/main" val="3228508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2.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839788" y="2510724"/>
            <a:ext cx="10515600" cy="3618614"/>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5008832" y="987424"/>
            <a:ext cx="6343380" cy="13218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3563900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3. Content with caption with backgra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A36FCD-C876-E340-B4BD-98A7CFFF5992}"/>
              </a:ext>
            </a:extLst>
          </p:cNvPr>
          <p:cNvSpPr/>
          <p:nvPr userDrawn="1"/>
        </p:nvSpPr>
        <p:spPr>
          <a:xfrm>
            <a:off x="5982346" y="0"/>
            <a:ext cx="6209654"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6878071" y="987425"/>
            <a:ext cx="4474141" cy="4873625"/>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2337049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97F28D-CB1D-DD43-9600-10AEE0530AAD}"/>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D0608F7A-907B-CA48-8896-5AD9F9A8BA78}"/>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10" name="Picture 9">
            <a:extLst>
              <a:ext uri="{FF2B5EF4-FFF2-40B4-BE49-F238E27FC236}">
                <a16:creationId xmlns:a16="http://schemas.microsoft.com/office/drawing/2014/main" id="{923DDBE4-FBBC-D64C-9906-670ACA7CDD5A}"/>
              </a:ext>
            </a:extLst>
          </p:cNvPr>
          <p:cNvPicPr>
            <a:picLocks noChangeAspect="1"/>
          </p:cNvPicPr>
          <p:nvPr userDrawn="1"/>
        </p:nvPicPr>
        <p:blipFill>
          <a:blip r:embed="rId2" cstate="screen">
            <a:alphaModFix amt="48000"/>
            <a:extLst>
              <a:ext uri="{28A0092B-C50C-407E-A947-70E740481C1C}">
                <a14:useLocalDpi xmlns:a14="http://schemas.microsoft.com/office/drawing/2010/main"/>
              </a:ext>
            </a:extLst>
          </a:blip>
          <a:stretch>
            <a:fillRect/>
          </a:stretch>
        </p:blipFill>
        <p:spPr>
          <a:xfrm>
            <a:off x="9835413" y="147620"/>
            <a:ext cx="2947047" cy="2008236"/>
          </a:xfrm>
          <a:prstGeom prst="rect">
            <a:avLst/>
          </a:prstGeom>
          <a:effectLst>
            <a:reflection endPos="0" dist="50800" dir="5400000" sy="-100000" algn="bl" rotWithShape="0"/>
          </a:effectLst>
        </p:spPr>
      </p:pic>
      <p:pic>
        <p:nvPicPr>
          <p:cNvPr id="11" name="Picture 10">
            <a:extLst>
              <a:ext uri="{FF2B5EF4-FFF2-40B4-BE49-F238E27FC236}">
                <a16:creationId xmlns:a16="http://schemas.microsoft.com/office/drawing/2014/main" id="{1336A806-ADFA-1646-A4EF-BCAFEF059A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3033" y="274235"/>
            <a:ext cx="5019141" cy="3420246"/>
          </a:xfrm>
          <a:prstGeom prst="rect">
            <a:avLst/>
          </a:prstGeom>
        </p:spPr>
      </p:pic>
      <p:pic>
        <p:nvPicPr>
          <p:cNvPr id="12" name="Picture 11">
            <a:extLst>
              <a:ext uri="{FF2B5EF4-FFF2-40B4-BE49-F238E27FC236}">
                <a16:creationId xmlns:a16="http://schemas.microsoft.com/office/drawing/2014/main" id="{8110A265-40C8-9743-B23E-5C561940B175}"/>
              </a:ext>
            </a:extLst>
          </p:cNvPr>
          <p:cNvPicPr>
            <a:picLocks noChangeAspect="1"/>
          </p:cNvPicPr>
          <p:nvPr userDrawn="1"/>
        </p:nvPicPr>
        <p:blipFill>
          <a:blip r:embed="rId4"/>
          <a:stretch>
            <a:fillRect/>
          </a:stretch>
        </p:blipFill>
        <p:spPr>
          <a:xfrm>
            <a:off x="7860300" y="1912854"/>
            <a:ext cx="2433485" cy="3130759"/>
          </a:xfrm>
          <a:prstGeom prst="rect">
            <a:avLst/>
          </a:prstGeom>
        </p:spPr>
      </p:pic>
    </p:spTree>
    <p:extLst>
      <p:ext uri="{BB962C8B-B14F-4D97-AF65-F5344CB8AC3E}">
        <p14:creationId xmlns:p14="http://schemas.microsoft.com/office/powerpoint/2010/main" val="40256904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3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14:bounceEnd="50000">
                                          <p:cBhvr additive="base">
                                            <p:cTn id="11" dur="3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0-#ppt_w/2"/>
                                              </p:val>
                                            </p:tav>
                                            <p:tav tm="100000">
                                              <p:val>
                                                <p:strVal val="#ppt_x"/>
                                              </p:val>
                                            </p:tav>
                                          </p:tavLst>
                                        </p:anim>
                                        <p:anim calcmode="lin" valueType="num">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0-#ppt_w/2"/>
                                              </p:val>
                                            </p:tav>
                                            <p:tav tm="100000">
                                              <p:val>
                                                <p:strVal val="#ppt_x"/>
                                              </p:val>
                                            </p:tav>
                                          </p:tavLst>
                                        </p:anim>
                                        <p:anim calcmode="lin" valueType="num">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1937-B8CC-C94F-9E60-718F491F63C1}"/>
              </a:ext>
            </a:extLst>
          </p:cNvPr>
          <p:cNvSpPr>
            <a:spLocks noGrp="1"/>
          </p:cNvSpPr>
          <p:nvPr>
            <p:ph type="title" hasCustomPrompt="1"/>
          </p:nvPr>
        </p:nvSpPr>
        <p:spPr>
          <a:xfrm>
            <a:off x="838200" y="573530"/>
            <a:ext cx="10515600" cy="851941"/>
          </a:xfrm>
        </p:spPr>
        <p:txBody>
          <a:bodyPr/>
          <a:lstStyle>
            <a:lvl1pPr algn="ctr">
              <a:defRPr/>
            </a:lvl1pPr>
          </a:lstStyle>
          <a:p>
            <a:r>
              <a:rPr lang="en-GB"/>
              <a:t>Click to edit headline</a:t>
            </a:r>
            <a:endParaRPr lang="en-DK"/>
          </a:p>
        </p:txBody>
      </p:sp>
      <p:sp>
        <p:nvSpPr>
          <p:cNvPr id="3" name="Oval 2">
            <a:extLst>
              <a:ext uri="{FF2B5EF4-FFF2-40B4-BE49-F238E27FC236}">
                <a16:creationId xmlns:a16="http://schemas.microsoft.com/office/drawing/2014/main" id="{155AAE04-6076-F042-A44E-795AA309A03F}"/>
              </a:ext>
            </a:extLst>
          </p:cNvPr>
          <p:cNvSpPr/>
          <p:nvPr userDrawn="1"/>
        </p:nvSpPr>
        <p:spPr>
          <a:xfrm>
            <a:off x="838200" y="1556379"/>
            <a:ext cx="4248000" cy="4248000"/>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Oval 3">
            <a:extLst>
              <a:ext uri="{FF2B5EF4-FFF2-40B4-BE49-F238E27FC236}">
                <a16:creationId xmlns:a16="http://schemas.microsoft.com/office/drawing/2014/main" id="{FD70E925-7586-A040-ACA5-1474F919E4F3}"/>
              </a:ext>
            </a:extLst>
          </p:cNvPr>
          <p:cNvSpPr/>
          <p:nvPr userDrawn="1"/>
        </p:nvSpPr>
        <p:spPr>
          <a:xfrm>
            <a:off x="7148973" y="1556379"/>
            <a:ext cx="4248000" cy="4248000"/>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 Placeholder 2">
            <a:extLst>
              <a:ext uri="{FF2B5EF4-FFF2-40B4-BE49-F238E27FC236}">
                <a16:creationId xmlns:a16="http://schemas.microsoft.com/office/drawing/2014/main" id="{6EEC73A5-32FC-134A-BC52-A7264DEBCFFA}"/>
              </a:ext>
            </a:extLst>
          </p:cNvPr>
          <p:cNvSpPr>
            <a:spLocks noGrp="1"/>
          </p:cNvSpPr>
          <p:nvPr>
            <p:ph type="body" idx="1" hasCustomPrompt="1"/>
          </p:nvPr>
        </p:nvSpPr>
        <p:spPr>
          <a:xfrm>
            <a:off x="1727098" y="2760670"/>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8" name="Text Placeholder 3">
            <a:extLst>
              <a:ext uri="{FF2B5EF4-FFF2-40B4-BE49-F238E27FC236}">
                <a16:creationId xmlns:a16="http://schemas.microsoft.com/office/drawing/2014/main" id="{93AF4D67-4EE4-B542-8EDB-6EC117C03CF8}"/>
              </a:ext>
            </a:extLst>
          </p:cNvPr>
          <p:cNvSpPr>
            <a:spLocks noGrp="1"/>
          </p:cNvSpPr>
          <p:nvPr>
            <p:ph type="body" sz="half" idx="2" hasCustomPrompt="1"/>
          </p:nvPr>
        </p:nvSpPr>
        <p:spPr>
          <a:xfrm>
            <a:off x="1727098" y="3590232"/>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9" name="Text Placeholder 2">
            <a:extLst>
              <a:ext uri="{FF2B5EF4-FFF2-40B4-BE49-F238E27FC236}">
                <a16:creationId xmlns:a16="http://schemas.microsoft.com/office/drawing/2014/main" id="{157B943A-42BF-ED4A-B4FC-41D581D06CEB}"/>
              </a:ext>
            </a:extLst>
          </p:cNvPr>
          <p:cNvSpPr>
            <a:spLocks noGrp="1"/>
          </p:cNvSpPr>
          <p:nvPr>
            <p:ph type="body" idx="10" hasCustomPrompt="1"/>
          </p:nvPr>
        </p:nvSpPr>
        <p:spPr>
          <a:xfrm>
            <a:off x="8081044" y="2760670"/>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0" name="Text Placeholder 3">
            <a:extLst>
              <a:ext uri="{FF2B5EF4-FFF2-40B4-BE49-F238E27FC236}">
                <a16:creationId xmlns:a16="http://schemas.microsoft.com/office/drawing/2014/main" id="{6DDD60C8-0A4A-E747-9C40-5BF6D3540EE5}"/>
              </a:ext>
            </a:extLst>
          </p:cNvPr>
          <p:cNvSpPr>
            <a:spLocks noGrp="1"/>
          </p:cNvSpPr>
          <p:nvPr>
            <p:ph type="body" sz="half" idx="11" hasCustomPrompt="1"/>
          </p:nvPr>
        </p:nvSpPr>
        <p:spPr>
          <a:xfrm>
            <a:off x="8081044" y="3590232"/>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13" name="Text Placeholder 2">
            <a:extLst>
              <a:ext uri="{FF2B5EF4-FFF2-40B4-BE49-F238E27FC236}">
                <a16:creationId xmlns:a16="http://schemas.microsoft.com/office/drawing/2014/main" id="{DAD3B17D-BB3D-41FD-90BB-0BF0DB7B50BA}"/>
              </a:ext>
            </a:extLst>
          </p:cNvPr>
          <p:cNvSpPr>
            <a:spLocks noGrp="1"/>
          </p:cNvSpPr>
          <p:nvPr>
            <p:ph type="body" idx="12" hasCustomPrompt="1"/>
          </p:nvPr>
        </p:nvSpPr>
        <p:spPr>
          <a:xfrm>
            <a:off x="5379149" y="2755020"/>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4" name="Text Placeholder 3">
            <a:extLst>
              <a:ext uri="{FF2B5EF4-FFF2-40B4-BE49-F238E27FC236}">
                <a16:creationId xmlns:a16="http://schemas.microsoft.com/office/drawing/2014/main" id="{0DCBD3DF-AF59-4750-A5A8-837F3D647F84}"/>
              </a:ext>
            </a:extLst>
          </p:cNvPr>
          <p:cNvSpPr>
            <a:spLocks noGrp="1"/>
          </p:cNvSpPr>
          <p:nvPr>
            <p:ph type="body" sz="half" idx="13" hasCustomPrompt="1"/>
          </p:nvPr>
        </p:nvSpPr>
        <p:spPr>
          <a:xfrm>
            <a:off x="5379149" y="3584582"/>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Tree>
    <p:extLst>
      <p:ext uri="{BB962C8B-B14F-4D97-AF65-F5344CB8AC3E}">
        <p14:creationId xmlns:p14="http://schemas.microsoft.com/office/powerpoint/2010/main" val="1153090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7281-9265-AE46-9EB5-528EDB99AC43}"/>
              </a:ext>
            </a:extLst>
          </p:cNvPr>
          <p:cNvSpPr>
            <a:spLocks noGrp="1"/>
          </p:cNvSpPr>
          <p:nvPr>
            <p:ph type="title" hasCustomPrompt="1"/>
          </p:nvPr>
        </p:nvSpPr>
        <p:spPr/>
        <p:txBody>
          <a:bodyPr/>
          <a:lstStyle>
            <a:lvl1pPr algn="ctr">
              <a:defRPr/>
            </a:lvl1pPr>
          </a:lstStyle>
          <a:p>
            <a:r>
              <a:rPr lang="en-GB"/>
              <a:t>Click to edit headline</a:t>
            </a:r>
            <a:endParaRPr lang="en-DK"/>
          </a:p>
        </p:txBody>
      </p:sp>
      <p:sp>
        <p:nvSpPr>
          <p:cNvPr id="3" name="Text Placeholder 2">
            <a:extLst>
              <a:ext uri="{FF2B5EF4-FFF2-40B4-BE49-F238E27FC236}">
                <a16:creationId xmlns:a16="http://schemas.microsoft.com/office/drawing/2014/main" id="{8355C073-B12B-1444-BB77-A00E195329B5}"/>
              </a:ext>
            </a:extLst>
          </p:cNvPr>
          <p:cNvSpPr>
            <a:spLocks noGrp="1"/>
          </p:cNvSpPr>
          <p:nvPr>
            <p:ph type="body" sz="quarter" idx="13" hasCustomPrompt="1"/>
          </p:nvPr>
        </p:nvSpPr>
        <p:spPr>
          <a:xfrm>
            <a:off x="655880" y="4435064"/>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4" name="Text Placeholder 2">
            <a:extLst>
              <a:ext uri="{FF2B5EF4-FFF2-40B4-BE49-F238E27FC236}">
                <a16:creationId xmlns:a16="http://schemas.microsoft.com/office/drawing/2014/main" id="{0E2D33E0-DF84-C74B-BEA6-35455C7A61D2}"/>
              </a:ext>
            </a:extLst>
          </p:cNvPr>
          <p:cNvSpPr>
            <a:spLocks noGrp="1"/>
          </p:cNvSpPr>
          <p:nvPr>
            <p:ph type="body" sz="quarter" idx="14" hasCustomPrompt="1"/>
          </p:nvPr>
        </p:nvSpPr>
        <p:spPr>
          <a:xfrm>
            <a:off x="655880" y="2469328"/>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5" name="Oval 4">
            <a:extLst>
              <a:ext uri="{FF2B5EF4-FFF2-40B4-BE49-F238E27FC236}">
                <a16:creationId xmlns:a16="http://schemas.microsoft.com/office/drawing/2014/main" id="{75C9C77B-661E-914B-AD8F-BB2F7D1129D6}"/>
              </a:ext>
            </a:extLst>
          </p:cNvPr>
          <p:cNvSpPr/>
          <p:nvPr userDrawn="1"/>
        </p:nvSpPr>
        <p:spPr>
          <a:xfrm>
            <a:off x="4126520" y="2110154"/>
            <a:ext cx="2145323" cy="2145323"/>
          </a:xfrm>
          <a:prstGeom prst="ellipse">
            <a:avLst/>
          </a:prstGeom>
          <a:solidFill>
            <a:srgbClr val="005E5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Oval 5">
            <a:extLst>
              <a:ext uri="{FF2B5EF4-FFF2-40B4-BE49-F238E27FC236}">
                <a16:creationId xmlns:a16="http://schemas.microsoft.com/office/drawing/2014/main" id="{BDE16738-EACC-444A-B7DB-6A9E57D8C19B}"/>
              </a:ext>
            </a:extLst>
          </p:cNvPr>
          <p:cNvSpPr/>
          <p:nvPr userDrawn="1"/>
        </p:nvSpPr>
        <p:spPr>
          <a:xfrm>
            <a:off x="5955320" y="2110154"/>
            <a:ext cx="2145323" cy="2145323"/>
          </a:xfrm>
          <a:prstGeom prst="ellipse">
            <a:avLst/>
          </a:prstGeom>
          <a:solidFill>
            <a:srgbClr val="EF7545">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7" name="Oval 6">
            <a:extLst>
              <a:ext uri="{FF2B5EF4-FFF2-40B4-BE49-F238E27FC236}">
                <a16:creationId xmlns:a16="http://schemas.microsoft.com/office/drawing/2014/main" id="{4E0DD1D6-BEC1-574C-8338-416C29664A24}"/>
              </a:ext>
            </a:extLst>
          </p:cNvPr>
          <p:cNvSpPr/>
          <p:nvPr userDrawn="1"/>
        </p:nvSpPr>
        <p:spPr>
          <a:xfrm>
            <a:off x="5955320" y="3896306"/>
            <a:ext cx="2145323" cy="2145323"/>
          </a:xfrm>
          <a:prstGeom prst="ellipse">
            <a:avLst/>
          </a:prstGeom>
          <a:solidFill>
            <a:srgbClr val="31B49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Oval 7">
            <a:extLst>
              <a:ext uri="{FF2B5EF4-FFF2-40B4-BE49-F238E27FC236}">
                <a16:creationId xmlns:a16="http://schemas.microsoft.com/office/drawing/2014/main" id="{CE251195-1C06-AE48-88F6-DEF0E81E645F}"/>
              </a:ext>
            </a:extLst>
          </p:cNvPr>
          <p:cNvSpPr/>
          <p:nvPr userDrawn="1"/>
        </p:nvSpPr>
        <p:spPr>
          <a:xfrm>
            <a:off x="4179273" y="3896306"/>
            <a:ext cx="2145323" cy="2145323"/>
          </a:xfrm>
          <a:prstGeom prst="ellipse">
            <a:avLst/>
          </a:prstGeom>
          <a:solidFill>
            <a:srgbClr val="A7D4D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ext Placeholder 2">
            <a:extLst>
              <a:ext uri="{FF2B5EF4-FFF2-40B4-BE49-F238E27FC236}">
                <a16:creationId xmlns:a16="http://schemas.microsoft.com/office/drawing/2014/main" id="{59CC256F-9FCD-534D-931F-6E03A016142B}"/>
              </a:ext>
            </a:extLst>
          </p:cNvPr>
          <p:cNvSpPr>
            <a:spLocks noGrp="1"/>
          </p:cNvSpPr>
          <p:nvPr>
            <p:ph type="body" sz="quarter" idx="15" hasCustomPrompt="1"/>
          </p:nvPr>
        </p:nvSpPr>
        <p:spPr>
          <a:xfrm>
            <a:off x="8253044" y="4435064"/>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10" name="Text Placeholder 2">
            <a:extLst>
              <a:ext uri="{FF2B5EF4-FFF2-40B4-BE49-F238E27FC236}">
                <a16:creationId xmlns:a16="http://schemas.microsoft.com/office/drawing/2014/main" id="{58A272E4-3375-914D-ADCD-6212FA2173B7}"/>
              </a:ext>
            </a:extLst>
          </p:cNvPr>
          <p:cNvSpPr>
            <a:spLocks noGrp="1"/>
          </p:cNvSpPr>
          <p:nvPr>
            <p:ph type="body" sz="quarter" idx="16" hasCustomPrompt="1"/>
          </p:nvPr>
        </p:nvSpPr>
        <p:spPr>
          <a:xfrm>
            <a:off x="8253044" y="2469328"/>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11" name="Text Placeholder 2">
            <a:extLst>
              <a:ext uri="{FF2B5EF4-FFF2-40B4-BE49-F238E27FC236}">
                <a16:creationId xmlns:a16="http://schemas.microsoft.com/office/drawing/2014/main" id="{637CB4DB-859B-0A45-947F-A90D62977AFF}"/>
              </a:ext>
            </a:extLst>
          </p:cNvPr>
          <p:cNvSpPr>
            <a:spLocks noGrp="1"/>
          </p:cNvSpPr>
          <p:nvPr>
            <p:ph type="body" sz="quarter" idx="17" hasCustomPrompt="1"/>
          </p:nvPr>
        </p:nvSpPr>
        <p:spPr>
          <a:xfrm>
            <a:off x="6283568" y="2856190"/>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2" name="Text Placeholder 2">
            <a:extLst>
              <a:ext uri="{FF2B5EF4-FFF2-40B4-BE49-F238E27FC236}">
                <a16:creationId xmlns:a16="http://schemas.microsoft.com/office/drawing/2014/main" id="{FB08AF07-BA9E-AA48-B1AF-1B8CCCCEF8D0}"/>
              </a:ext>
            </a:extLst>
          </p:cNvPr>
          <p:cNvSpPr>
            <a:spLocks noGrp="1"/>
          </p:cNvSpPr>
          <p:nvPr>
            <p:ph type="body" sz="quarter" idx="18" hasCustomPrompt="1"/>
          </p:nvPr>
        </p:nvSpPr>
        <p:spPr>
          <a:xfrm>
            <a:off x="4443043" y="2856190"/>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3" name="Text Placeholder 2">
            <a:extLst>
              <a:ext uri="{FF2B5EF4-FFF2-40B4-BE49-F238E27FC236}">
                <a16:creationId xmlns:a16="http://schemas.microsoft.com/office/drawing/2014/main" id="{8710B9AE-E92E-844F-8D79-BB9E99469DC1}"/>
              </a:ext>
            </a:extLst>
          </p:cNvPr>
          <p:cNvSpPr>
            <a:spLocks noGrp="1"/>
          </p:cNvSpPr>
          <p:nvPr>
            <p:ph type="body" sz="quarter" idx="19" hasCustomPrompt="1"/>
          </p:nvPr>
        </p:nvSpPr>
        <p:spPr>
          <a:xfrm>
            <a:off x="4431318" y="4722783"/>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4" name="Text Placeholder 2">
            <a:extLst>
              <a:ext uri="{FF2B5EF4-FFF2-40B4-BE49-F238E27FC236}">
                <a16:creationId xmlns:a16="http://schemas.microsoft.com/office/drawing/2014/main" id="{D160A26D-8FAB-E844-AEED-81D09E00495C}"/>
              </a:ext>
            </a:extLst>
          </p:cNvPr>
          <p:cNvSpPr>
            <a:spLocks noGrp="1"/>
          </p:cNvSpPr>
          <p:nvPr>
            <p:ph type="body" sz="quarter" idx="20" hasCustomPrompt="1"/>
          </p:nvPr>
        </p:nvSpPr>
        <p:spPr>
          <a:xfrm>
            <a:off x="6271843" y="4715108"/>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Tree>
    <p:extLst>
      <p:ext uri="{BB962C8B-B14F-4D97-AF65-F5344CB8AC3E}">
        <p14:creationId xmlns:p14="http://schemas.microsoft.com/office/powerpoint/2010/main" val="11854708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peline, colo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BBA057-2185-3349-B074-F9A16E0A22C9}"/>
              </a:ext>
            </a:extLst>
          </p:cNvPr>
          <p:cNvGrpSpPr/>
          <p:nvPr userDrawn="1"/>
        </p:nvGrpSpPr>
        <p:grpSpPr>
          <a:xfrm>
            <a:off x="839682" y="2746289"/>
            <a:ext cx="11242796" cy="1925111"/>
            <a:chOff x="838202" y="2647746"/>
            <a:chExt cx="11244260" cy="1925362"/>
          </a:xfrm>
        </p:grpSpPr>
        <p:sp>
          <p:nvSpPr>
            <p:cNvPr id="9" name="Freeform: Shape 42">
              <a:extLst>
                <a:ext uri="{FF2B5EF4-FFF2-40B4-BE49-F238E27FC236}">
                  <a16:creationId xmlns:a16="http://schemas.microsoft.com/office/drawing/2014/main" id="{D0681222-3E06-6C4C-90EB-E9A65E487260}"/>
                </a:ext>
              </a:extLst>
            </p:cNvPr>
            <p:cNvSpPr/>
            <p:nvPr/>
          </p:nvSpPr>
          <p:spPr bwMode="auto">
            <a:xfrm>
              <a:off x="11696219" y="2647746"/>
              <a:ext cx="247890" cy="1925362"/>
            </a:xfrm>
            <a:custGeom>
              <a:avLst/>
              <a:gdLst>
                <a:gd name="connsiteX0" fmla="*/ 0 w 247890"/>
                <a:gd name="connsiteY0" fmla="*/ 0 h 1925362"/>
                <a:gd name="connsiteX1" fmla="*/ 25344 w 247890"/>
                <a:gd name="connsiteY1" fmla="*/ 4970 h 1925362"/>
                <a:gd name="connsiteX2" fmla="*/ 247890 w 247890"/>
                <a:gd name="connsiteY2" fmla="*/ 962681 h 1925362"/>
                <a:gd name="connsiteX3" fmla="*/ 25344 w 247890"/>
                <a:gd name="connsiteY3" fmla="*/ 1920392 h 1925362"/>
                <a:gd name="connsiteX4" fmla="*/ 0 w 247890"/>
                <a:gd name="connsiteY4" fmla="*/ 1925362 h 1925362"/>
                <a:gd name="connsiteX5" fmla="*/ 0 w 247890"/>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0" h="1925362">
                  <a:moveTo>
                    <a:pt x="0" y="0"/>
                  </a:moveTo>
                  <a:lnTo>
                    <a:pt x="25344" y="4970"/>
                  </a:lnTo>
                  <a:cubicBezTo>
                    <a:pt x="150345" y="54269"/>
                    <a:pt x="247890" y="464237"/>
                    <a:pt x="247890" y="962681"/>
                  </a:cubicBezTo>
                  <a:cubicBezTo>
                    <a:pt x="247890" y="1461126"/>
                    <a:pt x="150345" y="1871093"/>
                    <a:pt x="25344" y="1920392"/>
                  </a:cubicBezTo>
                  <a:lnTo>
                    <a:pt x="0" y="1925362"/>
                  </a:lnTo>
                  <a:lnTo>
                    <a:pt x="0" y="0"/>
                  </a:ln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0" name="Freeform: Shape 41">
              <a:extLst>
                <a:ext uri="{FF2B5EF4-FFF2-40B4-BE49-F238E27FC236}">
                  <a16:creationId xmlns:a16="http://schemas.microsoft.com/office/drawing/2014/main" id="{5EC7D074-F283-3948-A5F6-734E910FF292}"/>
                </a:ext>
              </a:extLst>
            </p:cNvPr>
            <p:cNvSpPr/>
            <p:nvPr/>
          </p:nvSpPr>
          <p:spPr bwMode="auto">
            <a:xfrm>
              <a:off x="11448327" y="2647746"/>
              <a:ext cx="247892" cy="1925362"/>
            </a:xfrm>
            <a:custGeom>
              <a:avLst/>
              <a:gdLst>
                <a:gd name="connsiteX0" fmla="*/ 247891 w 247892"/>
                <a:gd name="connsiteY0" fmla="*/ 0 h 1925362"/>
                <a:gd name="connsiteX1" fmla="*/ 247892 w 247892"/>
                <a:gd name="connsiteY1" fmla="*/ 0 h 1925362"/>
                <a:gd name="connsiteX2" fmla="*/ 247892 w 247892"/>
                <a:gd name="connsiteY2" fmla="*/ 1925362 h 1925362"/>
                <a:gd name="connsiteX3" fmla="*/ 247891 w 247892"/>
                <a:gd name="connsiteY3" fmla="*/ 1925362 h 1925362"/>
                <a:gd name="connsiteX4" fmla="*/ 0 w 247892"/>
                <a:gd name="connsiteY4" fmla="*/ 962681 h 1925362"/>
                <a:gd name="connsiteX5" fmla="*/ 247891 w 247892"/>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2" h="1925362">
                  <a:moveTo>
                    <a:pt x="247891" y="0"/>
                  </a:moveTo>
                  <a:lnTo>
                    <a:pt x="247892" y="0"/>
                  </a:lnTo>
                  <a:lnTo>
                    <a:pt x="247892" y="1925362"/>
                  </a:lnTo>
                  <a:lnTo>
                    <a:pt x="247891" y="1925362"/>
                  </a:lnTo>
                  <a:cubicBezTo>
                    <a:pt x="110985" y="1925362"/>
                    <a:pt x="0" y="1494355"/>
                    <a:pt x="0" y="962681"/>
                  </a:cubicBezTo>
                  <a:cubicBezTo>
                    <a:pt x="0" y="431007"/>
                    <a:pt x="110985" y="0"/>
                    <a:pt x="247891" y="0"/>
                  </a:cubicBez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1" name="Rectangle 10">
              <a:extLst>
                <a:ext uri="{FF2B5EF4-FFF2-40B4-BE49-F238E27FC236}">
                  <a16:creationId xmlns:a16="http://schemas.microsoft.com/office/drawing/2014/main" id="{4D081180-C04D-F44E-94A2-79C45CEDD3E6}"/>
                </a:ext>
              </a:extLst>
            </p:cNvPr>
            <p:cNvSpPr/>
            <p:nvPr/>
          </p:nvSpPr>
          <p:spPr bwMode="auto">
            <a:xfrm flipH="1">
              <a:off x="878681" y="3429000"/>
              <a:ext cx="11203781" cy="362858"/>
            </a:xfrm>
            <a:prstGeom prst="rect">
              <a:avLst/>
            </a:prstGeom>
            <a:solidFill>
              <a:schemeClr val="bg1">
                <a:lumMod val="85000"/>
              </a:schemeClr>
            </a:solidFill>
            <a:ln>
              <a:noFill/>
            </a:ln>
          </p:spPr>
          <p:txBody>
            <a:bodyPr vert="horz" wrap="square" lIns="91428" tIns="45714" rIns="91428" bIns="45714" numCol="1" rtlCol="0" anchor="t" anchorCtr="0" compatLnSpc="1">
              <a:prstTxWarp prst="textNoShape">
                <a:avLst/>
              </a:prstTxWarp>
              <a:normAutofit lnSpcReduction="10000"/>
            </a:bodyPr>
            <a:lstStyle/>
            <a:p>
              <a:pPr algn="l"/>
              <a:endParaRPr lang="en-US" sz="1800" noProof="0"/>
            </a:p>
          </p:txBody>
        </p:sp>
        <p:sp>
          <p:nvSpPr>
            <p:cNvPr id="12" name="Oval 11">
              <a:extLst>
                <a:ext uri="{FF2B5EF4-FFF2-40B4-BE49-F238E27FC236}">
                  <a16:creationId xmlns:a16="http://schemas.microsoft.com/office/drawing/2014/main" id="{1D6A59FF-F2CD-7444-98C6-14202A2F5EF4}"/>
                </a:ext>
              </a:extLst>
            </p:cNvPr>
            <p:cNvSpPr/>
            <p:nvPr/>
          </p:nvSpPr>
          <p:spPr bwMode="auto">
            <a:xfrm flipH="1">
              <a:off x="838202" y="3428998"/>
              <a:ext cx="93436" cy="362858"/>
            </a:xfrm>
            <a:prstGeom prst="ellipse">
              <a:avLst/>
            </a:pr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fontScale="70000" lnSpcReduction="20000"/>
            </a:bodyPr>
            <a:lstStyle/>
            <a:p>
              <a:pPr algn="l"/>
              <a:endParaRPr lang="en-US" sz="1800" noProof="0"/>
            </a:p>
          </p:txBody>
        </p:sp>
      </p:grpSp>
      <p:sp>
        <p:nvSpPr>
          <p:cNvPr id="14" name="Cylinder 4">
            <a:extLst>
              <a:ext uri="{FF2B5EF4-FFF2-40B4-BE49-F238E27FC236}">
                <a16:creationId xmlns:a16="http://schemas.microsoft.com/office/drawing/2014/main" id="{B4DF177C-4C6A-D044-B4D6-BA50A1BA5612}"/>
              </a:ext>
            </a:extLst>
          </p:cNvPr>
          <p:cNvSpPr/>
          <p:nvPr userDrawn="1"/>
        </p:nvSpPr>
        <p:spPr bwMode="auto">
          <a:xfrm rot="16200000">
            <a:off x="1599767" y="3200912"/>
            <a:ext cx="362811" cy="1015868"/>
          </a:xfrm>
          <a:prstGeom prst="can">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DBEA5E7D-DA51-2749-99F2-C8B1DD47DEA8}"/>
              </a:ext>
            </a:extLst>
          </p:cNvPr>
          <p:cNvCxnSpPr>
            <a:cxnSpLocks/>
          </p:cNvCxnSpPr>
          <p:nvPr userDrawn="1"/>
        </p:nvCxnSpPr>
        <p:spPr>
          <a:xfrm>
            <a:off x="1781171" y="3890250"/>
            <a:ext cx="0" cy="332426"/>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7" name="Cylinder 16">
            <a:extLst>
              <a:ext uri="{FF2B5EF4-FFF2-40B4-BE49-F238E27FC236}">
                <a16:creationId xmlns:a16="http://schemas.microsoft.com/office/drawing/2014/main" id="{637AC8B6-ACA1-AE44-AD45-034B1BF28523}"/>
              </a:ext>
            </a:extLst>
          </p:cNvPr>
          <p:cNvSpPr/>
          <p:nvPr userDrawn="1"/>
        </p:nvSpPr>
        <p:spPr bwMode="auto">
          <a:xfrm rot="16200000">
            <a:off x="5565812" y="3200912"/>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1EF7CF87-D714-1A44-A3FB-1066B4806CD0}"/>
              </a:ext>
            </a:extLst>
          </p:cNvPr>
          <p:cNvCxnSpPr>
            <a:cxnSpLocks/>
          </p:cNvCxnSpPr>
          <p:nvPr userDrawn="1"/>
        </p:nvCxnSpPr>
        <p:spPr>
          <a:xfrm>
            <a:off x="5747217" y="3890250"/>
            <a:ext cx="0" cy="332426"/>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0" name="Cylinder 21">
            <a:extLst>
              <a:ext uri="{FF2B5EF4-FFF2-40B4-BE49-F238E27FC236}">
                <a16:creationId xmlns:a16="http://schemas.microsoft.com/office/drawing/2014/main" id="{8055CF54-9F72-B34C-94A1-0D43CADF3BE6}"/>
              </a:ext>
            </a:extLst>
          </p:cNvPr>
          <p:cNvSpPr/>
          <p:nvPr userDrawn="1"/>
        </p:nvSpPr>
        <p:spPr bwMode="auto">
          <a:xfrm rot="16200000">
            <a:off x="9531858" y="3200910"/>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A2069643-9932-BF4C-B860-65708AB2EDE7}"/>
              </a:ext>
            </a:extLst>
          </p:cNvPr>
          <p:cNvCxnSpPr>
            <a:cxnSpLocks/>
          </p:cNvCxnSpPr>
          <p:nvPr userDrawn="1"/>
        </p:nvCxnSpPr>
        <p:spPr>
          <a:xfrm>
            <a:off x="9713262" y="3890250"/>
            <a:ext cx="0" cy="33242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3" name="Cylinder 26">
            <a:extLst>
              <a:ext uri="{FF2B5EF4-FFF2-40B4-BE49-F238E27FC236}">
                <a16:creationId xmlns:a16="http://schemas.microsoft.com/office/drawing/2014/main" id="{3A2347DF-1E7C-6E4F-B7CE-ABE6F23E9682}"/>
              </a:ext>
            </a:extLst>
          </p:cNvPr>
          <p:cNvSpPr/>
          <p:nvPr userDrawn="1"/>
        </p:nvSpPr>
        <p:spPr bwMode="auto">
          <a:xfrm rot="5400000" flipV="1">
            <a:off x="7548835" y="3200912"/>
            <a:ext cx="362811" cy="1015868"/>
          </a:xfrm>
          <a:prstGeom prst="can">
            <a:avLst/>
          </a:prstGeom>
          <a:solidFill>
            <a:schemeClr val="accent6"/>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accent6"/>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12D623E4-68EE-604E-8A79-D90F72B85C9A}"/>
              </a:ext>
            </a:extLst>
          </p:cNvPr>
          <p:cNvCxnSpPr>
            <a:cxnSpLocks/>
          </p:cNvCxnSpPr>
          <p:nvPr userDrawn="1"/>
        </p:nvCxnSpPr>
        <p:spPr>
          <a:xfrm flipV="1">
            <a:off x="7730239" y="3195018"/>
            <a:ext cx="0" cy="332426"/>
          </a:xfrm>
          <a:prstGeom prst="straightConnector1">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6" name="Cylinder 31">
            <a:extLst>
              <a:ext uri="{FF2B5EF4-FFF2-40B4-BE49-F238E27FC236}">
                <a16:creationId xmlns:a16="http://schemas.microsoft.com/office/drawing/2014/main" id="{AE3763F0-B833-FE47-8FA1-A16F1D294086}"/>
              </a:ext>
            </a:extLst>
          </p:cNvPr>
          <p:cNvSpPr/>
          <p:nvPr userDrawn="1"/>
        </p:nvSpPr>
        <p:spPr bwMode="auto">
          <a:xfrm rot="5400000" flipV="1">
            <a:off x="3582789" y="3200912"/>
            <a:ext cx="362811" cy="1015868"/>
          </a:xfrm>
          <a:prstGeom prst="can">
            <a:avLst/>
          </a:prstGeom>
          <a:solidFill>
            <a:schemeClr val="bg2"/>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BA32BFA7-0A43-114F-B03C-7A3559016D82}"/>
              </a:ext>
            </a:extLst>
          </p:cNvPr>
          <p:cNvCxnSpPr>
            <a:cxnSpLocks/>
          </p:cNvCxnSpPr>
          <p:nvPr userDrawn="1"/>
        </p:nvCxnSpPr>
        <p:spPr>
          <a:xfrm flipV="1">
            <a:off x="3764194" y="3195018"/>
            <a:ext cx="0" cy="332426"/>
          </a:xfrm>
          <a:prstGeom prst="straightConnector1">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28" name="Freeform: Shape 40">
            <a:extLst>
              <a:ext uri="{FF2B5EF4-FFF2-40B4-BE49-F238E27FC236}">
                <a16:creationId xmlns:a16="http://schemas.microsoft.com/office/drawing/2014/main" id="{2F9991FA-ED74-D24D-B2B2-AF6384836BAF}"/>
              </a:ext>
            </a:extLst>
          </p:cNvPr>
          <p:cNvSpPr/>
          <p:nvPr userDrawn="1"/>
        </p:nvSpPr>
        <p:spPr bwMode="auto">
          <a:xfrm>
            <a:off x="11696285" y="2746289"/>
            <a:ext cx="495715" cy="1925111"/>
          </a:xfrm>
          <a:custGeom>
            <a:avLst/>
            <a:gdLst>
              <a:gd name="connsiteX0" fmla="*/ 0 w 495780"/>
              <a:gd name="connsiteY0" fmla="*/ 0 h 1925362"/>
              <a:gd name="connsiteX1" fmla="*/ 495780 w 495780"/>
              <a:gd name="connsiteY1" fmla="*/ 0 h 1925362"/>
              <a:gd name="connsiteX2" fmla="*/ 495780 w 495780"/>
              <a:gd name="connsiteY2" fmla="*/ 1925362 h 1925362"/>
              <a:gd name="connsiteX3" fmla="*/ 0 w 495780"/>
              <a:gd name="connsiteY3" fmla="*/ 1925362 h 1925362"/>
              <a:gd name="connsiteX4" fmla="*/ 0 w 495780"/>
              <a:gd name="connsiteY4" fmla="*/ 1925362 h 1925362"/>
              <a:gd name="connsiteX5" fmla="*/ 25344 w 495780"/>
              <a:gd name="connsiteY5" fmla="*/ 1920392 h 1925362"/>
              <a:gd name="connsiteX6" fmla="*/ 247890 w 495780"/>
              <a:gd name="connsiteY6" fmla="*/ 962681 h 1925362"/>
              <a:gd name="connsiteX7" fmla="*/ 25344 w 495780"/>
              <a:gd name="connsiteY7" fmla="*/ 4970 h 1925362"/>
              <a:gd name="connsiteX8" fmla="*/ 0 w 495780"/>
              <a:gd name="connsiteY8" fmla="*/ 0 h 1925362"/>
              <a:gd name="connsiteX9" fmla="*/ 0 w 495780"/>
              <a:gd name="connsiteY9"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780" h="1925362">
                <a:moveTo>
                  <a:pt x="0" y="0"/>
                </a:moveTo>
                <a:lnTo>
                  <a:pt x="495780" y="0"/>
                </a:lnTo>
                <a:lnTo>
                  <a:pt x="495780" y="1925362"/>
                </a:lnTo>
                <a:lnTo>
                  <a:pt x="0" y="1925362"/>
                </a:lnTo>
                <a:lnTo>
                  <a:pt x="0" y="1925362"/>
                </a:lnTo>
                <a:lnTo>
                  <a:pt x="25344" y="1920392"/>
                </a:lnTo>
                <a:cubicBezTo>
                  <a:pt x="150345" y="1871093"/>
                  <a:pt x="247890" y="1461126"/>
                  <a:pt x="247890" y="962681"/>
                </a:cubicBezTo>
                <a:cubicBezTo>
                  <a:pt x="247890" y="464237"/>
                  <a:pt x="150345" y="54269"/>
                  <a:pt x="25344" y="4970"/>
                </a:cubicBezTo>
                <a:lnTo>
                  <a:pt x="0" y="0"/>
                </a:lnTo>
                <a:lnTo>
                  <a:pt x="0" y="0"/>
                </a:lnTo>
                <a:close/>
              </a:path>
            </a:pathLst>
          </a:custGeom>
          <a:solidFill>
            <a:srgbClr val="A6A6A6"/>
          </a:solidFill>
          <a:ln>
            <a:noFill/>
          </a:ln>
        </p:spPr>
        <p:txBody>
          <a:bodyPr vert="horz" wrap="square" lIns="91416" tIns="45708" rIns="91416" bIns="45708" numCol="1" rtlCol="0" anchor="t" anchorCtr="0" compatLnSpc="1">
            <a:prstTxWarp prst="textNoShape">
              <a:avLst/>
            </a:prstTxWarp>
            <a:normAutofit/>
          </a:bodyPr>
          <a:lstStyle/>
          <a:p>
            <a:pPr algn="l"/>
            <a:endParaRPr lang="en-US" sz="1800" noProof="0"/>
          </a:p>
        </p:txBody>
      </p:sp>
      <p:sp>
        <p:nvSpPr>
          <p:cNvPr id="30" name="Text Placeholder 2">
            <a:extLst>
              <a:ext uri="{FF2B5EF4-FFF2-40B4-BE49-F238E27FC236}">
                <a16:creationId xmlns:a16="http://schemas.microsoft.com/office/drawing/2014/main" id="{CC6EF723-F3C0-6E45-92D3-8A39F5AA13EC}"/>
              </a:ext>
            </a:extLst>
          </p:cNvPr>
          <p:cNvSpPr>
            <a:spLocks noGrp="1"/>
          </p:cNvSpPr>
          <p:nvPr>
            <p:ph type="body" sz="quarter" idx="18" hasCustomPrompt="1"/>
          </p:nvPr>
        </p:nvSpPr>
        <p:spPr>
          <a:xfrm>
            <a:off x="1235425" y="4438641"/>
            <a:ext cx="1974574" cy="293688"/>
          </a:xfrm>
          <a:prstGeom prst="rect">
            <a:avLst/>
          </a:prstGeom>
        </p:spPr>
        <p:txBody>
          <a:bodyPr/>
          <a:lstStyle>
            <a:lvl1pPr marL="0" indent="0" algn="l">
              <a:buNone/>
              <a:defRPr sz="1400" b="1">
                <a:solidFill>
                  <a:schemeClr val="accent1"/>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5" name="Text Placeholder 2">
            <a:extLst>
              <a:ext uri="{FF2B5EF4-FFF2-40B4-BE49-F238E27FC236}">
                <a16:creationId xmlns:a16="http://schemas.microsoft.com/office/drawing/2014/main" id="{1505EBB2-41DF-F94E-8728-718D3BE48257}"/>
              </a:ext>
            </a:extLst>
          </p:cNvPr>
          <p:cNvSpPr>
            <a:spLocks noGrp="1"/>
          </p:cNvSpPr>
          <p:nvPr>
            <p:ph type="body" sz="quarter" idx="20" hasCustomPrompt="1"/>
          </p:nvPr>
        </p:nvSpPr>
        <p:spPr>
          <a:xfrm>
            <a:off x="3209998" y="1748450"/>
            <a:ext cx="2004939" cy="293688"/>
          </a:xfrm>
          <a:prstGeom prst="rect">
            <a:avLst/>
          </a:prstGeom>
        </p:spPr>
        <p:txBody>
          <a:bodyPr/>
          <a:lstStyle>
            <a:lvl1pPr marL="0" indent="0" algn="l">
              <a:buNone/>
              <a:defRPr sz="1400" b="1">
                <a:solidFill>
                  <a:schemeClr val="bg2"/>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7" name="Text Placeholder 2">
            <a:extLst>
              <a:ext uri="{FF2B5EF4-FFF2-40B4-BE49-F238E27FC236}">
                <a16:creationId xmlns:a16="http://schemas.microsoft.com/office/drawing/2014/main" id="{04BDB512-C785-2047-871A-D6ED6FB7C760}"/>
              </a:ext>
            </a:extLst>
          </p:cNvPr>
          <p:cNvSpPr>
            <a:spLocks noGrp="1"/>
          </p:cNvSpPr>
          <p:nvPr>
            <p:ph type="body" sz="quarter" idx="22" hasCustomPrompt="1"/>
          </p:nvPr>
        </p:nvSpPr>
        <p:spPr>
          <a:xfrm>
            <a:off x="5184572" y="4438641"/>
            <a:ext cx="1848585" cy="293688"/>
          </a:xfrm>
          <a:prstGeom prst="rect">
            <a:avLst/>
          </a:prstGeom>
        </p:spPr>
        <p:txBody>
          <a:bodyPr/>
          <a:lstStyle>
            <a:lvl1pPr marL="0" indent="0" algn="l">
              <a:buNone/>
              <a:defRPr sz="1400" b="1">
                <a:solidFill>
                  <a:schemeClr val="accent4"/>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9" name="Text Placeholder 2">
            <a:extLst>
              <a:ext uri="{FF2B5EF4-FFF2-40B4-BE49-F238E27FC236}">
                <a16:creationId xmlns:a16="http://schemas.microsoft.com/office/drawing/2014/main" id="{1D12F997-17BD-2645-9858-3636BC198B98}"/>
              </a:ext>
            </a:extLst>
          </p:cNvPr>
          <p:cNvSpPr>
            <a:spLocks noGrp="1"/>
          </p:cNvSpPr>
          <p:nvPr>
            <p:ph type="body" sz="quarter" idx="24" hasCustomPrompt="1"/>
          </p:nvPr>
        </p:nvSpPr>
        <p:spPr>
          <a:xfrm>
            <a:off x="6986868" y="1748450"/>
            <a:ext cx="2004938" cy="293688"/>
          </a:xfrm>
          <a:prstGeom prst="rect">
            <a:avLst/>
          </a:prstGeom>
        </p:spPr>
        <p:txBody>
          <a:bodyPr/>
          <a:lstStyle>
            <a:lvl1pPr marL="0" indent="0" algn="l">
              <a:buNone/>
              <a:defRPr sz="1400" b="1">
                <a:solidFill>
                  <a:schemeClr val="accent6"/>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41" name="Text Placeholder 2">
            <a:extLst>
              <a:ext uri="{FF2B5EF4-FFF2-40B4-BE49-F238E27FC236}">
                <a16:creationId xmlns:a16="http://schemas.microsoft.com/office/drawing/2014/main" id="{38B62111-7FC8-9C43-92A1-370FEBC838AE}"/>
              </a:ext>
            </a:extLst>
          </p:cNvPr>
          <p:cNvSpPr>
            <a:spLocks noGrp="1"/>
          </p:cNvSpPr>
          <p:nvPr>
            <p:ph type="body" sz="quarter" idx="26" hasCustomPrompt="1"/>
          </p:nvPr>
        </p:nvSpPr>
        <p:spPr>
          <a:xfrm>
            <a:off x="9107215" y="4438641"/>
            <a:ext cx="1849357" cy="293688"/>
          </a:xfrm>
          <a:prstGeom prst="rect">
            <a:avLst/>
          </a:prstGeom>
        </p:spPr>
        <p:txBody>
          <a:bodyPr/>
          <a:lstStyle>
            <a:lvl1pPr marL="0" indent="0" algn="l">
              <a:buNone/>
              <a:defRPr sz="1400" b="1">
                <a:solidFill>
                  <a:schemeClr val="accent3"/>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3" name="Text Placeholder 11">
            <a:extLst>
              <a:ext uri="{FF2B5EF4-FFF2-40B4-BE49-F238E27FC236}">
                <a16:creationId xmlns:a16="http://schemas.microsoft.com/office/drawing/2014/main" id="{F6AE7BD5-BF22-434F-A1C3-8E86FC017A69}"/>
              </a:ext>
            </a:extLst>
          </p:cNvPr>
          <p:cNvSpPr>
            <a:spLocks noGrp="1"/>
          </p:cNvSpPr>
          <p:nvPr>
            <p:ph type="body" sz="quarter" idx="29" hasCustomPrompt="1"/>
          </p:nvPr>
        </p:nvSpPr>
        <p:spPr>
          <a:xfrm>
            <a:off x="1235420" y="4694756"/>
            <a:ext cx="1974573" cy="1090045"/>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4" name="Text Placeholder 11">
            <a:extLst>
              <a:ext uri="{FF2B5EF4-FFF2-40B4-BE49-F238E27FC236}">
                <a16:creationId xmlns:a16="http://schemas.microsoft.com/office/drawing/2014/main" id="{65D748EF-853C-D149-92BC-78FB024E59B8}"/>
              </a:ext>
            </a:extLst>
          </p:cNvPr>
          <p:cNvSpPr>
            <a:spLocks noGrp="1"/>
          </p:cNvSpPr>
          <p:nvPr>
            <p:ph type="body" sz="quarter" idx="30" hasCustomPrompt="1"/>
          </p:nvPr>
        </p:nvSpPr>
        <p:spPr>
          <a:xfrm>
            <a:off x="5180106" y="4694754"/>
            <a:ext cx="1853054" cy="1090047"/>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4" name="Text Placeholder 11">
            <a:extLst>
              <a:ext uri="{FF2B5EF4-FFF2-40B4-BE49-F238E27FC236}">
                <a16:creationId xmlns:a16="http://schemas.microsoft.com/office/drawing/2014/main" id="{EF978D4B-8653-0B4B-B386-561D790A0861}"/>
              </a:ext>
            </a:extLst>
          </p:cNvPr>
          <p:cNvSpPr>
            <a:spLocks noGrp="1"/>
          </p:cNvSpPr>
          <p:nvPr>
            <p:ph type="body" sz="quarter" idx="31" hasCustomPrompt="1"/>
          </p:nvPr>
        </p:nvSpPr>
        <p:spPr>
          <a:xfrm>
            <a:off x="9103522" y="4694754"/>
            <a:ext cx="1853054" cy="1090047"/>
          </a:xfrm>
          <a:prstGeom prst="rect">
            <a:avLst/>
          </a:prstGeom>
        </p:spPr>
        <p:txBody>
          <a:bodyPr/>
          <a:lstStyle>
            <a:lvl1pPr marL="0" indent="0">
              <a:buNone/>
              <a:defRPr sz="1100">
                <a:solidFill>
                  <a:schemeClr val="tx1"/>
                </a:solidFill>
              </a:defRPr>
            </a:lvl1pPr>
          </a:lstStyle>
          <a:p>
            <a:pPr lvl="0"/>
            <a:r>
              <a:rPr lang="en-US"/>
              <a:t>Lorem ipsum dolor …</a:t>
            </a:r>
            <a:endParaRPr lang="da-DK"/>
          </a:p>
        </p:txBody>
      </p:sp>
      <p:sp>
        <p:nvSpPr>
          <p:cNvPr id="45" name="Text Placeholder 11">
            <a:extLst>
              <a:ext uri="{FF2B5EF4-FFF2-40B4-BE49-F238E27FC236}">
                <a16:creationId xmlns:a16="http://schemas.microsoft.com/office/drawing/2014/main" id="{AD221925-642C-4D43-A140-9168A0795764}"/>
              </a:ext>
            </a:extLst>
          </p:cNvPr>
          <p:cNvSpPr>
            <a:spLocks noGrp="1"/>
          </p:cNvSpPr>
          <p:nvPr>
            <p:ph type="body" sz="quarter" idx="32" hasCustomPrompt="1"/>
          </p:nvPr>
        </p:nvSpPr>
        <p:spPr>
          <a:xfrm>
            <a:off x="3209993" y="2025987"/>
            <a:ext cx="2004938" cy="1027123"/>
          </a:xfrm>
          <a:prstGeom prst="rect">
            <a:avLst/>
          </a:prstGeom>
        </p:spPr>
        <p:txBody>
          <a:bodyPr/>
          <a:lstStyle>
            <a:lvl1pPr marL="0" indent="0">
              <a:buNone/>
              <a:defRPr sz="1100" baseline="0">
                <a:solidFill>
                  <a:srgbClr val="4A4A4A"/>
                </a:solidFill>
              </a:defRPr>
            </a:lvl1pPr>
          </a:lstStyle>
          <a:p>
            <a:pPr lvl="0"/>
            <a:r>
              <a:rPr lang="en-US"/>
              <a:t>Lorem ipsum …</a:t>
            </a:r>
          </a:p>
        </p:txBody>
      </p:sp>
      <p:sp>
        <p:nvSpPr>
          <p:cNvPr id="46" name="Text Placeholder 11">
            <a:extLst>
              <a:ext uri="{FF2B5EF4-FFF2-40B4-BE49-F238E27FC236}">
                <a16:creationId xmlns:a16="http://schemas.microsoft.com/office/drawing/2014/main" id="{FF841BE3-B65D-CF46-AF41-1F706B1A3DAA}"/>
              </a:ext>
            </a:extLst>
          </p:cNvPr>
          <p:cNvSpPr>
            <a:spLocks noGrp="1"/>
          </p:cNvSpPr>
          <p:nvPr>
            <p:ph type="body" sz="quarter" idx="33" hasCustomPrompt="1"/>
          </p:nvPr>
        </p:nvSpPr>
        <p:spPr>
          <a:xfrm>
            <a:off x="6986868" y="2025987"/>
            <a:ext cx="1995077" cy="1027123"/>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1" name="Title 1">
            <a:extLst>
              <a:ext uri="{FF2B5EF4-FFF2-40B4-BE49-F238E27FC236}">
                <a16:creationId xmlns:a16="http://schemas.microsoft.com/office/drawing/2014/main" id="{AF0F3A74-5242-5743-A008-D37677671DBF}"/>
              </a:ext>
            </a:extLst>
          </p:cNvPr>
          <p:cNvSpPr>
            <a:spLocks noGrp="1"/>
          </p:cNvSpPr>
          <p:nvPr>
            <p:ph type="title" hasCustomPrompt="1"/>
          </p:nvPr>
        </p:nvSpPr>
        <p:spPr>
          <a:xfrm>
            <a:off x="838200" y="780945"/>
            <a:ext cx="10515600" cy="851941"/>
          </a:xfrm>
        </p:spPr>
        <p:txBody>
          <a:bodyPr/>
          <a:lstStyle>
            <a:lvl1pPr algn="l">
              <a:defRPr/>
            </a:lvl1pPr>
          </a:lstStyle>
          <a:p>
            <a:r>
              <a:rPr lang="en-GB"/>
              <a:t>Click to edit headline</a:t>
            </a:r>
            <a:endParaRPr lang="en-DK"/>
          </a:p>
        </p:txBody>
      </p:sp>
    </p:spTree>
    <p:extLst>
      <p:ext uri="{BB962C8B-B14F-4D97-AF65-F5344CB8AC3E}">
        <p14:creationId xmlns:p14="http://schemas.microsoft.com/office/powerpoint/2010/main" val="177745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2000" decel="88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50"/>
                                        <p:tgtEl>
                                          <p:spTgt spid="15"/>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500"/>
                                        <p:tgtEl>
                                          <p:spTgt spid="30">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Effect transition="in" filter="wipe(up)">
                                      <p:cBhvr>
                                        <p:cTn id="20" dur="500"/>
                                        <p:tgtEl>
                                          <p:spTgt spid="3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accel="12000" decel="8800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50"/>
                                        <p:tgtEl>
                                          <p:spTgt spid="27"/>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1750"/>
                            </p:stCondLst>
                            <p:childTnLst>
                              <p:par>
                                <p:cTn id="36" presetID="22" presetClass="entr" presetSubtype="1" fill="hold" grpId="0" nodeType="afterEffect">
                                  <p:stCondLst>
                                    <p:cond delay="0"/>
                                  </p:stCondLst>
                                  <p:childTnLst>
                                    <p:set>
                                      <p:cBhvr>
                                        <p:cTn id="37" dur="1" fill="hold">
                                          <p:stCondLst>
                                            <p:cond delay="0"/>
                                          </p:stCondLst>
                                        </p:cTn>
                                        <p:tgtEl>
                                          <p:spTgt spid="45">
                                            <p:txEl>
                                              <p:pRg st="0" end="0"/>
                                            </p:txEl>
                                          </p:spTgt>
                                        </p:tgtEl>
                                        <p:attrNameLst>
                                          <p:attrName>style.visibility</p:attrName>
                                        </p:attrNameLst>
                                      </p:cBhvr>
                                      <p:to>
                                        <p:strVal val="visible"/>
                                      </p:to>
                                    </p:set>
                                    <p:animEffect transition="in" filter="wipe(up)">
                                      <p:cBhvr>
                                        <p:cTn id="38" dur="500"/>
                                        <p:tgtEl>
                                          <p:spTgt spid="4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accel="12000" decel="8800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1+#ppt_w/2"/>
                                          </p:val>
                                        </p:tav>
                                        <p:tav tm="100000">
                                          <p:val>
                                            <p:strVal val="#ppt_x"/>
                                          </p:val>
                                        </p:tav>
                                      </p:tavLst>
                                    </p:anim>
                                    <p:anim calcmode="lin" valueType="num">
                                      <p:cBhvr additive="base">
                                        <p:cTn id="44" dur="10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250"/>
                                        <p:tgtEl>
                                          <p:spTgt spid="18"/>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fade">
                                      <p:cBhvr>
                                        <p:cTn id="52" dur="500"/>
                                        <p:tgtEl>
                                          <p:spTgt spid="37">
                                            <p:txEl>
                                              <p:pRg st="0" end="0"/>
                                            </p:txEl>
                                          </p:spTgt>
                                        </p:tgtEl>
                                      </p:cBhvr>
                                    </p:animEffect>
                                  </p:childTnLst>
                                </p:cTn>
                              </p:par>
                            </p:childTnLst>
                          </p:cTn>
                        </p:par>
                        <p:par>
                          <p:cTn id="53" fill="hold">
                            <p:stCondLst>
                              <p:cond delay="1750"/>
                            </p:stCondLst>
                            <p:childTnLst>
                              <p:par>
                                <p:cTn id="54" presetID="22" presetClass="entr" presetSubtype="1"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Effect transition="in" filter="wipe(up)">
                                      <p:cBhvr>
                                        <p:cTn id="56" dur="500"/>
                                        <p:tgtEl>
                                          <p:spTgt spid="3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accel="12000" decel="8800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fill="hold"/>
                                        <p:tgtEl>
                                          <p:spTgt spid="23"/>
                                        </p:tgtEl>
                                        <p:attrNameLst>
                                          <p:attrName>ppt_x</p:attrName>
                                        </p:attrNameLst>
                                      </p:cBhvr>
                                      <p:tavLst>
                                        <p:tav tm="0">
                                          <p:val>
                                            <p:strVal val="1+#ppt_w/2"/>
                                          </p:val>
                                        </p:tav>
                                        <p:tav tm="100000">
                                          <p:val>
                                            <p:strVal val="#ppt_x"/>
                                          </p:val>
                                        </p:tav>
                                      </p:tavLst>
                                    </p:anim>
                                    <p:anim calcmode="lin" valueType="num">
                                      <p:cBhvr additive="base">
                                        <p:cTn id="62" dur="1000" fill="hold"/>
                                        <p:tgtEl>
                                          <p:spTgt spid="23"/>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250"/>
                                        <p:tgtEl>
                                          <p:spTgt spid="24"/>
                                        </p:tgtEl>
                                      </p:cBhvr>
                                    </p:animEffect>
                                  </p:childTnLst>
                                </p:cTn>
                              </p:par>
                            </p:childTnLst>
                          </p:cTn>
                        </p:par>
                        <p:par>
                          <p:cTn id="67" fill="hold">
                            <p:stCondLst>
                              <p:cond delay="125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1750"/>
                            </p:stCondLst>
                            <p:childTnLst>
                              <p:par>
                                <p:cTn id="72" presetID="22" presetClass="entr" presetSubtype="1" fill="hold" grpId="0" nodeType="afterEffect">
                                  <p:stCondLst>
                                    <p:cond delay="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wipe(up)">
                                      <p:cBhvr>
                                        <p:cTn id="74" dur="500"/>
                                        <p:tgtEl>
                                          <p:spTgt spid="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accel="12000" decel="8800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1000" fill="hold"/>
                                        <p:tgtEl>
                                          <p:spTgt spid="20"/>
                                        </p:tgtEl>
                                        <p:attrNameLst>
                                          <p:attrName>ppt_x</p:attrName>
                                        </p:attrNameLst>
                                      </p:cBhvr>
                                      <p:tavLst>
                                        <p:tav tm="0">
                                          <p:val>
                                            <p:strVal val="1+#ppt_w/2"/>
                                          </p:val>
                                        </p:tav>
                                        <p:tav tm="100000">
                                          <p:val>
                                            <p:strVal val="#ppt_x"/>
                                          </p:val>
                                        </p:tav>
                                      </p:tavLst>
                                    </p:anim>
                                    <p:anim calcmode="lin" valueType="num">
                                      <p:cBhvr additive="base">
                                        <p:cTn id="80" dur="1000" fill="hold"/>
                                        <p:tgtEl>
                                          <p:spTgt spid="20"/>
                                        </p:tgtEl>
                                        <p:attrNameLst>
                                          <p:attrName>ppt_y</p:attrName>
                                        </p:attrNameLst>
                                      </p:cBhvr>
                                      <p:tavLst>
                                        <p:tav tm="0">
                                          <p:val>
                                            <p:strVal val="#ppt_y"/>
                                          </p:val>
                                        </p:tav>
                                        <p:tav tm="100000">
                                          <p:val>
                                            <p:strVal val="#ppt_y"/>
                                          </p:val>
                                        </p:tav>
                                      </p:tavLst>
                                    </p:anim>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250"/>
                                        <p:tgtEl>
                                          <p:spTgt spid="21"/>
                                        </p:tgtEl>
                                      </p:cBhvr>
                                    </p:animEffect>
                                  </p:childTnLst>
                                </p:cTn>
                              </p:par>
                            </p:childTnLst>
                          </p:cTn>
                        </p:par>
                        <p:par>
                          <p:cTn id="85" fill="hold">
                            <p:stCondLst>
                              <p:cond delay="1250"/>
                            </p:stCondLst>
                            <p:childTnLst>
                              <p:par>
                                <p:cTn id="86" presetID="10" presetClass="entr" presetSubtype="0" fill="hold" grpId="0" nodeType="afterEffect">
                                  <p:stCondLst>
                                    <p:cond delay="0"/>
                                  </p:stCondLst>
                                  <p:childTnLst>
                                    <p:set>
                                      <p:cBhvr>
                                        <p:cTn id="87" dur="1" fill="hold">
                                          <p:stCondLst>
                                            <p:cond delay="0"/>
                                          </p:stCondLst>
                                        </p:cTn>
                                        <p:tgtEl>
                                          <p:spTgt spid="41">
                                            <p:txEl>
                                              <p:pRg st="0" end="0"/>
                                            </p:txEl>
                                          </p:spTgt>
                                        </p:tgtEl>
                                        <p:attrNameLst>
                                          <p:attrName>style.visibility</p:attrName>
                                        </p:attrNameLst>
                                      </p:cBhvr>
                                      <p:to>
                                        <p:strVal val="visible"/>
                                      </p:to>
                                    </p:set>
                                    <p:animEffect transition="in" filter="fade">
                                      <p:cBhvr>
                                        <p:cTn id="88" dur="500"/>
                                        <p:tgtEl>
                                          <p:spTgt spid="41">
                                            <p:txEl>
                                              <p:pRg st="0" end="0"/>
                                            </p:txEl>
                                          </p:spTgt>
                                        </p:tgtEl>
                                      </p:cBhvr>
                                    </p:animEffect>
                                  </p:childTnLst>
                                </p:cTn>
                              </p:par>
                            </p:childTnLst>
                          </p:cTn>
                        </p:par>
                        <p:par>
                          <p:cTn id="89" fill="hold">
                            <p:stCondLst>
                              <p:cond delay="1750"/>
                            </p:stCondLst>
                            <p:childTnLst>
                              <p:par>
                                <p:cTn id="90" presetID="22" presetClass="entr" presetSubtype="1" fill="hold" grpId="0" nodeType="afterEffect">
                                  <p:stCondLst>
                                    <p:cond delay="0"/>
                                  </p:stCondLst>
                                  <p:childTnLst>
                                    <p:set>
                                      <p:cBhvr>
                                        <p:cTn id="91" dur="1" fill="hold">
                                          <p:stCondLst>
                                            <p:cond delay="0"/>
                                          </p:stCondLst>
                                        </p:cTn>
                                        <p:tgtEl>
                                          <p:spTgt spid="44">
                                            <p:txEl>
                                              <p:pRg st="0" end="0"/>
                                            </p:txEl>
                                          </p:spTgt>
                                        </p:tgtEl>
                                        <p:attrNameLst>
                                          <p:attrName>style.visibility</p:attrName>
                                        </p:attrNameLst>
                                      </p:cBhvr>
                                      <p:to>
                                        <p:strVal val="visible"/>
                                      </p:to>
                                    </p:set>
                                    <p:animEffect transition="in" filter="wipe(up)">
                                      <p:cBhvr>
                                        <p:cTn id="9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3" grpId="0" animBg="1"/>
      <p:bldP spid="26" grpId="0" animBg="1"/>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6" grpId="0" build="p">
        <p:tmplLst>
          <p:tmpl lvl="1">
            <p:tnLst>
              <p:par>
                <p:cTn presetID="22" presetClass="entr" presetSubtype="1"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up)">
                      <p:cBhvr>
                        <p:cTn dur="500"/>
                        <p:tgtEl>
                          <p:spTgt spid="46"/>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oxes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54615"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6" name="Title 1">
            <a:extLst>
              <a:ext uri="{FF2B5EF4-FFF2-40B4-BE49-F238E27FC236}">
                <a16:creationId xmlns:a16="http://schemas.microsoft.com/office/drawing/2014/main" id="{5B6D3DA5-3340-EF47-B15D-291582037D01}"/>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5" name="Content Placeholder 2">
            <a:extLst>
              <a:ext uri="{FF2B5EF4-FFF2-40B4-BE49-F238E27FC236}">
                <a16:creationId xmlns:a16="http://schemas.microsoft.com/office/drawing/2014/main" id="{CE9C4906-4C4E-A74E-B75C-FD3BF9117E69}"/>
              </a:ext>
            </a:extLst>
          </p:cNvPr>
          <p:cNvSpPr>
            <a:spLocks noGrp="1"/>
          </p:cNvSpPr>
          <p:nvPr>
            <p:ph idx="1" hasCustomPrompt="1"/>
          </p:nvPr>
        </p:nvSpPr>
        <p:spPr>
          <a:xfrm>
            <a:off x="1081779"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7" name="Content Placeholder 2">
            <a:extLst>
              <a:ext uri="{FF2B5EF4-FFF2-40B4-BE49-F238E27FC236}">
                <a16:creationId xmlns:a16="http://schemas.microsoft.com/office/drawing/2014/main" id="{0FB64B3F-4335-1943-9D37-54A38D439508}"/>
              </a:ext>
            </a:extLst>
          </p:cNvPr>
          <p:cNvSpPr>
            <a:spLocks noGrp="1"/>
          </p:cNvSpPr>
          <p:nvPr>
            <p:ph idx="22" hasCustomPrompt="1"/>
          </p:nvPr>
        </p:nvSpPr>
        <p:spPr>
          <a:xfrm>
            <a:off x="4669968"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8" name="Content Placeholder 2">
            <a:extLst>
              <a:ext uri="{FF2B5EF4-FFF2-40B4-BE49-F238E27FC236}">
                <a16:creationId xmlns:a16="http://schemas.microsoft.com/office/drawing/2014/main" id="{72A77B79-4840-4343-B221-301CC5F18C64}"/>
              </a:ext>
            </a:extLst>
          </p:cNvPr>
          <p:cNvSpPr>
            <a:spLocks noGrp="1"/>
          </p:cNvSpPr>
          <p:nvPr>
            <p:ph idx="23" hasCustomPrompt="1"/>
          </p:nvPr>
        </p:nvSpPr>
        <p:spPr>
          <a:xfrm>
            <a:off x="8298194"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Tree>
    <p:extLst>
      <p:ext uri="{BB962C8B-B14F-4D97-AF65-F5344CB8AC3E}">
        <p14:creationId xmlns:p14="http://schemas.microsoft.com/office/powerpoint/2010/main" val="105994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430611" y="2454213"/>
            <a:ext cx="2776469" cy="3185160"/>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674190" y="3797084"/>
            <a:ext cx="237727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674190" y="2775078"/>
            <a:ext cx="237727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3294273" y="2454213"/>
            <a:ext cx="2776469" cy="3185160"/>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537852" y="3797084"/>
            <a:ext cx="237727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537852" y="2775078"/>
            <a:ext cx="237727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6153118" y="2454213"/>
            <a:ext cx="2776469" cy="3185160"/>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6396697" y="3797084"/>
            <a:ext cx="237727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6396697" y="2775078"/>
            <a:ext cx="237727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6" name="Rectangle 15">
            <a:extLst>
              <a:ext uri="{FF2B5EF4-FFF2-40B4-BE49-F238E27FC236}">
                <a16:creationId xmlns:a16="http://schemas.microsoft.com/office/drawing/2014/main" id="{F2EE918D-9BF0-4A9D-A686-9487E3B264AB}"/>
              </a:ext>
            </a:extLst>
          </p:cNvPr>
          <p:cNvSpPr/>
          <p:nvPr userDrawn="1"/>
        </p:nvSpPr>
        <p:spPr>
          <a:xfrm>
            <a:off x="9016062" y="2454213"/>
            <a:ext cx="2776469" cy="318516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A78A15A4-1A47-463B-827B-C71C8332C5C9}"/>
              </a:ext>
            </a:extLst>
          </p:cNvPr>
          <p:cNvSpPr>
            <a:spLocks noGrp="1"/>
          </p:cNvSpPr>
          <p:nvPr>
            <p:ph type="body" sz="quarter" idx="22" hasCustomPrompt="1"/>
          </p:nvPr>
        </p:nvSpPr>
        <p:spPr>
          <a:xfrm>
            <a:off x="9259641" y="3797084"/>
            <a:ext cx="237727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8" name="Text Placeholder 2">
            <a:extLst>
              <a:ext uri="{FF2B5EF4-FFF2-40B4-BE49-F238E27FC236}">
                <a16:creationId xmlns:a16="http://schemas.microsoft.com/office/drawing/2014/main" id="{E33FFBBF-2AD8-411B-A845-07C9C5CBD3EA}"/>
              </a:ext>
            </a:extLst>
          </p:cNvPr>
          <p:cNvSpPr>
            <a:spLocks noGrp="1"/>
          </p:cNvSpPr>
          <p:nvPr>
            <p:ph type="body" sz="quarter" idx="23" hasCustomPrompt="1"/>
          </p:nvPr>
        </p:nvSpPr>
        <p:spPr>
          <a:xfrm>
            <a:off x="9259641" y="2775078"/>
            <a:ext cx="237727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Tree>
    <p:extLst>
      <p:ext uri="{BB962C8B-B14F-4D97-AF65-F5344CB8AC3E}">
        <p14:creationId xmlns:p14="http://schemas.microsoft.com/office/powerpoint/2010/main" val="533279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36777"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0356"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0356"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Tree>
    <p:extLst>
      <p:ext uri="{BB962C8B-B14F-4D97-AF65-F5344CB8AC3E}">
        <p14:creationId xmlns:p14="http://schemas.microsoft.com/office/powerpoint/2010/main" val="366371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5. Title slide with image">
    <p:spTree>
      <p:nvGrpSpPr>
        <p:cNvPr id="1" name=""/>
        <p:cNvGrpSpPr/>
        <p:nvPr/>
      </p:nvGrpSpPr>
      <p:grpSpPr>
        <a:xfrm>
          <a:off x="0" y="0"/>
          <a:ext cx="0" cy="0"/>
          <a:chOff x="0" y="0"/>
          <a:chExt cx="0" cy="0"/>
        </a:xfrm>
      </p:grpSpPr>
      <p:pic>
        <p:nvPicPr>
          <p:cNvPr id="5" name="Picture 4" descr="A view of a rocky mountain&#10;&#10;Description automatically generated">
            <a:extLst>
              <a:ext uri="{FF2B5EF4-FFF2-40B4-BE49-F238E27FC236}">
                <a16:creationId xmlns:a16="http://schemas.microsoft.com/office/drawing/2014/main" id="{849FE651-E454-5743-A731-F798ED23FA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grpSp>
        <p:nvGrpSpPr>
          <p:cNvPr id="6" name="Group 5">
            <a:extLst>
              <a:ext uri="{FF2B5EF4-FFF2-40B4-BE49-F238E27FC236}">
                <a16:creationId xmlns:a16="http://schemas.microsoft.com/office/drawing/2014/main" id="{5662B895-0B1F-41D1-A30F-A671CFEDD126}"/>
              </a:ext>
            </a:extLst>
          </p:cNvPr>
          <p:cNvGrpSpPr/>
          <p:nvPr userDrawn="1"/>
        </p:nvGrpSpPr>
        <p:grpSpPr>
          <a:xfrm>
            <a:off x="5298136" y="6173262"/>
            <a:ext cx="1859656" cy="276999"/>
            <a:chOff x="5084129" y="6423483"/>
            <a:chExt cx="1859656" cy="276999"/>
          </a:xfrm>
        </p:grpSpPr>
        <p:pic>
          <p:nvPicPr>
            <p:cNvPr id="7" name="Picture 6" descr="A picture containing traffic, stop, background, dark&#10;&#10;Description automatically generated">
              <a:extLst>
                <a:ext uri="{FF2B5EF4-FFF2-40B4-BE49-F238E27FC236}">
                  <a16:creationId xmlns:a16="http://schemas.microsoft.com/office/drawing/2014/main" id="{B0601423-38B2-43C5-9124-A9A51ED653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13768" y="6437395"/>
              <a:ext cx="1330017" cy="176893"/>
            </a:xfrm>
            <a:prstGeom prst="rect">
              <a:avLst/>
            </a:prstGeom>
          </p:spPr>
        </p:pic>
        <p:sp>
          <p:nvSpPr>
            <p:cNvPr id="9" name="TextBox 8">
              <a:extLst>
                <a:ext uri="{FF2B5EF4-FFF2-40B4-BE49-F238E27FC236}">
                  <a16:creationId xmlns:a16="http://schemas.microsoft.com/office/drawing/2014/main" id="{F3F9F52E-DE22-4376-B332-A1FE606FBC0E}"/>
                </a:ext>
              </a:extLst>
            </p:cNvPr>
            <p:cNvSpPr txBox="1"/>
            <p:nvPr userDrawn="1"/>
          </p:nvSpPr>
          <p:spPr>
            <a:xfrm>
              <a:off x="5084129" y="6423483"/>
              <a:ext cx="657768" cy="276999"/>
            </a:xfrm>
            <a:prstGeom prst="rect">
              <a:avLst/>
            </a:prstGeom>
            <a:noFill/>
          </p:spPr>
          <p:txBody>
            <a:bodyPr wrap="square" rtlCol="0">
              <a:spAutoFit/>
            </a:bodyPr>
            <a:lstStyle/>
            <a:p>
              <a:pPr algn="ctr"/>
              <a:r>
                <a:rPr lang="en-US" sz="1200"/>
                <a:t>with</a:t>
              </a:r>
            </a:p>
          </p:txBody>
        </p:sp>
      </p:grpSp>
    </p:spTree>
    <p:extLst>
      <p:ext uri="{BB962C8B-B14F-4D97-AF65-F5344CB8AC3E}">
        <p14:creationId xmlns:p14="http://schemas.microsoft.com/office/powerpoint/2010/main" val="40917227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46010"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9589"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9589"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22" name="Text Placeholder 2">
            <a:extLst>
              <a:ext uri="{FF2B5EF4-FFF2-40B4-BE49-F238E27FC236}">
                <a16:creationId xmlns:a16="http://schemas.microsoft.com/office/drawing/2014/main" id="{73622513-D7DA-404A-8B3F-A2C1543D8278}"/>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Tree>
    <p:extLst>
      <p:ext uri="{BB962C8B-B14F-4D97-AF65-F5344CB8AC3E}">
        <p14:creationId xmlns:p14="http://schemas.microsoft.com/office/powerpoint/2010/main" val="4990944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 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24D93B-0EFB-924B-8785-34E566A9111F}"/>
              </a:ext>
            </a:extLst>
          </p:cNvPr>
          <p:cNvSpPr/>
          <p:nvPr userDrawn="1"/>
        </p:nvSpPr>
        <p:spPr>
          <a:xfrm>
            <a:off x="8054615" y="987424"/>
            <a:ext cx="3410779" cy="4651949"/>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98194" y="2240633"/>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1218627"/>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3FF0CE3A-252A-FB40-A308-7B66F3A48922}"/>
              </a:ext>
            </a:extLst>
          </p:cNvPr>
          <p:cNvSpPr>
            <a:spLocks noGrp="1"/>
          </p:cNvSpPr>
          <p:nvPr>
            <p:ph type="title" hasCustomPrompt="1"/>
          </p:nvPr>
        </p:nvSpPr>
        <p:spPr>
          <a:xfrm>
            <a:off x="839788" y="987424"/>
            <a:ext cx="6599398" cy="1321823"/>
          </a:xfrm>
        </p:spPr>
        <p:txBody>
          <a:bodyPr anchor="b">
            <a:normAutofit/>
          </a:bodyPr>
          <a:lstStyle>
            <a:lvl1pPr>
              <a:defRPr sz="3600"/>
            </a:lvl1pPr>
          </a:lstStyle>
          <a:p>
            <a:r>
              <a:rPr lang="en-GB"/>
              <a:t>Click to edit headline</a:t>
            </a:r>
            <a:endParaRPr lang="en-DK"/>
          </a:p>
        </p:txBody>
      </p:sp>
      <p:sp>
        <p:nvSpPr>
          <p:cNvPr id="16" name="Text Placeholder 3">
            <a:extLst>
              <a:ext uri="{FF2B5EF4-FFF2-40B4-BE49-F238E27FC236}">
                <a16:creationId xmlns:a16="http://schemas.microsoft.com/office/drawing/2014/main" id="{C41F4998-465A-F54A-B84E-605B0C2D3D33}"/>
              </a:ext>
            </a:extLst>
          </p:cNvPr>
          <p:cNvSpPr>
            <a:spLocks noGrp="1"/>
          </p:cNvSpPr>
          <p:nvPr>
            <p:ph type="body" sz="half" idx="2" hasCustomPrompt="1"/>
          </p:nvPr>
        </p:nvSpPr>
        <p:spPr>
          <a:xfrm>
            <a:off x="839788" y="2510724"/>
            <a:ext cx="6599398" cy="312864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Tree>
    <p:extLst>
      <p:ext uri="{BB962C8B-B14F-4D97-AF65-F5344CB8AC3E}">
        <p14:creationId xmlns:p14="http://schemas.microsoft.com/office/powerpoint/2010/main" val="186645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2057399"/>
            <a:ext cx="5437186" cy="3855028"/>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 Placeholder 2">
            <a:extLst>
              <a:ext uri="{FF2B5EF4-FFF2-40B4-BE49-F238E27FC236}">
                <a16:creationId xmlns:a16="http://schemas.microsoft.com/office/drawing/2014/main" id="{F90E6657-4F9A-5E40-BC80-28410D1ED210}"/>
              </a:ext>
            </a:extLst>
          </p:cNvPr>
          <p:cNvSpPr>
            <a:spLocks noGrp="1"/>
          </p:cNvSpPr>
          <p:nvPr>
            <p:ph type="body" sz="quarter" idx="13" hasCustomPrompt="1"/>
          </p:nvPr>
        </p:nvSpPr>
        <p:spPr>
          <a:xfrm>
            <a:off x="6642894" y="3593125"/>
            <a:ext cx="3943666" cy="142697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6CAF983E-80BF-1B46-B98A-1F8770B6A766}"/>
              </a:ext>
            </a:extLst>
          </p:cNvPr>
          <p:cNvSpPr>
            <a:spLocks noGrp="1"/>
          </p:cNvSpPr>
          <p:nvPr>
            <p:ph type="body" sz="quarter" idx="20" hasCustomPrompt="1"/>
          </p:nvPr>
        </p:nvSpPr>
        <p:spPr>
          <a:xfrm>
            <a:off x="6642894" y="2486934"/>
            <a:ext cx="3581401" cy="800644"/>
          </a:xfrm>
          <a:prstGeom prst="rect">
            <a:avLst/>
          </a:prstGeom>
        </p:spPr>
        <p:txBody>
          <a:bodyPr anchor="b">
            <a:noAutofit/>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6" name="Title 1">
            <a:extLst>
              <a:ext uri="{FF2B5EF4-FFF2-40B4-BE49-F238E27FC236}">
                <a16:creationId xmlns:a16="http://schemas.microsoft.com/office/drawing/2014/main" id="{F7E57742-5D88-CC46-BBAB-0276F895C619}"/>
              </a:ext>
            </a:extLst>
          </p:cNvPr>
          <p:cNvSpPr>
            <a:spLocks noGrp="1"/>
          </p:cNvSpPr>
          <p:nvPr>
            <p:ph type="title" hasCustomPrompt="1"/>
          </p:nvPr>
        </p:nvSpPr>
        <p:spPr>
          <a:xfrm>
            <a:off x="838200" y="780945"/>
            <a:ext cx="10515600" cy="851941"/>
          </a:xfrm>
        </p:spPr>
        <p:txBody>
          <a:bodyPr/>
          <a:lstStyle>
            <a:lvl1pPr algn="ctr">
              <a:defRPr/>
            </a:lvl1pPr>
          </a:lstStyle>
          <a:p>
            <a:r>
              <a:rPr lang="en-GB"/>
              <a:t>Click to edit headline</a:t>
            </a:r>
            <a:endParaRPr lang="en-DK"/>
          </a:p>
        </p:txBody>
      </p:sp>
      <p:sp>
        <p:nvSpPr>
          <p:cNvPr id="8" name="Picture Placeholder 7">
            <a:extLst>
              <a:ext uri="{FF2B5EF4-FFF2-40B4-BE49-F238E27FC236}">
                <a16:creationId xmlns:a16="http://schemas.microsoft.com/office/drawing/2014/main" id="{BBF7A64D-38E9-FB4B-BBA2-DF3FC7C0B457}"/>
              </a:ext>
            </a:extLst>
          </p:cNvPr>
          <p:cNvSpPr>
            <a:spLocks noGrp="1"/>
          </p:cNvSpPr>
          <p:nvPr>
            <p:ph type="pic" sz="quarter" idx="21" hasCustomPrompt="1"/>
          </p:nvPr>
        </p:nvSpPr>
        <p:spPr>
          <a:xfrm>
            <a:off x="838199" y="2057400"/>
            <a:ext cx="4984353" cy="385527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2292313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6096000" y="0"/>
            <a:ext cx="6096000" cy="6858000"/>
          </a:xfrm>
        </p:spPr>
        <p:txBody>
          <a:bodyPr>
            <a:normAutofit/>
          </a:bodyPr>
          <a:lstStyle>
            <a:lvl1pPr marL="0" indent="0">
              <a:buNone/>
              <a:defRPr sz="1600"/>
            </a:lvl1pPr>
          </a:lstStyle>
          <a:p>
            <a:r>
              <a:rPr lang="en-DK"/>
              <a:t>Clik to insert image </a:t>
            </a:r>
          </a:p>
        </p:txBody>
      </p:sp>
    </p:spTree>
    <p:extLst>
      <p:ext uri="{BB962C8B-B14F-4D97-AF65-F5344CB8AC3E}">
        <p14:creationId xmlns:p14="http://schemas.microsoft.com/office/powerpoint/2010/main" val="200993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7085605"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7085605"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0" y="0"/>
            <a:ext cx="6096000" cy="6858000"/>
          </a:xfrm>
        </p:spPr>
        <p:txBody>
          <a:bodyPr>
            <a:normAutofit/>
          </a:bodyPr>
          <a:lstStyle>
            <a:lvl1pPr marL="0" indent="0">
              <a:buNone/>
              <a:defRPr sz="1600"/>
            </a:lvl1pPr>
          </a:lstStyle>
          <a:p>
            <a:r>
              <a:rPr lang="en-DK"/>
              <a:t>Clik to insert image </a:t>
            </a:r>
          </a:p>
        </p:txBody>
      </p:sp>
    </p:spTree>
    <p:extLst>
      <p:ext uri="{BB962C8B-B14F-4D97-AF65-F5344CB8AC3E}">
        <p14:creationId xmlns:p14="http://schemas.microsoft.com/office/powerpoint/2010/main" val="1054670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Image with caption">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790417" y="1420812"/>
            <a:ext cx="4224938" cy="1508368"/>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790417" y="3115159"/>
            <a:ext cx="4224938" cy="23220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1534205" y="1420812"/>
            <a:ext cx="4984353" cy="401637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1657967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with 3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1632426" y="234792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4" name="Text Placeholder 2">
            <a:extLst>
              <a:ext uri="{FF2B5EF4-FFF2-40B4-BE49-F238E27FC236}">
                <a16:creationId xmlns:a16="http://schemas.microsoft.com/office/drawing/2014/main" id="{BA7EE762-20B4-7848-96E8-1C247677B32D}"/>
              </a:ext>
            </a:extLst>
          </p:cNvPr>
          <p:cNvSpPr>
            <a:spLocks noGrp="1"/>
          </p:cNvSpPr>
          <p:nvPr>
            <p:ph type="body" sz="quarter" idx="13" hasCustomPrompt="1"/>
          </p:nvPr>
        </p:nvSpPr>
        <p:spPr>
          <a:xfrm>
            <a:off x="1632426" y="2824658"/>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5" name="Oval 4">
            <a:extLst>
              <a:ext uri="{FF2B5EF4-FFF2-40B4-BE49-F238E27FC236}">
                <a16:creationId xmlns:a16="http://schemas.microsoft.com/office/drawing/2014/main" id="{3B20F7B6-9B0E-9746-A981-396D54D8DA58}"/>
              </a:ext>
            </a:extLst>
          </p:cNvPr>
          <p:cNvSpPr/>
          <p:nvPr userDrawn="1"/>
        </p:nvSpPr>
        <p:spPr>
          <a:xfrm>
            <a:off x="677547" y="233992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7" name="Text Placeholder 2">
            <a:extLst>
              <a:ext uri="{FF2B5EF4-FFF2-40B4-BE49-F238E27FC236}">
                <a16:creationId xmlns:a16="http://schemas.microsoft.com/office/drawing/2014/main" id="{E1B56689-2759-1F43-BEB1-D00BE7A5F5E5}"/>
              </a:ext>
            </a:extLst>
          </p:cNvPr>
          <p:cNvSpPr>
            <a:spLocks noGrp="1"/>
          </p:cNvSpPr>
          <p:nvPr>
            <p:ph type="body" sz="quarter" idx="22" hasCustomPrompt="1"/>
          </p:nvPr>
        </p:nvSpPr>
        <p:spPr>
          <a:xfrm>
            <a:off x="1632426" y="3678097"/>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8" name="Text Placeholder 2">
            <a:extLst>
              <a:ext uri="{FF2B5EF4-FFF2-40B4-BE49-F238E27FC236}">
                <a16:creationId xmlns:a16="http://schemas.microsoft.com/office/drawing/2014/main" id="{7B001109-90B7-F543-82A2-07CF7E64E4F1}"/>
              </a:ext>
            </a:extLst>
          </p:cNvPr>
          <p:cNvSpPr>
            <a:spLocks noGrp="1"/>
          </p:cNvSpPr>
          <p:nvPr>
            <p:ph type="body" sz="quarter" idx="23" hasCustomPrompt="1"/>
          </p:nvPr>
        </p:nvSpPr>
        <p:spPr>
          <a:xfrm>
            <a:off x="1632426" y="4154830"/>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9" name="Oval 8">
            <a:extLst>
              <a:ext uri="{FF2B5EF4-FFF2-40B4-BE49-F238E27FC236}">
                <a16:creationId xmlns:a16="http://schemas.microsoft.com/office/drawing/2014/main" id="{357E411F-3377-B24F-BFF9-89EDA7B276B7}"/>
              </a:ext>
            </a:extLst>
          </p:cNvPr>
          <p:cNvSpPr/>
          <p:nvPr userDrawn="1"/>
        </p:nvSpPr>
        <p:spPr>
          <a:xfrm>
            <a:off x="677547" y="367010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11" name="Text Placeholder 2">
            <a:extLst>
              <a:ext uri="{FF2B5EF4-FFF2-40B4-BE49-F238E27FC236}">
                <a16:creationId xmlns:a16="http://schemas.microsoft.com/office/drawing/2014/main" id="{EAEB0D5E-4923-5742-B476-F9F8568B8D6D}"/>
              </a:ext>
            </a:extLst>
          </p:cNvPr>
          <p:cNvSpPr>
            <a:spLocks noGrp="1"/>
          </p:cNvSpPr>
          <p:nvPr>
            <p:ph type="body" sz="quarter" idx="25" hasCustomPrompt="1"/>
          </p:nvPr>
        </p:nvSpPr>
        <p:spPr>
          <a:xfrm>
            <a:off x="1632426" y="490607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12" name="Text Placeholder 2">
            <a:extLst>
              <a:ext uri="{FF2B5EF4-FFF2-40B4-BE49-F238E27FC236}">
                <a16:creationId xmlns:a16="http://schemas.microsoft.com/office/drawing/2014/main" id="{E5BAFB70-02B7-704D-9F65-2CB6F4E6322E}"/>
              </a:ext>
            </a:extLst>
          </p:cNvPr>
          <p:cNvSpPr>
            <a:spLocks noGrp="1"/>
          </p:cNvSpPr>
          <p:nvPr>
            <p:ph type="body" sz="quarter" idx="26" hasCustomPrompt="1"/>
          </p:nvPr>
        </p:nvSpPr>
        <p:spPr>
          <a:xfrm>
            <a:off x="1632426" y="5382808"/>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3" name="Oval 12">
            <a:extLst>
              <a:ext uri="{FF2B5EF4-FFF2-40B4-BE49-F238E27FC236}">
                <a16:creationId xmlns:a16="http://schemas.microsoft.com/office/drawing/2014/main" id="{4D40607D-5897-C149-AAEB-326F88CC8083}"/>
              </a:ext>
            </a:extLst>
          </p:cNvPr>
          <p:cNvSpPr/>
          <p:nvPr userDrawn="1"/>
        </p:nvSpPr>
        <p:spPr>
          <a:xfrm>
            <a:off x="677547" y="489807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6096000" y="2339928"/>
            <a:ext cx="5257800" cy="341634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
        <p:nvSpPr>
          <p:cNvPr id="18" name="Title 1">
            <a:extLst>
              <a:ext uri="{FF2B5EF4-FFF2-40B4-BE49-F238E27FC236}">
                <a16:creationId xmlns:a16="http://schemas.microsoft.com/office/drawing/2014/main" id="{A01F4310-53CE-2446-8A12-528888EBF7ED}"/>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39099163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 Image with 4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9001274" y="1052946"/>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5" name="Oval 4">
            <a:extLst>
              <a:ext uri="{FF2B5EF4-FFF2-40B4-BE49-F238E27FC236}">
                <a16:creationId xmlns:a16="http://schemas.microsoft.com/office/drawing/2014/main" id="{3B20F7B6-9B0E-9746-A981-396D54D8DA58}"/>
              </a:ext>
            </a:extLst>
          </p:cNvPr>
          <p:cNvSpPr/>
          <p:nvPr userDrawn="1"/>
        </p:nvSpPr>
        <p:spPr>
          <a:xfrm>
            <a:off x="8046394" y="104495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4419896" y="0"/>
            <a:ext cx="3251765"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
        <p:nvSpPr>
          <p:cNvPr id="17" name="Text Placeholder 2">
            <a:extLst>
              <a:ext uri="{FF2B5EF4-FFF2-40B4-BE49-F238E27FC236}">
                <a16:creationId xmlns:a16="http://schemas.microsoft.com/office/drawing/2014/main" id="{C24AE629-1C0D-CC4A-BE03-8B6682DF9A2C}"/>
              </a:ext>
            </a:extLst>
          </p:cNvPr>
          <p:cNvSpPr>
            <a:spLocks noGrp="1"/>
          </p:cNvSpPr>
          <p:nvPr>
            <p:ph type="body" sz="quarter" idx="29" hasCustomPrompt="1"/>
          </p:nvPr>
        </p:nvSpPr>
        <p:spPr>
          <a:xfrm>
            <a:off x="9001274" y="231622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19" name="Oval 18">
            <a:extLst>
              <a:ext uri="{FF2B5EF4-FFF2-40B4-BE49-F238E27FC236}">
                <a16:creationId xmlns:a16="http://schemas.microsoft.com/office/drawing/2014/main" id="{B33C0FED-428C-0C48-A54E-FCB03DE20541}"/>
              </a:ext>
            </a:extLst>
          </p:cNvPr>
          <p:cNvSpPr/>
          <p:nvPr userDrawn="1"/>
        </p:nvSpPr>
        <p:spPr>
          <a:xfrm>
            <a:off x="8046394" y="230822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21" name="Text Placeholder 2">
            <a:extLst>
              <a:ext uri="{FF2B5EF4-FFF2-40B4-BE49-F238E27FC236}">
                <a16:creationId xmlns:a16="http://schemas.microsoft.com/office/drawing/2014/main" id="{588F8FA9-C153-9447-9F87-3EA6ED04EB5E}"/>
              </a:ext>
            </a:extLst>
          </p:cNvPr>
          <p:cNvSpPr>
            <a:spLocks noGrp="1"/>
          </p:cNvSpPr>
          <p:nvPr>
            <p:ph type="body" sz="quarter" idx="32" hasCustomPrompt="1"/>
          </p:nvPr>
        </p:nvSpPr>
        <p:spPr>
          <a:xfrm>
            <a:off x="9001274" y="3648412"/>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23" name="Oval 22">
            <a:extLst>
              <a:ext uri="{FF2B5EF4-FFF2-40B4-BE49-F238E27FC236}">
                <a16:creationId xmlns:a16="http://schemas.microsoft.com/office/drawing/2014/main" id="{94E1F4F8-B596-7940-A902-B2541993B8A7}"/>
              </a:ext>
            </a:extLst>
          </p:cNvPr>
          <p:cNvSpPr/>
          <p:nvPr userDrawn="1"/>
        </p:nvSpPr>
        <p:spPr>
          <a:xfrm>
            <a:off x="8046394" y="3640416"/>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25" name="Title 1">
            <a:extLst>
              <a:ext uri="{FF2B5EF4-FFF2-40B4-BE49-F238E27FC236}">
                <a16:creationId xmlns:a16="http://schemas.microsoft.com/office/drawing/2014/main" id="{39A2ED5B-592D-A448-BB84-B4F679DE5DC1}"/>
              </a:ext>
            </a:extLst>
          </p:cNvPr>
          <p:cNvSpPr>
            <a:spLocks noGrp="1"/>
          </p:cNvSpPr>
          <p:nvPr>
            <p:ph type="title" hasCustomPrompt="1"/>
          </p:nvPr>
        </p:nvSpPr>
        <p:spPr>
          <a:xfrm>
            <a:off x="839788" y="987424"/>
            <a:ext cx="3251765" cy="1321823"/>
          </a:xfrm>
        </p:spPr>
        <p:txBody>
          <a:bodyPr anchor="b">
            <a:normAutofit/>
          </a:bodyPr>
          <a:lstStyle>
            <a:lvl1pPr>
              <a:defRPr sz="3600"/>
            </a:lvl1pPr>
          </a:lstStyle>
          <a:p>
            <a:r>
              <a:rPr lang="en-GB"/>
              <a:t>Click to edit headline</a:t>
            </a:r>
            <a:endParaRPr lang="en-DK"/>
          </a:p>
        </p:txBody>
      </p:sp>
      <p:sp>
        <p:nvSpPr>
          <p:cNvPr id="26" name="Text Placeholder 3">
            <a:extLst>
              <a:ext uri="{FF2B5EF4-FFF2-40B4-BE49-F238E27FC236}">
                <a16:creationId xmlns:a16="http://schemas.microsoft.com/office/drawing/2014/main" id="{40CD6B50-83DA-9243-BB4B-6FF0CCCA8325}"/>
              </a:ext>
            </a:extLst>
          </p:cNvPr>
          <p:cNvSpPr>
            <a:spLocks noGrp="1"/>
          </p:cNvSpPr>
          <p:nvPr>
            <p:ph type="body" sz="half" idx="2" hasCustomPrompt="1"/>
          </p:nvPr>
        </p:nvSpPr>
        <p:spPr>
          <a:xfrm>
            <a:off x="839788" y="2510724"/>
            <a:ext cx="3251765"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
        <p:nvSpPr>
          <p:cNvPr id="27" name="Text Placeholder 2">
            <a:extLst>
              <a:ext uri="{FF2B5EF4-FFF2-40B4-BE49-F238E27FC236}">
                <a16:creationId xmlns:a16="http://schemas.microsoft.com/office/drawing/2014/main" id="{114BDEDE-2F72-4340-A598-3CD69F0B12E0}"/>
              </a:ext>
            </a:extLst>
          </p:cNvPr>
          <p:cNvSpPr>
            <a:spLocks noGrp="1"/>
          </p:cNvSpPr>
          <p:nvPr>
            <p:ph type="body" sz="quarter" idx="35" hasCustomPrompt="1"/>
          </p:nvPr>
        </p:nvSpPr>
        <p:spPr>
          <a:xfrm>
            <a:off x="9001274" y="490369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28" name="Oval 27">
            <a:extLst>
              <a:ext uri="{FF2B5EF4-FFF2-40B4-BE49-F238E27FC236}">
                <a16:creationId xmlns:a16="http://schemas.microsoft.com/office/drawing/2014/main" id="{13B38784-1895-A04D-9E3B-AAF8CEB1C200}"/>
              </a:ext>
            </a:extLst>
          </p:cNvPr>
          <p:cNvSpPr/>
          <p:nvPr userDrawn="1"/>
        </p:nvSpPr>
        <p:spPr>
          <a:xfrm>
            <a:off x="8046394" y="489569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4</a:t>
            </a:r>
            <a:endParaRPr lang="en-DK" sz="2400" b="1">
              <a:solidFill>
                <a:schemeClr val="accent1"/>
              </a:solidFill>
            </a:endParaRPr>
          </a:p>
        </p:txBody>
      </p:sp>
    </p:spTree>
    <p:extLst>
      <p:ext uri="{BB962C8B-B14F-4D97-AF65-F5344CB8AC3E}">
        <p14:creationId xmlns:p14="http://schemas.microsoft.com/office/powerpoint/2010/main" val="2200161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 Image with 4 bulets">
    <p:spTree>
      <p:nvGrpSpPr>
        <p:cNvPr id="1" name=""/>
        <p:cNvGrpSpPr/>
        <p:nvPr/>
      </p:nvGrpSpPr>
      <p:grpSpPr>
        <a:xfrm>
          <a:off x="0" y="0"/>
          <a:ext cx="0" cy="0"/>
          <a:chOff x="0" y="0"/>
          <a:chExt cx="0" cy="0"/>
        </a:xfrm>
      </p:grpSpPr>
      <p:pic>
        <p:nvPicPr>
          <p:cNvPr id="21" name="Picture 20" descr="A picture containing outdoor, mountain, water, kite&#10;&#10;Description automatically generated">
            <a:extLst>
              <a:ext uri="{FF2B5EF4-FFF2-40B4-BE49-F238E27FC236}">
                <a16:creationId xmlns:a16="http://schemas.microsoft.com/office/drawing/2014/main" id="{3DA47F0B-3603-854F-973E-C857DC764B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403778"/>
          </a:xfrm>
          <a:prstGeom prst="rect">
            <a:avLst/>
          </a:prstGeom>
        </p:spPr>
      </p:pic>
      <p:sp>
        <p:nvSpPr>
          <p:cNvPr id="3" name="Rectangle 2">
            <a:extLst>
              <a:ext uri="{FF2B5EF4-FFF2-40B4-BE49-F238E27FC236}">
                <a16:creationId xmlns:a16="http://schemas.microsoft.com/office/drawing/2014/main" id="{D1280932-7676-8B43-975D-2946029368FF}"/>
              </a:ext>
            </a:extLst>
          </p:cNvPr>
          <p:cNvSpPr/>
          <p:nvPr userDrawn="1"/>
        </p:nvSpPr>
        <p:spPr>
          <a:xfrm>
            <a:off x="658813" y="2133600"/>
            <a:ext cx="10893107" cy="472440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BDD1B444-F8CC-6C41-BB48-30253DC19AF5}"/>
              </a:ext>
            </a:extLst>
          </p:cNvPr>
          <p:cNvSpPr>
            <a:spLocks noGrp="1"/>
          </p:cNvSpPr>
          <p:nvPr>
            <p:ph type="body" sz="quarter" idx="20" hasCustomPrompt="1"/>
          </p:nvPr>
        </p:nvSpPr>
        <p:spPr>
          <a:xfrm>
            <a:off x="2419667"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Headline</a:t>
            </a:r>
          </a:p>
        </p:txBody>
      </p:sp>
      <p:sp>
        <p:nvSpPr>
          <p:cNvPr id="5" name="Text Placeholder 2">
            <a:extLst>
              <a:ext uri="{FF2B5EF4-FFF2-40B4-BE49-F238E27FC236}">
                <a16:creationId xmlns:a16="http://schemas.microsoft.com/office/drawing/2014/main" id="{C89010D9-4482-8242-955E-21D6D6E8F0D4}"/>
              </a:ext>
            </a:extLst>
          </p:cNvPr>
          <p:cNvSpPr>
            <a:spLocks noGrp="1"/>
          </p:cNvSpPr>
          <p:nvPr>
            <p:ph type="body" sz="quarter" idx="13" hasCustomPrompt="1"/>
          </p:nvPr>
        </p:nvSpPr>
        <p:spPr>
          <a:xfrm>
            <a:off x="2419666" y="340377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6" name="Oval 5">
            <a:extLst>
              <a:ext uri="{FF2B5EF4-FFF2-40B4-BE49-F238E27FC236}">
                <a16:creationId xmlns:a16="http://schemas.microsoft.com/office/drawing/2014/main" id="{82A52D33-8A17-4B48-83DD-80025DA30814}"/>
              </a:ext>
            </a:extLst>
          </p:cNvPr>
          <p:cNvSpPr/>
          <p:nvPr userDrawn="1"/>
        </p:nvSpPr>
        <p:spPr>
          <a:xfrm>
            <a:off x="1464787"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8" name="Oval 7">
            <a:extLst>
              <a:ext uri="{FF2B5EF4-FFF2-40B4-BE49-F238E27FC236}">
                <a16:creationId xmlns:a16="http://schemas.microsoft.com/office/drawing/2014/main" id="{6785C28A-102F-B545-9BA8-485D67E69AA5}"/>
              </a:ext>
            </a:extLst>
          </p:cNvPr>
          <p:cNvSpPr/>
          <p:nvPr userDrawn="1"/>
        </p:nvSpPr>
        <p:spPr>
          <a:xfrm>
            <a:off x="6581932"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10" name="Oval 9">
            <a:extLst>
              <a:ext uri="{FF2B5EF4-FFF2-40B4-BE49-F238E27FC236}">
                <a16:creationId xmlns:a16="http://schemas.microsoft.com/office/drawing/2014/main" id="{A3A2983A-6D6C-F84A-B95A-99441BE0D64B}"/>
              </a:ext>
            </a:extLst>
          </p:cNvPr>
          <p:cNvSpPr/>
          <p:nvPr userDrawn="1"/>
        </p:nvSpPr>
        <p:spPr>
          <a:xfrm>
            <a:off x="1464787"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12" name="Text Placeholder 2">
            <a:extLst>
              <a:ext uri="{FF2B5EF4-FFF2-40B4-BE49-F238E27FC236}">
                <a16:creationId xmlns:a16="http://schemas.microsoft.com/office/drawing/2014/main" id="{C1DA409D-0B74-4048-A6C0-F7674705F8F1}"/>
              </a:ext>
            </a:extLst>
          </p:cNvPr>
          <p:cNvSpPr>
            <a:spLocks noGrp="1"/>
          </p:cNvSpPr>
          <p:nvPr>
            <p:ph type="body" sz="quarter" idx="28" hasCustomPrompt="1"/>
          </p:nvPr>
        </p:nvSpPr>
        <p:spPr>
          <a:xfrm>
            <a:off x="2419667"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a:t>
            </a:r>
          </a:p>
        </p:txBody>
      </p:sp>
      <p:sp>
        <p:nvSpPr>
          <p:cNvPr id="13" name="Text Placeholder 2">
            <a:extLst>
              <a:ext uri="{FF2B5EF4-FFF2-40B4-BE49-F238E27FC236}">
                <a16:creationId xmlns:a16="http://schemas.microsoft.com/office/drawing/2014/main" id="{4B88FADE-C5DC-2640-B6B1-281429EE3C14}"/>
              </a:ext>
            </a:extLst>
          </p:cNvPr>
          <p:cNvSpPr>
            <a:spLocks noGrp="1"/>
          </p:cNvSpPr>
          <p:nvPr>
            <p:ph type="body" sz="quarter" idx="29" hasCustomPrompt="1"/>
          </p:nvPr>
        </p:nvSpPr>
        <p:spPr>
          <a:xfrm>
            <a:off x="2419666" y="518891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C21F3697-8BC5-4C41-ADF5-9DD02CA90D57}"/>
              </a:ext>
            </a:extLst>
          </p:cNvPr>
          <p:cNvSpPr>
            <a:spLocks noGrp="1"/>
          </p:cNvSpPr>
          <p:nvPr>
            <p:ph type="body" sz="quarter" idx="30" hasCustomPrompt="1"/>
          </p:nvPr>
        </p:nvSpPr>
        <p:spPr>
          <a:xfrm>
            <a:off x="7589519"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 </a:t>
            </a:r>
          </a:p>
        </p:txBody>
      </p:sp>
      <p:sp>
        <p:nvSpPr>
          <p:cNvPr id="15" name="Text Placeholder 2">
            <a:extLst>
              <a:ext uri="{FF2B5EF4-FFF2-40B4-BE49-F238E27FC236}">
                <a16:creationId xmlns:a16="http://schemas.microsoft.com/office/drawing/2014/main" id="{0CD8DEA7-6D30-4141-AE90-B088923032B2}"/>
              </a:ext>
            </a:extLst>
          </p:cNvPr>
          <p:cNvSpPr>
            <a:spLocks noGrp="1"/>
          </p:cNvSpPr>
          <p:nvPr>
            <p:ph type="body" sz="quarter" idx="31" hasCustomPrompt="1"/>
          </p:nvPr>
        </p:nvSpPr>
        <p:spPr>
          <a:xfrm>
            <a:off x="7589518" y="340377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6" name="Text Placeholder 2">
            <a:extLst>
              <a:ext uri="{FF2B5EF4-FFF2-40B4-BE49-F238E27FC236}">
                <a16:creationId xmlns:a16="http://schemas.microsoft.com/office/drawing/2014/main" id="{B6DF8E61-8A58-3745-B33A-1B6CBEDC75FC}"/>
              </a:ext>
            </a:extLst>
          </p:cNvPr>
          <p:cNvSpPr>
            <a:spLocks noGrp="1"/>
          </p:cNvSpPr>
          <p:nvPr>
            <p:ph type="body" sz="quarter" idx="32" hasCustomPrompt="1"/>
          </p:nvPr>
        </p:nvSpPr>
        <p:spPr>
          <a:xfrm>
            <a:off x="7589519"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a:t>
            </a:r>
          </a:p>
        </p:txBody>
      </p:sp>
      <p:sp>
        <p:nvSpPr>
          <p:cNvPr id="17" name="Text Placeholder 2">
            <a:extLst>
              <a:ext uri="{FF2B5EF4-FFF2-40B4-BE49-F238E27FC236}">
                <a16:creationId xmlns:a16="http://schemas.microsoft.com/office/drawing/2014/main" id="{29F50FA0-9730-564F-BDBF-3A82E823D965}"/>
              </a:ext>
            </a:extLst>
          </p:cNvPr>
          <p:cNvSpPr>
            <a:spLocks noGrp="1"/>
          </p:cNvSpPr>
          <p:nvPr>
            <p:ph type="body" sz="quarter" idx="33" hasCustomPrompt="1"/>
          </p:nvPr>
        </p:nvSpPr>
        <p:spPr>
          <a:xfrm>
            <a:off x="7589518" y="518891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8" name="Oval 17">
            <a:extLst>
              <a:ext uri="{FF2B5EF4-FFF2-40B4-BE49-F238E27FC236}">
                <a16:creationId xmlns:a16="http://schemas.microsoft.com/office/drawing/2014/main" id="{2B8701B7-9278-294B-AB97-34249F2517F9}"/>
              </a:ext>
            </a:extLst>
          </p:cNvPr>
          <p:cNvSpPr/>
          <p:nvPr userDrawn="1"/>
        </p:nvSpPr>
        <p:spPr>
          <a:xfrm>
            <a:off x="6604159"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4</a:t>
            </a:r>
            <a:endParaRPr lang="en-DK" sz="2400" b="1">
              <a:solidFill>
                <a:schemeClr val="accent1"/>
              </a:solidFill>
            </a:endParaRPr>
          </a:p>
        </p:txBody>
      </p:sp>
      <p:sp>
        <p:nvSpPr>
          <p:cNvPr id="23" name="Title 1">
            <a:extLst>
              <a:ext uri="{FF2B5EF4-FFF2-40B4-BE49-F238E27FC236}">
                <a16:creationId xmlns:a16="http://schemas.microsoft.com/office/drawing/2014/main" id="{467291A4-1A56-3241-B977-F7B7420AE588}"/>
              </a:ext>
            </a:extLst>
          </p:cNvPr>
          <p:cNvSpPr>
            <a:spLocks noGrp="1"/>
          </p:cNvSpPr>
          <p:nvPr>
            <p:ph type="title" hasCustomPrompt="1"/>
          </p:nvPr>
        </p:nvSpPr>
        <p:spPr>
          <a:xfrm>
            <a:off x="838200" y="780945"/>
            <a:ext cx="10515600" cy="851941"/>
          </a:xfrm>
        </p:spPr>
        <p:txBody>
          <a:bodyPr/>
          <a:lstStyle>
            <a:lvl1pPr>
              <a:defRPr>
                <a:solidFill>
                  <a:schemeClr val="bg1"/>
                </a:solidFill>
              </a:defRPr>
            </a:lvl1pPr>
          </a:lstStyle>
          <a:p>
            <a:r>
              <a:rPr lang="en-GB"/>
              <a:t>Click to edit headline</a:t>
            </a:r>
            <a:endParaRPr lang="en-DK"/>
          </a:p>
        </p:txBody>
      </p:sp>
    </p:spTree>
    <p:extLst>
      <p:ext uri="{BB962C8B-B14F-4D97-AF65-F5344CB8AC3E}">
        <p14:creationId xmlns:p14="http://schemas.microsoft.com/office/powerpoint/2010/main" val="3525538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obile image and caption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itle 1">
            <a:extLst>
              <a:ext uri="{FF2B5EF4-FFF2-40B4-BE49-F238E27FC236}">
                <a16:creationId xmlns:a16="http://schemas.microsoft.com/office/drawing/2014/main" id="{782184B4-682C-6C40-9572-41EA4A49748A}"/>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a:t>Click to edit event headline</a:t>
            </a:r>
            <a:endParaRPr lang="en-DK"/>
          </a:p>
        </p:txBody>
      </p:sp>
      <p:sp>
        <p:nvSpPr>
          <p:cNvPr id="12" name="Text Placeholder 3">
            <a:extLst>
              <a:ext uri="{FF2B5EF4-FFF2-40B4-BE49-F238E27FC236}">
                <a16:creationId xmlns:a16="http://schemas.microsoft.com/office/drawing/2014/main" id="{2BF9FFF5-EB17-254F-8426-D5D881494BE7}"/>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pic>
        <p:nvPicPr>
          <p:cNvPr id="6" name="Picture 5">
            <a:extLst>
              <a:ext uri="{FF2B5EF4-FFF2-40B4-BE49-F238E27FC236}">
                <a16:creationId xmlns:a16="http://schemas.microsoft.com/office/drawing/2014/main" id="{23B81DF1-71B1-3F4C-8F65-3E15074457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19745" y="786966"/>
            <a:ext cx="3310086" cy="5642192"/>
          </a:xfrm>
          <a:prstGeom prst="rect">
            <a:avLst/>
          </a:prstGeom>
        </p:spPr>
      </p:pic>
      <p:sp>
        <p:nvSpPr>
          <p:cNvPr id="4" name="Picture Placeholder 3">
            <a:extLst>
              <a:ext uri="{FF2B5EF4-FFF2-40B4-BE49-F238E27FC236}">
                <a16:creationId xmlns:a16="http://schemas.microsoft.com/office/drawing/2014/main" id="{6AFD22EF-68BD-B64A-87D6-39FA24E1A39F}"/>
              </a:ext>
            </a:extLst>
          </p:cNvPr>
          <p:cNvSpPr>
            <a:spLocks noGrp="1"/>
          </p:cNvSpPr>
          <p:nvPr>
            <p:ph type="pic" sz="quarter" idx="22"/>
          </p:nvPr>
        </p:nvSpPr>
        <p:spPr>
          <a:xfrm>
            <a:off x="2652525" y="1160394"/>
            <a:ext cx="2272827" cy="4846149"/>
          </a:xfrm>
          <a:custGeom>
            <a:avLst/>
            <a:gdLst>
              <a:gd name="connsiteX0" fmla="*/ 0 w 2262753"/>
              <a:gd name="connsiteY0" fmla="*/ 377126 h 4810991"/>
              <a:gd name="connsiteX1" fmla="*/ 377126 w 2262753"/>
              <a:gd name="connsiteY1" fmla="*/ 0 h 4810991"/>
              <a:gd name="connsiteX2" fmla="*/ 1885628 w 2262753"/>
              <a:gd name="connsiteY2" fmla="*/ 0 h 4810991"/>
              <a:gd name="connsiteX3" fmla="*/ 2262754 w 2262753"/>
              <a:gd name="connsiteY3" fmla="*/ 377126 h 4810991"/>
              <a:gd name="connsiteX4" fmla="*/ 2262753 w 2262753"/>
              <a:gd name="connsiteY4" fmla="*/ 4433866 h 4810991"/>
              <a:gd name="connsiteX5" fmla="*/ 1885627 w 2262753"/>
              <a:gd name="connsiteY5" fmla="*/ 4810992 h 4810991"/>
              <a:gd name="connsiteX6" fmla="*/ 377126 w 2262753"/>
              <a:gd name="connsiteY6" fmla="*/ 4810991 h 4810991"/>
              <a:gd name="connsiteX7" fmla="*/ 0 w 2262753"/>
              <a:gd name="connsiteY7" fmla="*/ 4433865 h 4810991"/>
              <a:gd name="connsiteX8" fmla="*/ 0 w 2262753"/>
              <a:gd name="connsiteY8" fmla="*/ 377126 h 4810991"/>
              <a:gd name="connsiteX0" fmla="*/ 0 w 2262754"/>
              <a:gd name="connsiteY0" fmla="*/ 377126 h 4810992"/>
              <a:gd name="connsiteX1" fmla="*/ 285686 w 2262754"/>
              <a:gd name="connsiteY1" fmla="*/ 0 h 4810992"/>
              <a:gd name="connsiteX2" fmla="*/ 1885628 w 2262754"/>
              <a:gd name="connsiteY2" fmla="*/ 0 h 4810992"/>
              <a:gd name="connsiteX3" fmla="*/ 2262754 w 2262754"/>
              <a:gd name="connsiteY3" fmla="*/ 377126 h 4810992"/>
              <a:gd name="connsiteX4" fmla="*/ 2262753 w 2262754"/>
              <a:gd name="connsiteY4" fmla="*/ 4433866 h 4810992"/>
              <a:gd name="connsiteX5" fmla="*/ 1885627 w 2262754"/>
              <a:gd name="connsiteY5" fmla="*/ 4810992 h 4810992"/>
              <a:gd name="connsiteX6" fmla="*/ 377126 w 2262754"/>
              <a:gd name="connsiteY6" fmla="*/ 4810991 h 4810992"/>
              <a:gd name="connsiteX7" fmla="*/ 0 w 2262754"/>
              <a:gd name="connsiteY7" fmla="*/ 4433865 h 4810992"/>
              <a:gd name="connsiteX8" fmla="*/ 0 w 2262754"/>
              <a:gd name="connsiteY8" fmla="*/ 377126 h 4810992"/>
              <a:gd name="connsiteX0" fmla="*/ 0 w 2262754"/>
              <a:gd name="connsiteY0" fmla="*/ 377588 h 4811454"/>
              <a:gd name="connsiteX1" fmla="*/ 285686 w 2262754"/>
              <a:gd name="connsiteY1" fmla="*/ 462 h 4811454"/>
              <a:gd name="connsiteX2" fmla="*/ 908092 w 2262754"/>
              <a:gd name="connsiteY2" fmla="*/ 0 h 4811454"/>
              <a:gd name="connsiteX3" fmla="*/ 1885628 w 2262754"/>
              <a:gd name="connsiteY3" fmla="*/ 462 h 4811454"/>
              <a:gd name="connsiteX4" fmla="*/ 2262754 w 2262754"/>
              <a:gd name="connsiteY4" fmla="*/ 377588 h 4811454"/>
              <a:gd name="connsiteX5" fmla="*/ 2262753 w 2262754"/>
              <a:gd name="connsiteY5" fmla="*/ 4434328 h 4811454"/>
              <a:gd name="connsiteX6" fmla="*/ 1885627 w 2262754"/>
              <a:gd name="connsiteY6" fmla="*/ 4811454 h 4811454"/>
              <a:gd name="connsiteX7" fmla="*/ 377126 w 2262754"/>
              <a:gd name="connsiteY7" fmla="*/ 4811453 h 4811454"/>
              <a:gd name="connsiteX8" fmla="*/ 0 w 2262754"/>
              <a:gd name="connsiteY8" fmla="*/ 4434327 h 4811454"/>
              <a:gd name="connsiteX9" fmla="*/ 0 w 2262754"/>
              <a:gd name="connsiteY9" fmla="*/ 377588 h 4811454"/>
              <a:gd name="connsiteX0" fmla="*/ 0 w 2262754"/>
              <a:gd name="connsiteY0" fmla="*/ 382668 h 4816534"/>
              <a:gd name="connsiteX1" fmla="*/ 285686 w 2262754"/>
              <a:gd name="connsiteY1" fmla="*/ 5542 h 4816534"/>
              <a:gd name="connsiteX2" fmla="*/ 506772 w 2262754"/>
              <a:gd name="connsiteY2" fmla="*/ 0 h 4816534"/>
              <a:gd name="connsiteX3" fmla="*/ 1885628 w 2262754"/>
              <a:gd name="connsiteY3" fmla="*/ 5542 h 4816534"/>
              <a:gd name="connsiteX4" fmla="*/ 2262754 w 2262754"/>
              <a:gd name="connsiteY4" fmla="*/ 382668 h 4816534"/>
              <a:gd name="connsiteX5" fmla="*/ 2262753 w 2262754"/>
              <a:gd name="connsiteY5" fmla="*/ 4439408 h 4816534"/>
              <a:gd name="connsiteX6" fmla="*/ 1885627 w 2262754"/>
              <a:gd name="connsiteY6" fmla="*/ 4816534 h 4816534"/>
              <a:gd name="connsiteX7" fmla="*/ 377126 w 2262754"/>
              <a:gd name="connsiteY7" fmla="*/ 4816533 h 4816534"/>
              <a:gd name="connsiteX8" fmla="*/ 0 w 2262754"/>
              <a:gd name="connsiteY8" fmla="*/ 4439407 h 4816534"/>
              <a:gd name="connsiteX9" fmla="*/ 0 w 2262754"/>
              <a:gd name="connsiteY9"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1167172 w 2262754"/>
              <a:gd name="connsiteY3" fmla="*/ 508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532172 w 2262754"/>
              <a:gd name="connsiteY3" fmla="*/ 16764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77126 h 4810992"/>
              <a:gd name="connsiteX1" fmla="*/ 285686 w 2262754"/>
              <a:gd name="connsiteY1" fmla="*/ 0 h 4810992"/>
              <a:gd name="connsiteX2" fmla="*/ 528997 w 2262754"/>
              <a:gd name="connsiteY2" fmla="*/ 808 h 4810992"/>
              <a:gd name="connsiteX3" fmla="*/ 532172 w 2262754"/>
              <a:gd name="connsiteY3" fmla="*/ 16209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304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390492 h 4824358"/>
              <a:gd name="connsiteX1" fmla="*/ 285686 w 2262754"/>
              <a:gd name="connsiteY1" fmla="*/ 13366 h 4824358"/>
              <a:gd name="connsiteX2" fmla="*/ 528997 w 2262754"/>
              <a:gd name="connsiteY2" fmla="*/ 14174 h 4824358"/>
              <a:gd name="connsiteX3" fmla="*/ 551222 w 2262754"/>
              <a:gd name="connsiteY3" fmla="*/ 159589 h 4824358"/>
              <a:gd name="connsiteX4" fmla="*/ 1709462 w 2262754"/>
              <a:gd name="connsiteY4" fmla="*/ 132284 h 4824358"/>
              <a:gd name="connsiteX5" fmla="*/ 1885628 w 2262754"/>
              <a:gd name="connsiteY5" fmla="*/ 13366 h 4824358"/>
              <a:gd name="connsiteX6" fmla="*/ 2262754 w 2262754"/>
              <a:gd name="connsiteY6" fmla="*/ 390492 h 4824358"/>
              <a:gd name="connsiteX7" fmla="*/ 2262753 w 2262754"/>
              <a:gd name="connsiteY7" fmla="*/ 4447232 h 4824358"/>
              <a:gd name="connsiteX8" fmla="*/ 1885627 w 2262754"/>
              <a:gd name="connsiteY8" fmla="*/ 4824358 h 4824358"/>
              <a:gd name="connsiteX9" fmla="*/ 377126 w 2262754"/>
              <a:gd name="connsiteY9" fmla="*/ 4824357 h 4824358"/>
              <a:gd name="connsiteX10" fmla="*/ 0 w 2262754"/>
              <a:gd name="connsiteY10" fmla="*/ 4447231 h 4824358"/>
              <a:gd name="connsiteX11" fmla="*/ 0 w 2262754"/>
              <a:gd name="connsiteY11" fmla="*/ 390492 h 4824358"/>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731687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645962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409034 h 4842900"/>
              <a:gd name="connsiteX1" fmla="*/ 285686 w 2262754"/>
              <a:gd name="connsiteY1" fmla="*/ 31908 h 4842900"/>
              <a:gd name="connsiteX2" fmla="*/ 528997 w 2262754"/>
              <a:gd name="connsiteY2" fmla="*/ 32716 h 4842900"/>
              <a:gd name="connsiteX3" fmla="*/ 551222 w 2262754"/>
              <a:gd name="connsiteY3" fmla="*/ 1781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80340"/>
              <a:gd name="connsiteY0" fmla="*/ 463905 h 4897771"/>
              <a:gd name="connsiteX1" fmla="*/ 285686 w 2280340"/>
              <a:gd name="connsiteY1" fmla="*/ 86779 h 4897771"/>
              <a:gd name="connsiteX2" fmla="*/ 528997 w 2280340"/>
              <a:gd name="connsiteY2" fmla="*/ 87587 h 4897771"/>
              <a:gd name="connsiteX3" fmla="*/ 582972 w 2280340"/>
              <a:gd name="connsiteY3" fmla="*/ 248877 h 4897771"/>
              <a:gd name="connsiteX4" fmla="*/ 1645962 w 2280340"/>
              <a:gd name="connsiteY4" fmla="*/ 253322 h 4897771"/>
              <a:gd name="connsiteX5" fmla="*/ 1734862 w 2280340"/>
              <a:gd name="connsiteY5" fmla="*/ 88223 h 4897771"/>
              <a:gd name="connsiteX6" fmla="*/ 2025328 w 2280340"/>
              <a:gd name="connsiteY6" fmla="*/ 89954 h 4897771"/>
              <a:gd name="connsiteX7" fmla="*/ 2262754 w 2280340"/>
              <a:gd name="connsiteY7" fmla="*/ 463905 h 4897771"/>
              <a:gd name="connsiteX8" fmla="*/ 2262753 w 2280340"/>
              <a:gd name="connsiteY8" fmla="*/ 4520645 h 4897771"/>
              <a:gd name="connsiteX9" fmla="*/ 1885627 w 2280340"/>
              <a:gd name="connsiteY9" fmla="*/ 4897771 h 4897771"/>
              <a:gd name="connsiteX10" fmla="*/ 377126 w 2280340"/>
              <a:gd name="connsiteY10" fmla="*/ 4897770 h 4897771"/>
              <a:gd name="connsiteX11" fmla="*/ 0 w 2280340"/>
              <a:gd name="connsiteY11" fmla="*/ 4520644 h 4897771"/>
              <a:gd name="connsiteX12" fmla="*/ 0 w 2280340"/>
              <a:gd name="connsiteY12" fmla="*/ 463905 h 4897771"/>
              <a:gd name="connsiteX0" fmla="*/ 0 w 2280340"/>
              <a:gd name="connsiteY0" fmla="*/ 465104 h 4898970"/>
              <a:gd name="connsiteX1" fmla="*/ 285686 w 2280340"/>
              <a:gd name="connsiteY1" fmla="*/ 87978 h 4898970"/>
              <a:gd name="connsiteX2" fmla="*/ 528997 w 2280340"/>
              <a:gd name="connsiteY2" fmla="*/ 88786 h 4898970"/>
              <a:gd name="connsiteX3" fmla="*/ 582972 w 2280340"/>
              <a:gd name="connsiteY3" fmla="*/ 250076 h 4898970"/>
              <a:gd name="connsiteX4" fmla="*/ 1645962 w 2280340"/>
              <a:gd name="connsiteY4" fmla="*/ 254521 h 4898970"/>
              <a:gd name="connsiteX5" fmla="*/ 1734862 w 2280340"/>
              <a:gd name="connsiteY5" fmla="*/ 89422 h 4898970"/>
              <a:gd name="connsiteX6" fmla="*/ 2025328 w 2280340"/>
              <a:gd name="connsiteY6" fmla="*/ 91153 h 4898970"/>
              <a:gd name="connsiteX7" fmla="*/ 2262754 w 2280340"/>
              <a:gd name="connsiteY7" fmla="*/ 465104 h 4898970"/>
              <a:gd name="connsiteX8" fmla="*/ 2262753 w 2280340"/>
              <a:gd name="connsiteY8" fmla="*/ 4521844 h 4898970"/>
              <a:gd name="connsiteX9" fmla="*/ 1885627 w 2280340"/>
              <a:gd name="connsiteY9" fmla="*/ 4898970 h 4898970"/>
              <a:gd name="connsiteX10" fmla="*/ 377126 w 2280340"/>
              <a:gd name="connsiteY10" fmla="*/ 4898969 h 4898970"/>
              <a:gd name="connsiteX11" fmla="*/ 0 w 2280340"/>
              <a:gd name="connsiteY11" fmla="*/ 4521843 h 4898970"/>
              <a:gd name="connsiteX12" fmla="*/ 0 w 2280340"/>
              <a:gd name="connsiteY12" fmla="*/ 465104 h 4898970"/>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71282"/>
              <a:gd name="connsiteY0" fmla="*/ 491386 h 4925252"/>
              <a:gd name="connsiteX1" fmla="*/ 285686 w 2271282"/>
              <a:gd name="connsiteY1" fmla="*/ 114260 h 4925252"/>
              <a:gd name="connsiteX2" fmla="*/ 528997 w 2271282"/>
              <a:gd name="connsiteY2" fmla="*/ 115068 h 4925252"/>
              <a:gd name="connsiteX3" fmla="*/ 582972 w 2271282"/>
              <a:gd name="connsiteY3" fmla="*/ 276358 h 4925252"/>
              <a:gd name="connsiteX4" fmla="*/ 1645962 w 2271282"/>
              <a:gd name="connsiteY4" fmla="*/ 280803 h 4925252"/>
              <a:gd name="connsiteX5" fmla="*/ 1734862 w 2271282"/>
              <a:gd name="connsiteY5" fmla="*/ 115704 h 4925252"/>
              <a:gd name="connsiteX6" fmla="*/ 2025328 w 2271282"/>
              <a:gd name="connsiteY6" fmla="*/ 117435 h 4925252"/>
              <a:gd name="connsiteX7" fmla="*/ 2147612 w 2271282"/>
              <a:gd name="connsiteY7" fmla="*/ 29980 h 4925252"/>
              <a:gd name="connsiteX8" fmla="*/ 2262754 w 2271282"/>
              <a:gd name="connsiteY8" fmla="*/ 491386 h 4925252"/>
              <a:gd name="connsiteX9" fmla="*/ 2262753 w 2271282"/>
              <a:gd name="connsiteY9" fmla="*/ 4548126 h 4925252"/>
              <a:gd name="connsiteX10" fmla="*/ 1885627 w 2271282"/>
              <a:gd name="connsiteY10" fmla="*/ 4925252 h 4925252"/>
              <a:gd name="connsiteX11" fmla="*/ 377126 w 2271282"/>
              <a:gd name="connsiteY11" fmla="*/ 4925251 h 4925252"/>
              <a:gd name="connsiteX12" fmla="*/ 0 w 2271282"/>
              <a:gd name="connsiteY12" fmla="*/ 4548125 h 4925252"/>
              <a:gd name="connsiteX13" fmla="*/ 0 w 2271282"/>
              <a:gd name="connsiteY13" fmla="*/ 491386 h 4925252"/>
              <a:gd name="connsiteX0" fmla="*/ 0 w 2268375"/>
              <a:gd name="connsiteY0" fmla="*/ 380123 h 4813989"/>
              <a:gd name="connsiteX1" fmla="*/ 285686 w 2268375"/>
              <a:gd name="connsiteY1" fmla="*/ 2997 h 4813989"/>
              <a:gd name="connsiteX2" fmla="*/ 528997 w 2268375"/>
              <a:gd name="connsiteY2" fmla="*/ 3805 h 4813989"/>
              <a:gd name="connsiteX3" fmla="*/ 582972 w 2268375"/>
              <a:gd name="connsiteY3" fmla="*/ 165095 h 4813989"/>
              <a:gd name="connsiteX4" fmla="*/ 1645962 w 2268375"/>
              <a:gd name="connsiteY4" fmla="*/ 169540 h 4813989"/>
              <a:gd name="connsiteX5" fmla="*/ 1734862 w 2268375"/>
              <a:gd name="connsiteY5" fmla="*/ 4441 h 4813989"/>
              <a:gd name="connsiteX6" fmla="*/ 2025328 w 2268375"/>
              <a:gd name="connsiteY6" fmla="*/ 6172 h 4813989"/>
              <a:gd name="connsiteX7" fmla="*/ 2246037 w 2268375"/>
              <a:gd name="connsiteY7" fmla="*/ 150492 h 4813989"/>
              <a:gd name="connsiteX8" fmla="*/ 2262754 w 2268375"/>
              <a:gd name="connsiteY8" fmla="*/ 380123 h 4813989"/>
              <a:gd name="connsiteX9" fmla="*/ 2262753 w 2268375"/>
              <a:gd name="connsiteY9" fmla="*/ 4436863 h 4813989"/>
              <a:gd name="connsiteX10" fmla="*/ 1885627 w 2268375"/>
              <a:gd name="connsiteY10" fmla="*/ 4813989 h 4813989"/>
              <a:gd name="connsiteX11" fmla="*/ 377126 w 2268375"/>
              <a:gd name="connsiteY11" fmla="*/ 4813988 h 4813989"/>
              <a:gd name="connsiteX12" fmla="*/ 0 w 2268375"/>
              <a:gd name="connsiteY12" fmla="*/ 4436862 h 4813989"/>
              <a:gd name="connsiteX13" fmla="*/ 0 w 2268375"/>
              <a:gd name="connsiteY13" fmla="*/ 380123 h 4813989"/>
              <a:gd name="connsiteX0" fmla="*/ 0 w 2269454"/>
              <a:gd name="connsiteY0" fmla="*/ 380123 h 4813989"/>
              <a:gd name="connsiteX1" fmla="*/ 285686 w 2269454"/>
              <a:gd name="connsiteY1" fmla="*/ 2997 h 4813989"/>
              <a:gd name="connsiteX2" fmla="*/ 528997 w 2269454"/>
              <a:gd name="connsiteY2" fmla="*/ 3805 h 4813989"/>
              <a:gd name="connsiteX3" fmla="*/ 582972 w 2269454"/>
              <a:gd name="connsiteY3" fmla="*/ 165095 h 4813989"/>
              <a:gd name="connsiteX4" fmla="*/ 1645962 w 2269454"/>
              <a:gd name="connsiteY4" fmla="*/ 169540 h 4813989"/>
              <a:gd name="connsiteX5" fmla="*/ 1734862 w 2269454"/>
              <a:gd name="connsiteY5" fmla="*/ 4441 h 4813989"/>
              <a:gd name="connsiteX6" fmla="*/ 2025328 w 2269454"/>
              <a:gd name="connsiteY6" fmla="*/ 6172 h 4813989"/>
              <a:gd name="connsiteX7" fmla="*/ 2246037 w 2269454"/>
              <a:gd name="connsiteY7" fmla="*/ 150492 h 4813989"/>
              <a:gd name="connsiteX8" fmla="*/ 2262754 w 2269454"/>
              <a:gd name="connsiteY8" fmla="*/ 380123 h 4813989"/>
              <a:gd name="connsiteX9" fmla="*/ 2262753 w 2269454"/>
              <a:gd name="connsiteY9" fmla="*/ 4436863 h 4813989"/>
              <a:gd name="connsiteX10" fmla="*/ 1885627 w 2269454"/>
              <a:gd name="connsiteY10" fmla="*/ 4813989 h 4813989"/>
              <a:gd name="connsiteX11" fmla="*/ 377126 w 2269454"/>
              <a:gd name="connsiteY11" fmla="*/ 4813988 h 4813989"/>
              <a:gd name="connsiteX12" fmla="*/ 0 w 2269454"/>
              <a:gd name="connsiteY12" fmla="*/ 4436862 h 4813989"/>
              <a:gd name="connsiteX13" fmla="*/ 0 w 2269454"/>
              <a:gd name="connsiteY13" fmla="*/ 380123 h 4813989"/>
              <a:gd name="connsiteX0" fmla="*/ 0 w 2267284"/>
              <a:gd name="connsiteY0" fmla="*/ 392755 h 4826621"/>
              <a:gd name="connsiteX1" fmla="*/ 285686 w 2267284"/>
              <a:gd name="connsiteY1" fmla="*/ 15629 h 4826621"/>
              <a:gd name="connsiteX2" fmla="*/ 528997 w 2267284"/>
              <a:gd name="connsiteY2" fmla="*/ 16437 h 4826621"/>
              <a:gd name="connsiteX3" fmla="*/ 582972 w 2267284"/>
              <a:gd name="connsiteY3" fmla="*/ 177727 h 4826621"/>
              <a:gd name="connsiteX4" fmla="*/ 1645962 w 2267284"/>
              <a:gd name="connsiteY4" fmla="*/ 182172 h 4826621"/>
              <a:gd name="connsiteX5" fmla="*/ 1734862 w 2267284"/>
              <a:gd name="connsiteY5" fmla="*/ 17073 h 4826621"/>
              <a:gd name="connsiteX6" fmla="*/ 2025328 w 2267284"/>
              <a:gd name="connsiteY6" fmla="*/ 18804 h 4826621"/>
              <a:gd name="connsiteX7" fmla="*/ 2201587 w 2267284"/>
              <a:gd name="connsiteY7" fmla="*/ 115499 h 4826621"/>
              <a:gd name="connsiteX8" fmla="*/ 2262754 w 2267284"/>
              <a:gd name="connsiteY8" fmla="*/ 392755 h 4826621"/>
              <a:gd name="connsiteX9" fmla="*/ 2262753 w 2267284"/>
              <a:gd name="connsiteY9" fmla="*/ 4449495 h 4826621"/>
              <a:gd name="connsiteX10" fmla="*/ 1885627 w 2267284"/>
              <a:gd name="connsiteY10" fmla="*/ 4826621 h 4826621"/>
              <a:gd name="connsiteX11" fmla="*/ 377126 w 2267284"/>
              <a:gd name="connsiteY11" fmla="*/ 4826620 h 4826621"/>
              <a:gd name="connsiteX12" fmla="*/ 0 w 2267284"/>
              <a:gd name="connsiteY12" fmla="*/ 4449494 h 4826621"/>
              <a:gd name="connsiteX13" fmla="*/ 0 w 2267284"/>
              <a:gd name="connsiteY13" fmla="*/ 392755 h 4826621"/>
              <a:gd name="connsiteX0" fmla="*/ 0 w 2272991"/>
              <a:gd name="connsiteY0" fmla="*/ 380123 h 4813989"/>
              <a:gd name="connsiteX1" fmla="*/ 285686 w 2272991"/>
              <a:gd name="connsiteY1" fmla="*/ 2997 h 4813989"/>
              <a:gd name="connsiteX2" fmla="*/ 528997 w 2272991"/>
              <a:gd name="connsiteY2" fmla="*/ 3805 h 4813989"/>
              <a:gd name="connsiteX3" fmla="*/ 582972 w 2272991"/>
              <a:gd name="connsiteY3" fmla="*/ 165095 h 4813989"/>
              <a:gd name="connsiteX4" fmla="*/ 1645962 w 2272991"/>
              <a:gd name="connsiteY4" fmla="*/ 169540 h 4813989"/>
              <a:gd name="connsiteX5" fmla="*/ 1734862 w 2272991"/>
              <a:gd name="connsiteY5" fmla="*/ 4441 h 4813989"/>
              <a:gd name="connsiteX6" fmla="*/ 2025328 w 2272991"/>
              <a:gd name="connsiteY6" fmla="*/ 6172 h 4813989"/>
              <a:gd name="connsiteX7" fmla="*/ 2201587 w 2272991"/>
              <a:gd name="connsiteY7" fmla="*/ 102867 h 4813989"/>
              <a:gd name="connsiteX8" fmla="*/ 2262754 w 2272991"/>
              <a:gd name="connsiteY8" fmla="*/ 380123 h 4813989"/>
              <a:gd name="connsiteX9" fmla="*/ 2262753 w 2272991"/>
              <a:gd name="connsiteY9" fmla="*/ 4436863 h 4813989"/>
              <a:gd name="connsiteX10" fmla="*/ 1885627 w 2272991"/>
              <a:gd name="connsiteY10" fmla="*/ 4813989 h 4813989"/>
              <a:gd name="connsiteX11" fmla="*/ 377126 w 2272991"/>
              <a:gd name="connsiteY11" fmla="*/ 4813988 h 4813989"/>
              <a:gd name="connsiteX12" fmla="*/ 0 w 2272991"/>
              <a:gd name="connsiteY12" fmla="*/ 4436862 h 4813989"/>
              <a:gd name="connsiteX13" fmla="*/ 0 w 2272991"/>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62754"/>
              <a:gd name="connsiteY0" fmla="*/ 437618 h 4874659"/>
              <a:gd name="connsiteX1" fmla="*/ 285686 w 2262754"/>
              <a:gd name="connsiteY1" fmla="*/ 63667 h 4874659"/>
              <a:gd name="connsiteX2" fmla="*/ 528997 w 2262754"/>
              <a:gd name="connsiteY2" fmla="*/ 64475 h 4874659"/>
              <a:gd name="connsiteX3" fmla="*/ 582972 w 2262754"/>
              <a:gd name="connsiteY3" fmla="*/ 225765 h 4874659"/>
              <a:gd name="connsiteX4" fmla="*/ 1645962 w 2262754"/>
              <a:gd name="connsiteY4" fmla="*/ 230210 h 4874659"/>
              <a:gd name="connsiteX5" fmla="*/ 1734862 w 2262754"/>
              <a:gd name="connsiteY5" fmla="*/ 65111 h 4874659"/>
              <a:gd name="connsiteX6" fmla="*/ 2025328 w 2262754"/>
              <a:gd name="connsiteY6" fmla="*/ 66842 h 4874659"/>
              <a:gd name="connsiteX7" fmla="*/ 2262754 w 2262754"/>
              <a:gd name="connsiteY7" fmla="*/ 440793 h 4874659"/>
              <a:gd name="connsiteX8" fmla="*/ 2262753 w 2262754"/>
              <a:gd name="connsiteY8" fmla="*/ 4497533 h 4874659"/>
              <a:gd name="connsiteX9" fmla="*/ 1885627 w 2262754"/>
              <a:gd name="connsiteY9" fmla="*/ 4874659 h 4874659"/>
              <a:gd name="connsiteX10" fmla="*/ 377126 w 2262754"/>
              <a:gd name="connsiteY10" fmla="*/ 4874658 h 4874659"/>
              <a:gd name="connsiteX11" fmla="*/ 0 w 2262754"/>
              <a:gd name="connsiteY11" fmla="*/ 4497532 h 4874659"/>
              <a:gd name="connsiteX12" fmla="*/ 12700 w 2262754"/>
              <a:gd name="connsiteY12" fmla="*/ 437618 h 4874659"/>
              <a:gd name="connsiteX0" fmla="*/ 12700 w 2262754"/>
              <a:gd name="connsiteY0" fmla="*/ 448597 h 4885638"/>
              <a:gd name="connsiteX1" fmla="*/ 285686 w 2262754"/>
              <a:gd name="connsiteY1" fmla="*/ 74646 h 4885638"/>
              <a:gd name="connsiteX2" fmla="*/ 528997 w 2262754"/>
              <a:gd name="connsiteY2" fmla="*/ 75454 h 4885638"/>
              <a:gd name="connsiteX3" fmla="*/ 582972 w 2262754"/>
              <a:gd name="connsiteY3" fmla="*/ 236744 h 4885638"/>
              <a:gd name="connsiteX4" fmla="*/ 1645962 w 2262754"/>
              <a:gd name="connsiteY4" fmla="*/ 241189 h 4885638"/>
              <a:gd name="connsiteX5" fmla="*/ 1734862 w 2262754"/>
              <a:gd name="connsiteY5" fmla="*/ 76090 h 4885638"/>
              <a:gd name="connsiteX6" fmla="*/ 2262754 w 2262754"/>
              <a:gd name="connsiteY6" fmla="*/ 451772 h 4885638"/>
              <a:gd name="connsiteX7" fmla="*/ 2262753 w 2262754"/>
              <a:gd name="connsiteY7" fmla="*/ 4508512 h 4885638"/>
              <a:gd name="connsiteX8" fmla="*/ 1885627 w 2262754"/>
              <a:gd name="connsiteY8" fmla="*/ 4885638 h 4885638"/>
              <a:gd name="connsiteX9" fmla="*/ 377126 w 2262754"/>
              <a:gd name="connsiteY9" fmla="*/ 4885637 h 4885638"/>
              <a:gd name="connsiteX10" fmla="*/ 0 w 2262754"/>
              <a:gd name="connsiteY10" fmla="*/ 4508511 h 4885638"/>
              <a:gd name="connsiteX11" fmla="*/ 12700 w 2262754"/>
              <a:gd name="connsiteY11" fmla="*/ 448597 h 4885638"/>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65167"/>
              <a:gd name="connsiteY0" fmla="*/ 377926 h 4814967"/>
              <a:gd name="connsiteX1" fmla="*/ 285686 w 2265167"/>
              <a:gd name="connsiteY1" fmla="*/ 3975 h 4814967"/>
              <a:gd name="connsiteX2" fmla="*/ 528997 w 2265167"/>
              <a:gd name="connsiteY2" fmla="*/ 4783 h 4814967"/>
              <a:gd name="connsiteX3" fmla="*/ 582972 w 2265167"/>
              <a:gd name="connsiteY3" fmla="*/ 166073 h 4814967"/>
              <a:gd name="connsiteX4" fmla="*/ 1645962 w 2265167"/>
              <a:gd name="connsiteY4" fmla="*/ 170518 h 4814967"/>
              <a:gd name="connsiteX5" fmla="*/ 1734862 w 2265167"/>
              <a:gd name="connsiteY5" fmla="*/ 5419 h 4814967"/>
              <a:gd name="connsiteX6" fmla="*/ 2262754 w 2265167"/>
              <a:gd name="connsiteY6" fmla="*/ 381101 h 4814967"/>
              <a:gd name="connsiteX7" fmla="*/ 2262753 w 2265167"/>
              <a:gd name="connsiteY7" fmla="*/ 4437841 h 4814967"/>
              <a:gd name="connsiteX8" fmla="*/ 1885627 w 2265167"/>
              <a:gd name="connsiteY8" fmla="*/ 4814967 h 4814967"/>
              <a:gd name="connsiteX9" fmla="*/ 377126 w 2265167"/>
              <a:gd name="connsiteY9" fmla="*/ 4814966 h 4814967"/>
              <a:gd name="connsiteX10" fmla="*/ 0 w 2265167"/>
              <a:gd name="connsiteY10" fmla="*/ 4437840 h 4814967"/>
              <a:gd name="connsiteX11" fmla="*/ 12700 w 2265167"/>
              <a:gd name="connsiteY11" fmla="*/ 377926 h 4814967"/>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81160"/>
              <a:gd name="connsiteY0" fmla="*/ 418659 h 4855700"/>
              <a:gd name="connsiteX1" fmla="*/ 285686 w 2281160"/>
              <a:gd name="connsiteY1" fmla="*/ 44708 h 4855700"/>
              <a:gd name="connsiteX2" fmla="*/ 528997 w 2281160"/>
              <a:gd name="connsiteY2" fmla="*/ 45516 h 4855700"/>
              <a:gd name="connsiteX3" fmla="*/ 582972 w 2281160"/>
              <a:gd name="connsiteY3" fmla="*/ 206806 h 4855700"/>
              <a:gd name="connsiteX4" fmla="*/ 1645962 w 2281160"/>
              <a:gd name="connsiteY4" fmla="*/ 211251 h 4855700"/>
              <a:gd name="connsiteX5" fmla="*/ 1734862 w 2281160"/>
              <a:gd name="connsiteY5" fmla="*/ 46152 h 4855700"/>
              <a:gd name="connsiteX6" fmla="*/ 2014261 w 2281160"/>
              <a:gd name="connsiteY6" fmla="*/ 84253 h 4855700"/>
              <a:gd name="connsiteX7" fmla="*/ 2262754 w 2281160"/>
              <a:gd name="connsiteY7" fmla="*/ 421834 h 4855700"/>
              <a:gd name="connsiteX8" fmla="*/ 2262753 w 2281160"/>
              <a:gd name="connsiteY8" fmla="*/ 4478574 h 4855700"/>
              <a:gd name="connsiteX9" fmla="*/ 1885627 w 2281160"/>
              <a:gd name="connsiteY9" fmla="*/ 4855700 h 4855700"/>
              <a:gd name="connsiteX10" fmla="*/ 377126 w 2281160"/>
              <a:gd name="connsiteY10" fmla="*/ 4855699 h 4855700"/>
              <a:gd name="connsiteX11" fmla="*/ 0 w 2281160"/>
              <a:gd name="connsiteY11" fmla="*/ 4478573 h 4855700"/>
              <a:gd name="connsiteX12" fmla="*/ 12700 w 2281160"/>
              <a:gd name="connsiteY12" fmla="*/ 418659 h 4855700"/>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41435 h 4878476"/>
              <a:gd name="connsiteX1" fmla="*/ 285686 w 2279514"/>
              <a:gd name="connsiteY1" fmla="*/ 67484 h 4878476"/>
              <a:gd name="connsiteX2" fmla="*/ 528997 w 2279514"/>
              <a:gd name="connsiteY2" fmla="*/ 68292 h 4878476"/>
              <a:gd name="connsiteX3" fmla="*/ 582972 w 2279514"/>
              <a:gd name="connsiteY3" fmla="*/ 229582 h 4878476"/>
              <a:gd name="connsiteX4" fmla="*/ 1645962 w 2279514"/>
              <a:gd name="connsiteY4" fmla="*/ 234027 h 4878476"/>
              <a:gd name="connsiteX5" fmla="*/ 1734862 w 2279514"/>
              <a:gd name="connsiteY5" fmla="*/ 68928 h 4878476"/>
              <a:gd name="connsiteX6" fmla="*/ 2036486 w 2279514"/>
              <a:gd name="connsiteY6" fmla="*/ 72104 h 4878476"/>
              <a:gd name="connsiteX7" fmla="*/ 2262754 w 2279514"/>
              <a:gd name="connsiteY7" fmla="*/ 444610 h 4878476"/>
              <a:gd name="connsiteX8" fmla="*/ 2262753 w 2279514"/>
              <a:gd name="connsiteY8" fmla="*/ 4501350 h 4878476"/>
              <a:gd name="connsiteX9" fmla="*/ 1885627 w 2279514"/>
              <a:gd name="connsiteY9" fmla="*/ 4878476 h 4878476"/>
              <a:gd name="connsiteX10" fmla="*/ 377126 w 2279514"/>
              <a:gd name="connsiteY10" fmla="*/ 4878475 h 4878476"/>
              <a:gd name="connsiteX11" fmla="*/ 0 w 2279514"/>
              <a:gd name="connsiteY11" fmla="*/ 4501349 h 4878476"/>
              <a:gd name="connsiteX12" fmla="*/ 12700 w 2279514"/>
              <a:gd name="connsiteY12" fmla="*/ 441435 h 4878476"/>
              <a:gd name="connsiteX0" fmla="*/ 12700 w 2263115"/>
              <a:gd name="connsiteY0" fmla="*/ 382311 h 4819352"/>
              <a:gd name="connsiteX1" fmla="*/ 285686 w 2263115"/>
              <a:gd name="connsiteY1" fmla="*/ 8360 h 4819352"/>
              <a:gd name="connsiteX2" fmla="*/ 528997 w 2263115"/>
              <a:gd name="connsiteY2" fmla="*/ 9168 h 4819352"/>
              <a:gd name="connsiteX3" fmla="*/ 582972 w 2263115"/>
              <a:gd name="connsiteY3" fmla="*/ 170458 h 4819352"/>
              <a:gd name="connsiteX4" fmla="*/ 1645962 w 2263115"/>
              <a:gd name="connsiteY4" fmla="*/ 174903 h 4819352"/>
              <a:gd name="connsiteX5" fmla="*/ 1734862 w 2263115"/>
              <a:gd name="connsiteY5" fmla="*/ 9804 h 4819352"/>
              <a:gd name="connsiteX6" fmla="*/ 2036486 w 2263115"/>
              <a:gd name="connsiteY6" fmla="*/ 12980 h 4819352"/>
              <a:gd name="connsiteX7" fmla="*/ 2262754 w 2263115"/>
              <a:gd name="connsiteY7" fmla="*/ 385486 h 4819352"/>
              <a:gd name="connsiteX8" fmla="*/ 2262753 w 2263115"/>
              <a:gd name="connsiteY8" fmla="*/ 4442226 h 4819352"/>
              <a:gd name="connsiteX9" fmla="*/ 1885627 w 2263115"/>
              <a:gd name="connsiteY9" fmla="*/ 4819352 h 4819352"/>
              <a:gd name="connsiteX10" fmla="*/ 377126 w 2263115"/>
              <a:gd name="connsiteY10" fmla="*/ 4819351 h 4819352"/>
              <a:gd name="connsiteX11" fmla="*/ 0 w 2263115"/>
              <a:gd name="connsiteY11" fmla="*/ 4442225 h 4819352"/>
              <a:gd name="connsiteX12" fmla="*/ 12700 w 2263115"/>
              <a:gd name="connsiteY12" fmla="*/ 382311 h 4819352"/>
              <a:gd name="connsiteX0" fmla="*/ 12700 w 2263263"/>
              <a:gd name="connsiteY0" fmla="*/ 399540 h 4836581"/>
              <a:gd name="connsiteX1" fmla="*/ 285686 w 2263263"/>
              <a:gd name="connsiteY1" fmla="*/ 25589 h 4836581"/>
              <a:gd name="connsiteX2" fmla="*/ 528997 w 2263263"/>
              <a:gd name="connsiteY2" fmla="*/ 26397 h 4836581"/>
              <a:gd name="connsiteX3" fmla="*/ 582972 w 2263263"/>
              <a:gd name="connsiteY3" fmla="*/ 187687 h 4836581"/>
              <a:gd name="connsiteX4" fmla="*/ 1645962 w 2263263"/>
              <a:gd name="connsiteY4" fmla="*/ 192132 h 4836581"/>
              <a:gd name="connsiteX5" fmla="*/ 1734862 w 2263263"/>
              <a:gd name="connsiteY5" fmla="*/ 27033 h 4836581"/>
              <a:gd name="connsiteX6" fmla="*/ 2036486 w 2263263"/>
              <a:gd name="connsiteY6" fmla="*/ 30209 h 4836581"/>
              <a:gd name="connsiteX7" fmla="*/ 2262754 w 2263263"/>
              <a:gd name="connsiteY7" fmla="*/ 402715 h 4836581"/>
              <a:gd name="connsiteX8" fmla="*/ 2262753 w 2263263"/>
              <a:gd name="connsiteY8" fmla="*/ 4459455 h 4836581"/>
              <a:gd name="connsiteX9" fmla="*/ 1885627 w 2263263"/>
              <a:gd name="connsiteY9" fmla="*/ 4836581 h 4836581"/>
              <a:gd name="connsiteX10" fmla="*/ 377126 w 2263263"/>
              <a:gd name="connsiteY10" fmla="*/ 4836580 h 4836581"/>
              <a:gd name="connsiteX11" fmla="*/ 0 w 2263263"/>
              <a:gd name="connsiteY11" fmla="*/ 4459454 h 4836581"/>
              <a:gd name="connsiteX12" fmla="*/ 12700 w 2263263"/>
              <a:gd name="connsiteY12" fmla="*/ 399540 h 4836581"/>
              <a:gd name="connsiteX0" fmla="*/ 12700 w 2263140"/>
              <a:gd name="connsiteY0" fmla="*/ 382311 h 4819352"/>
              <a:gd name="connsiteX1" fmla="*/ 285686 w 2263140"/>
              <a:gd name="connsiteY1" fmla="*/ 8360 h 4819352"/>
              <a:gd name="connsiteX2" fmla="*/ 528997 w 2263140"/>
              <a:gd name="connsiteY2" fmla="*/ 9168 h 4819352"/>
              <a:gd name="connsiteX3" fmla="*/ 582972 w 2263140"/>
              <a:gd name="connsiteY3" fmla="*/ 170458 h 4819352"/>
              <a:gd name="connsiteX4" fmla="*/ 1645962 w 2263140"/>
              <a:gd name="connsiteY4" fmla="*/ 174903 h 4819352"/>
              <a:gd name="connsiteX5" fmla="*/ 1734862 w 2263140"/>
              <a:gd name="connsiteY5" fmla="*/ 9804 h 4819352"/>
              <a:gd name="connsiteX6" fmla="*/ 2036486 w 2263140"/>
              <a:gd name="connsiteY6" fmla="*/ 12980 h 4819352"/>
              <a:gd name="connsiteX7" fmla="*/ 2262754 w 2263140"/>
              <a:gd name="connsiteY7" fmla="*/ 385486 h 4819352"/>
              <a:gd name="connsiteX8" fmla="*/ 2262753 w 2263140"/>
              <a:gd name="connsiteY8" fmla="*/ 4442226 h 4819352"/>
              <a:gd name="connsiteX9" fmla="*/ 1885627 w 2263140"/>
              <a:gd name="connsiteY9" fmla="*/ 4819352 h 4819352"/>
              <a:gd name="connsiteX10" fmla="*/ 377126 w 2263140"/>
              <a:gd name="connsiteY10" fmla="*/ 4819351 h 4819352"/>
              <a:gd name="connsiteX11" fmla="*/ 0 w 2263140"/>
              <a:gd name="connsiteY11" fmla="*/ 4442225 h 4819352"/>
              <a:gd name="connsiteX12" fmla="*/ 12700 w 2263140"/>
              <a:gd name="connsiteY12" fmla="*/ 382311 h 4819352"/>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2971"/>
              <a:gd name="connsiteY0" fmla="*/ 383084 h 4820125"/>
              <a:gd name="connsiteX1" fmla="*/ 285686 w 2262971"/>
              <a:gd name="connsiteY1" fmla="*/ 9133 h 4820125"/>
              <a:gd name="connsiteX2" fmla="*/ 528997 w 2262971"/>
              <a:gd name="connsiteY2" fmla="*/ 9941 h 4820125"/>
              <a:gd name="connsiteX3" fmla="*/ 582972 w 2262971"/>
              <a:gd name="connsiteY3" fmla="*/ 171231 h 4820125"/>
              <a:gd name="connsiteX4" fmla="*/ 1645962 w 2262971"/>
              <a:gd name="connsiteY4" fmla="*/ 175676 h 4820125"/>
              <a:gd name="connsiteX5" fmla="*/ 1734862 w 2262971"/>
              <a:gd name="connsiteY5" fmla="*/ 10577 h 4820125"/>
              <a:gd name="connsiteX6" fmla="*/ 2036486 w 2262971"/>
              <a:gd name="connsiteY6" fmla="*/ 13753 h 4820125"/>
              <a:gd name="connsiteX7" fmla="*/ 2262754 w 2262971"/>
              <a:gd name="connsiteY7" fmla="*/ 386259 h 4820125"/>
              <a:gd name="connsiteX8" fmla="*/ 2262753 w 2262971"/>
              <a:gd name="connsiteY8" fmla="*/ 4442999 h 4820125"/>
              <a:gd name="connsiteX9" fmla="*/ 1885627 w 2262971"/>
              <a:gd name="connsiteY9" fmla="*/ 4820125 h 4820125"/>
              <a:gd name="connsiteX10" fmla="*/ 377126 w 2262971"/>
              <a:gd name="connsiteY10" fmla="*/ 4820124 h 4820125"/>
              <a:gd name="connsiteX11" fmla="*/ 0 w 2262971"/>
              <a:gd name="connsiteY11" fmla="*/ 4442998 h 4820125"/>
              <a:gd name="connsiteX12" fmla="*/ 12700 w 2262971"/>
              <a:gd name="connsiteY12" fmla="*/ 383084 h 4820125"/>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3073"/>
              <a:gd name="connsiteY0" fmla="*/ 381614 h 4818655"/>
              <a:gd name="connsiteX1" fmla="*/ 285686 w 2263073"/>
              <a:gd name="connsiteY1" fmla="*/ 7663 h 4818655"/>
              <a:gd name="connsiteX2" fmla="*/ 528997 w 2263073"/>
              <a:gd name="connsiteY2" fmla="*/ 8471 h 4818655"/>
              <a:gd name="connsiteX3" fmla="*/ 582972 w 2263073"/>
              <a:gd name="connsiteY3" fmla="*/ 169761 h 4818655"/>
              <a:gd name="connsiteX4" fmla="*/ 1645962 w 2263073"/>
              <a:gd name="connsiteY4" fmla="*/ 174206 h 4818655"/>
              <a:gd name="connsiteX5" fmla="*/ 1734862 w 2263073"/>
              <a:gd name="connsiteY5" fmla="*/ 9107 h 4818655"/>
              <a:gd name="connsiteX6" fmla="*/ 2036486 w 2263073"/>
              <a:gd name="connsiteY6" fmla="*/ 12283 h 4818655"/>
              <a:gd name="connsiteX7" fmla="*/ 2262754 w 2263073"/>
              <a:gd name="connsiteY7" fmla="*/ 384789 h 4818655"/>
              <a:gd name="connsiteX8" fmla="*/ 2262753 w 2263073"/>
              <a:gd name="connsiteY8" fmla="*/ 4441529 h 4818655"/>
              <a:gd name="connsiteX9" fmla="*/ 1885627 w 2263073"/>
              <a:gd name="connsiteY9" fmla="*/ 4818655 h 4818655"/>
              <a:gd name="connsiteX10" fmla="*/ 377126 w 2263073"/>
              <a:gd name="connsiteY10" fmla="*/ 4818654 h 4818655"/>
              <a:gd name="connsiteX11" fmla="*/ 0 w 2263073"/>
              <a:gd name="connsiteY11" fmla="*/ 4441528 h 4818655"/>
              <a:gd name="connsiteX12" fmla="*/ 12700 w 2263073"/>
              <a:gd name="connsiteY12" fmla="*/ 381614 h 4818655"/>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73637"/>
              <a:gd name="connsiteY0" fmla="*/ 381614 h 4906584"/>
              <a:gd name="connsiteX1" fmla="*/ 285686 w 2273637"/>
              <a:gd name="connsiteY1" fmla="*/ 7663 h 4906584"/>
              <a:gd name="connsiteX2" fmla="*/ 528997 w 2273637"/>
              <a:gd name="connsiteY2" fmla="*/ 8471 h 4906584"/>
              <a:gd name="connsiteX3" fmla="*/ 582972 w 2273637"/>
              <a:gd name="connsiteY3" fmla="*/ 169761 h 4906584"/>
              <a:gd name="connsiteX4" fmla="*/ 1645962 w 2273637"/>
              <a:gd name="connsiteY4" fmla="*/ 174206 h 4906584"/>
              <a:gd name="connsiteX5" fmla="*/ 1734862 w 2273637"/>
              <a:gd name="connsiteY5" fmla="*/ 9107 h 4906584"/>
              <a:gd name="connsiteX6" fmla="*/ 2036486 w 2273637"/>
              <a:gd name="connsiteY6" fmla="*/ 12283 h 4906584"/>
              <a:gd name="connsiteX7" fmla="*/ 2273346 w 2273637"/>
              <a:gd name="connsiteY7" fmla="*/ 374198 h 4906584"/>
              <a:gd name="connsiteX8" fmla="*/ 2262753 w 2273637"/>
              <a:gd name="connsiteY8" fmla="*/ 4441529 h 4906584"/>
              <a:gd name="connsiteX9" fmla="*/ 1885627 w 2273637"/>
              <a:gd name="connsiteY9" fmla="*/ 4818655 h 4906584"/>
              <a:gd name="connsiteX10" fmla="*/ 377126 w 2273637"/>
              <a:gd name="connsiteY10" fmla="*/ 4818654 h 4906584"/>
              <a:gd name="connsiteX11" fmla="*/ 0 w 2273637"/>
              <a:gd name="connsiteY11" fmla="*/ 4441528 h 4906584"/>
              <a:gd name="connsiteX12" fmla="*/ 12700 w 2273637"/>
              <a:gd name="connsiteY12" fmla="*/ 381614 h 4906584"/>
              <a:gd name="connsiteX0" fmla="*/ 12700 w 2273637"/>
              <a:gd name="connsiteY0" fmla="*/ 381614 h 4818718"/>
              <a:gd name="connsiteX1" fmla="*/ 285686 w 2273637"/>
              <a:gd name="connsiteY1" fmla="*/ 7663 h 4818718"/>
              <a:gd name="connsiteX2" fmla="*/ 528997 w 2273637"/>
              <a:gd name="connsiteY2" fmla="*/ 8471 h 4818718"/>
              <a:gd name="connsiteX3" fmla="*/ 582972 w 2273637"/>
              <a:gd name="connsiteY3" fmla="*/ 169761 h 4818718"/>
              <a:gd name="connsiteX4" fmla="*/ 1645962 w 2273637"/>
              <a:gd name="connsiteY4" fmla="*/ 174206 h 4818718"/>
              <a:gd name="connsiteX5" fmla="*/ 1734862 w 2273637"/>
              <a:gd name="connsiteY5" fmla="*/ 9107 h 4818718"/>
              <a:gd name="connsiteX6" fmla="*/ 2036486 w 2273637"/>
              <a:gd name="connsiteY6" fmla="*/ 12283 h 4818718"/>
              <a:gd name="connsiteX7" fmla="*/ 2273346 w 2273637"/>
              <a:gd name="connsiteY7" fmla="*/ 374198 h 4818718"/>
              <a:gd name="connsiteX8" fmla="*/ 2262753 w 2273637"/>
              <a:gd name="connsiteY8" fmla="*/ 4441529 h 4818718"/>
              <a:gd name="connsiteX9" fmla="*/ 1885627 w 2273637"/>
              <a:gd name="connsiteY9" fmla="*/ 4818655 h 4818718"/>
              <a:gd name="connsiteX10" fmla="*/ 377126 w 2273637"/>
              <a:gd name="connsiteY10" fmla="*/ 4818654 h 4818718"/>
              <a:gd name="connsiteX11" fmla="*/ 0 w 2273637"/>
              <a:gd name="connsiteY11" fmla="*/ 4441528 h 4818718"/>
              <a:gd name="connsiteX12" fmla="*/ 12700 w 2273637"/>
              <a:gd name="connsiteY12" fmla="*/ 381614 h 4818718"/>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7126 w 2292797"/>
              <a:gd name="connsiteY10" fmla="*/ 4818654 h 4926411"/>
              <a:gd name="connsiteX11" fmla="*/ 0 w 2292797"/>
              <a:gd name="connsiteY11" fmla="*/ 4441528 h 4926411"/>
              <a:gd name="connsiteX12" fmla="*/ 12700 w 2292797"/>
              <a:gd name="connsiteY12" fmla="*/ 381614 h 4926411"/>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0065 w 2292797"/>
              <a:gd name="connsiteY10" fmla="*/ 4843368 h 4926411"/>
              <a:gd name="connsiteX11" fmla="*/ 0 w 2292797"/>
              <a:gd name="connsiteY11" fmla="*/ 4441528 h 4926411"/>
              <a:gd name="connsiteX12" fmla="*/ 12700 w 2292797"/>
              <a:gd name="connsiteY12" fmla="*/ 381614 h 4926411"/>
              <a:gd name="connsiteX0" fmla="*/ 13163 w 2293260"/>
              <a:gd name="connsiteY0" fmla="*/ 381614 h 4926411"/>
              <a:gd name="connsiteX1" fmla="*/ 286149 w 2293260"/>
              <a:gd name="connsiteY1" fmla="*/ 7663 h 4926411"/>
              <a:gd name="connsiteX2" fmla="*/ 529460 w 2293260"/>
              <a:gd name="connsiteY2" fmla="*/ 8471 h 4926411"/>
              <a:gd name="connsiteX3" fmla="*/ 583435 w 2293260"/>
              <a:gd name="connsiteY3" fmla="*/ 169761 h 4926411"/>
              <a:gd name="connsiteX4" fmla="*/ 1646425 w 2293260"/>
              <a:gd name="connsiteY4" fmla="*/ 174206 h 4926411"/>
              <a:gd name="connsiteX5" fmla="*/ 1735325 w 2293260"/>
              <a:gd name="connsiteY5" fmla="*/ 9107 h 4926411"/>
              <a:gd name="connsiteX6" fmla="*/ 2036949 w 2293260"/>
              <a:gd name="connsiteY6" fmla="*/ 12283 h 4926411"/>
              <a:gd name="connsiteX7" fmla="*/ 2273809 w 2293260"/>
              <a:gd name="connsiteY7" fmla="*/ 374198 h 4926411"/>
              <a:gd name="connsiteX8" fmla="*/ 2263216 w 2293260"/>
              <a:gd name="connsiteY8" fmla="*/ 4441529 h 4926411"/>
              <a:gd name="connsiteX9" fmla="*/ 1886090 w 2293260"/>
              <a:gd name="connsiteY9" fmla="*/ 4850429 h 4926411"/>
              <a:gd name="connsiteX10" fmla="*/ 370528 w 2293260"/>
              <a:gd name="connsiteY10" fmla="*/ 4843368 h 4926411"/>
              <a:gd name="connsiteX11" fmla="*/ 463 w 2293260"/>
              <a:gd name="connsiteY11" fmla="*/ 4441528 h 4926411"/>
              <a:gd name="connsiteX12" fmla="*/ 13163 w 2293260"/>
              <a:gd name="connsiteY12" fmla="*/ 381614 h 4926411"/>
              <a:gd name="connsiteX0" fmla="*/ 13163 w 2293260"/>
              <a:gd name="connsiteY0" fmla="*/ 381614 h 4925026"/>
              <a:gd name="connsiteX1" fmla="*/ 286149 w 2293260"/>
              <a:gd name="connsiteY1" fmla="*/ 7663 h 4925026"/>
              <a:gd name="connsiteX2" fmla="*/ 529460 w 2293260"/>
              <a:gd name="connsiteY2" fmla="*/ 8471 h 4925026"/>
              <a:gd name="connsiteX3" fmla="*/ 583435 w 2293260"/>
              <a:gd name="connsiteY3" fmla="*/ 169761 h 4925026"/>
              <a:gd name="connsiteX4" fmla="*/ 1646425 w 2293260"/>
              <a:gd name="connsiteY4" fmla="*/ 174206 h 4925026"/>
              <a:gd name="connsiteX5" fmla="*/ 1735325 w 2293260"/>
              <a:gd name="connsiteY5" fmla="*/ 9107 h 4925026"/>
              <a:gd name="connsiteX6" fmla="*/ 2036949 w 2293260"/>
              <a:gd name="connsiteY6" fmla="*/ 12283 h 4925026"/>
              <a:gd name="connsiteX7" fmla="*/ 2273809 w 2293260"/>
              <a:gd name="connsiteY7" fmla="*/ 374198 h 4925026"/>
              <a:gd name="connsiteX8" fmla="*/ 2263216 w 2293260"/>
              <a:gd name="connsiteY8" fmla="*/ 4441529 h 4925026"/>
              <a:gd name="connsiteX9" fmla="*/ 1886090 w 2293260"/>
              <a:gd name="connsiteY9" fmla="*/ 4850429 h 4925026"/>
              <a:gd name="connsiteX10" fmla="*/ 370528 w 2293260"/>
              <a:gd name="connsiteY10" fmla="*/ 4843368 h 4925026"/>
              <a:gd name="connsiteX11" fmla="*/ 463 w 2293260"/>
              <a:gd name="connsiteY11" fmla="*/ 4441528 h 4925026"/>
              <a:gd name="connsiteX12" fmla="*/ 13163 w 2293260"/>
              <a:gd name="connsiteY12" fmla="*/ 381614 h 4925026"/>
              <a:gd name="connsiteX0" fmla="*/ 13163 w 2274100"/>
              <a:gd name="connsiteY0" fmla="*/ 381614 h 4851295"/>
              <a:gd name="connsiteX1" fmla="*/ 286149 w 2274100"/>
              <a:gd name="connsiteY1" fmla="*/ 7663 h 4851295"/>
              <a:gd name="connsiteX2" fmla="*/ 529460 w 2274100"/>
              <a:gd name="connsiteY2" fmla="*/ 8471 h 4851295"/>
              <a:gd name="connsiteX3" fmla="*/ 583435 w 2274100"/>
              <a:gd name="connsiteY3" fmla="*/ 169761 h 4851295"/>
              <a:gd name="connsiteX4" fmla="*/ 1646425 w 2274100"/>
              <a:gd name="connsiteY4" fmla="*/ 174206 h 4851295"/>
              <a:gd name="connsiteX5" fmla="*/ 1735325 w 2274100"/>
              <a:gd name="connsiteY5" fmla="*/ 9107 h 4851295"/>
              <a:gd name="connsiteX6" fmla="*/ 2036949 w 2274100"/>
              <a:gd name="connsiteY6" fmla="*/ 12283 h 4851295"/>
              <a:gd name="connsiteX7" fmla="*/ 2273809 w 2274100"/>
              <a:gd name="connsiteY7" fmla="*/ 374198 h 4851295"/>
              <a:gd name="connsiteX8" fmla="*/ 2263216 w 2274100"/>
              <a:gd name="connsiteY8" fmla="*/ 4441529 h 4851295"/>
              <a:gd name="connsiteX9" fmla="*/ 1886090 w 2274100"/>
              <a:gd name="connsiteY9" fmla="*/ 4850429 h 4851295"/>
              <a:gd name="connsiteX10" fmla="*/ 370528 w 2274100"/>
              <a:gd name="connsiteY10" fmla="*/ 4843368 h 4851295"/>
              <a:gd name="connsiteX11" fmla="*/ 463 w 2274100"/>
              <a:gd name="connsiteY11" fmla="*/ 4441528 h 4851295"/>
              <a:gd name="connsiteX12" fmla="*/ 13163 w 2274100"/>
              <a:gd name="connsiteY12" fmla="*/ 381614 h 4851295"/>
              <a:gd name="connsiteX0" fmla="*/ 13163 w 2285503"/>
              <a:gd name="connsiteY0" fmla="*/ 452968 h 4950039"/>
              <a:gd name="connsiteX1" fmla="*/ 286149 w 2285503"/>
              <a:gd name="connsiteY1" fmla="*/ 79017 h 4950039"/>
              <a:gd name="connsiteX2" fmla="*/ 529460 w 2285503"/>
              <a:gd name="connsiteY2" fmla="*/ 79825 h 4950039"/>
              <a:gd name="connsiteX3" fmla="*/ 583435 w 2285503"/>
              <a:gd name="connsiteY3" fmla="*/ 241115 h 4950039"/>
              <a:gd name="connsiteX4" fmla="*/ 1646425 w 2285503"/>
              <a:gd name="connsiteY4" fmla="*/ 245560 h 4950039"/>
              <a:gd name="connsiteX5" fmla="*/ 1735325 w 2285503"/>
              <a:gd name="connsiteY5" fmla="*/ 80461 h 4950039"/>
              <a:gd name="connsiteX6" fmla="*/ 2036949 w 2285503"/>
              <a:gd name="connsiteY6" fmla="*/ 83637 h 4950039"/>
              <a:gd name="connsiteX7" fmla="*/ 2273809 w 2285503"/>
              <a:gd name="connsiteY7" fmla="*/ 445552 h 4950039"/>
              <a:gd name="connsiteX8" fmla="*/ 2259685 w 2285503"/>
              <a:gd name="connsiteY8" fmla="*/ 4516413 h 4950039"/>
              <a:gd name="connsiteX9" fmla="*/ 1886090 w 2285503"/>
              <a:gd name="connsiteY9" fmla="*/ 4921783 h 4950039"/>
              <a:gd name="connsiteX10" fmla="*/ 370528 w 2285503"/>
              <a:gd name="connsiteY10" fmla="*/ 4914722 h 4950039"/>
              <a:gd name="connsiteX11" fmla="*/ 463 w 2285503"/>
              <a:gd name="connsiteY11" fmla="*/ 4512882 h 4950039"/>
              <a:gd name="connsiteX12" fmla="*/ 13163 w 2285503"/>
              <a:gd name="connsiteY12" fmla="*/ 452968 h 4950039"/>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74409"/>
              <a:gd name="connsiteY0" fmla="*/ 452968 h 4921783"/>
              <a:gd name="connsiteX1" fmla="*/ 286149 w 2274409"/>
              <a:gd name="connsiteY1" fmla="*/ 79017 h 4921783"/>
              <a:gd name="connsiteX2" fmla="*/ 529460 w 2274409"/>
              <a:gd name="connsiteY2" fmla="*/ 79825 h 4921783"/>
              <a:gd name="connsiteX3" fmla="*/ 583435 w 2274409"/>
              <a:gd name="connsiteY3" fmla="*/ 241115 h 4921783"/>
              <a:gd name="connsiteX4" fmla="*/ 1646425 w 2274409"/>
              <a:gd name="connsiteY4" fmla="*/ 245560 h 4921783"/>
              <a:gd name="connsiteX5" fmla="*/ 1735325 w 2274409"/>
              <a:gd name="connsiteY5" fmla="*/ 80461 h 4921783"/>
              <a:gd name="connsiteX6" fmla="*/ 2036949 w 2274409"/>
              <a:gd name="connsiteY6" fmla="*/ 83637 h 4921783"/>
              <a:gd name="connsiteX7" fmla="*/ 2273809 w 2274409"/>
              <a:gd name="connsiteY7" fmla="*/ 445552 h 4921783"/>
              <a:gd name="connsiteX8" fmla="*/ 2259685 w 2274409"/>
              <a:gd name="connsiteY8" fmla="*/ 4516413 h 4921783"/>
              <a:gd name="connsiteX9" fmla="*/ 1886090 w 2274409"/>
              <a:gd name="connsiteY9" fmla="*/ 4921783 h 4921783"/>
              <a:gd name="connsiteX10" fmla="*/ 370528 w 2274409"/>
              <a:gd name="connsiteY10" fmla="*/ 4914722 h 4921783"/>
              <a:gd name="connsiteX11" fmla="*/ 463 w 2274409"/>
              <a:gd name="connsiteY11" fmla="*/ 4512882 h 4921783"/>
              <a:gd name="connsiteX12" fmla="*/ 13163 w 2274409"/>
              <a:gd name="connsiteY12" fmla="*/ 452968 h 4921783"/>
              <a:gd name="connsiteX0" fmla="*/ 13163 w 2274409"/>
              <a:gd name="connsiteY0" fmla="*/ 381614 h 4850429"/>
              <a:gd name="connsiteX1" fmla="*/ 286149 w 2274409"/>
              <a:gd name="connsiteY1" fmla="*/ 7663 h 4850429"/>
              <a:gd name="connsiteX2" fmla="*/ 529460 w 2274409"/>
              <a:gd name="connsiteY2" fmla="*/ 8471 h 4850429"/>
              <a:gd name="connsiteX3" fmla="*/ 583435 w 2274409"/>
              <a:gd name="connsiteY3" fmla="*/ 169761 h 4850429"/>
              <a:gd name="connsiteX4" fmla="*/ 1646425 w 2274409"/>
              <a:gd name="connsiteY4" fmla="*/ 174206 h 4850429"/>
              <a:gd name="connsiteX5" fmla="*/ 1735325 w 2274409"/>
              <a:gd name="connsiteY5" fmla="*/ 9107 h 4850429"/>
              <a:gd name="connsiteX6" fmla="*/ 2036949 w 2274409"/>
              <a:gd name="connsiteY6" fmla="*/ 12283 h 4850429"/>
              <a:gd name="connsiteX7" fmla="*/ 2273809 w 2274409"/>
              <a:gd name="connsiteY7" fmla="*/ 374198 h 4850429"/>
              <a:gd name="connsiteX8" fmla="*/ 2259685 w 2274409"/>
              <a:gd name="connsiteY8" fmla="*/ 4445059 h 4850429"/>
              <a:gd name="connsiteX9" fmla="*/ 1886090 w 2274409"/>
              <a:gd name="connsiteY9" fmla="*/ 4850429 h 4850429"/>
              <a:gd name="connsiteX10" fmla="*/ 370528 w 2274409"/>
              <a:gd name="connsiteY10" fmla="*/ 4843368 h 4850429"/>
              <a:gd name="connsiteX11" fmla="*/ 463 w 2274409"/>
              <a:gd name="connsiteY11" fmla="*/ 4441528 h 4850429"/>
              <a:gd name="connsiteX12" fmla="*/ 13163 w 227440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99878"/>
              <a:gd name="connsiteY0" fmla="*/ 381614 h 4850429"/>
              <a:gd name="connsiteX1" fmla="*/ 286149 w 2299878"/>
              <a:gd name="connsiteY1" fmla="*/ 7663 h 4850429"/>
              <a:gd name="connsiteX2" fmla="*/ 529460 w 2299878"/>
              <a:gd name="connsiteY2" fmla="*/ 8471 h 4850429"/>
              <a:gd name="connsiteX3" fmla="*/ 583435 w 2299878"/>
              <a:gd name="connsiteY3" fmla="*/ 169761 h 4850429"/>
              <a:gd name="connsiteX4" fmla="*/ 1646425 w 2299878"/>
              <a:gd name="connsiteY4" fmla="*/ 174206 h 4850429"/>
              <a:gd name="connsiteX5" fmla="*/ 1735325 w 2299878"/>
              <a:gd name="connsiteY5" fmla="*/ 9107 h 4850429"/>
              <a:gd name="connsiteX6" fmla="*/ 2036949 w 2299878"/>
              <a:gd name="connsiteY6" fmla="*/ 12283 h 4850429"/>
              <a:gd name="connsiteX7" fmla="*/ 2273809 w 2299878"/>
              <a:gd name="connsiteY7" fmla="*/ 374198 h 4850429"/>
              <a:gd name="connsiteX8" fmla="*/ 2275074 w 2299878"/>
              <a:gd name="connsiteY8" fmla="*/ 2414399 h 4850429"/>
              <a:gd name="connsiteX9" fmla="*/ 2269789 w 2299878"/>
              <a:gd name="connsiteY9" fmla="*/ 4485474 h 4850429"/>
              <a:gd name="connsiteX10" fmla="*/ 1886090 w 2299878"/>
              <a:gd name="connsiteY10" fmla="*/ 4850429 h 4850429"/>
              <a:gd name="connsiteX11" fmla="*/ 370528 w 2299878"/>
              <a:gd name="connsiteY11" fmla="*/ 4843368 h 4850429"/>
              <a:gd name="connsiteX12" fmla="*/ 463 w 2299878"/>
              <a:gd name="connsiteY12" fmla="*/ 4441528 h 4850429"/>
              <a:gd name="connsiteX13" fmla="*/ 13163 w 2299878"/>
              <a:gd name="connsiteY13" fmla="*/ 381614 h 4850429"/>
              <a:gd name="connsiteX0" fmla="*/ 13163 w 2297042"/>
              <a:gd name="connsiteY0" fmla="*/ 381614 h 4850429"/>
              <a:gd name="connsiteX1" fmla="*/ 286149 w 2297042"/>
              <a:gd name="connsiteY1" fmla="*/ 7663 h 4850429"/>
              <a:gd name="connsiteX2" fmla="*/ 529460 w 2297042"/>
              <a:gd name="connsiteY2" fmla="*/ 8471 h 4850429"/>
              <a:gd name="connsiteX3" fmla="*/ 583435 w 2297042"/>
              <a:gd name="connsiteY3" fmla="*/ 169761 h 4850429"/>
              <a:gd name="connsiteX4" fmla="*/ 1646425 w 2297042"/>
              <a:gd name="connsiteY4" fmla="*/ 174206 h 4850429"/>
              <a:gd name="connsiteX5" fmla="*/ 1735325 w 2297042"/>
              <a:gd name="connsiteY5" fmla="*/ 9107 h 4850429"/>
              <a:gd name="connsiteX6" fmla="*/ 2036949 w 2297042"/>
              <a:gd name="connsiteY6" fmla="*/ 12283 h 4850429"/>
              <a:gd name="connsiteX7" fmla="*/ 2273809 w 2297042"/>
              <a:gd name="connsiteY7" fmla="*/ 374198 h 4850429"/>
              <a:gd name="connsiteX8" fmla="*/ 2264013 w 2297042"/>
              <a:gd name="connsiteY8" fmla="*/ 2414399 h 4850429"/>
              <a:gd name="connsiteX9" fmla="*/ 2269789 w 2297042"/>
              <a:gd name="connsiteY9" fmla="*/ 4485474 h 4850429"/>
              <a:gd name="connsiteX10" fmla="*/ 1886090 w 2297042"/>
              <a:gd name="connsiteY10" fmla="*/ 4850429 h 4850429"/>
              <a:gd name="connsiteX11" fmla="*/ 370528 w 2297042"/>
              <a:gd name="connsiteY11" fmla="*/ 4843368 h 4850429"/>
              <a:gd name="connsiteX12" fmla="*/ 463 w 2297042"/>
              <a:gd name="connsiteY12" fmla="*/ 4441528 h 4850429"/>
              <a:gd name="connsiteX13" fmla="*/ 13163 w 2297042"/>
              <a:gd name="connsiteY13" fmla="*/ 381614 h 4850429"/>
              <a:gd name="connsiteX0" fmla="*/ 13163 w 2289341"/>
              <a:gd name="connsiteY0" fmla="*/ 381614 h 4850429"/>
              <a:gd name="connsiteX1" fmla="*/ 286149 w 2289341"/>
              <a:gd name="connsiteY1" fmla="*/ 7663 h 4850429"/>
              <a:gd name="connsiteX2" fmla="*/ 529460 w 2289341"/>
              <a:gd name="connsiteY2" fmla="*/ 8471 h 4850429"/>
              <a:gd name="connsiteX3" fmla="*/ 583435 w 2289341"/>
              <a:gd name="connsiteY3" fmla="*/ 169761 h 4850429"/>
              <a:gd name="connsiteX4" fmla="*/ 1646425 w 2289341"/>
              <a:gd name="connsiteY4" fmla="*/ 174206 h 4850429"/>
              <a:gd name="connsiteX5" fmla="*/ 1735325 w 2289341"/>
              <a:gd name="connsiteY5" fmla="*/ 9107 h 4850429"/>
              <a:gd name="connsiteX6" fmla="*/ 2036949 w 2289341"/>
              <a:gd name="connsiteY6" fmla="*/ 12283 h 4850429"/>
              <a:gd name="connsiteX7" fmla="*/ 2273809 w 2289341"/>
              <a:gd name="connsiteY7" fmla="*/ 374198 h 4850429"/>
              <a:gd name="connsiteX8" fmla="*/ 2264013 w 2289341"/>
              <a:gd name="connsiteY8" fmla="*/ 2414399 h 4850429"/>
              <a:gd name="connsiteX9" fmla="*/ 2269789 w 2289341"/>
              <a:gd name="connsiteY9" fmla="*/ 4485474 h 4850429"/>
              <a:gd name="connsiteX10" fmla="*/ 1886090 w 2289341"/>
              <a:gd name="connsiteY10" fmla="*/ 4850429 h 4850429"/>
              <a:gd name="connsiteX11" fmla="*/ 370528 w 2289341"/>
              <a:gd name="connsiteY11" fmla="*/ 4843368 h 4850429"/>
              <a:gd name="connsiteX12" fmla="*/ 463 w 2289341"/>
              <a:gd name="connsiteY12" fmla="*/ 4441528 h 4850429"/>
              <a:gd name="connsiteX13" fmla="*/ 13163 w 2289341"/>
              <a:gd name="connsiteY13" fmla="*/ 381614 h 4850429"/>
              <a:gd name="connsiteX0" fmla="*/ 13163 w 2274287"/>
              <a:gd name="connsiteY0" fmla="*/ 381614 h 4850429"/>
              <a:gd name="connsiteX1" fmla="*/ 286149 w 2274287"/>
              <a:gd name="connsiteY1" fmla="*/ 7663 h 4850429"/>
              <a:gd name="connsiteX2" fmla="*/ 529460 w 2274287"/>
              <a:gd name="connsiteY2" fmla="*/ 8471 h 4850429"/>
              <a:gd name="connsiteX3" fmla="*/ 583435 w 2274287"/>
              <a:gd name="connsiteY3" fmla="*/ 169761 h 4850429"/>
              <a:gd name="connsiteX4" fmla="*/ 1646425 w 2274287"/>
              <a:gd name="connsiteY4" fmla="*/ 174206 h 4850429"/>
              <a:gd name="connsiteX5" fmla="*/ 1735325 w 2274287"/>
              <a:gd name="connsiteY5" fmla="*/ 9107 h 4850429"/>
              <a:gd name="connsiteX6" fmla="*/ 2036949 w 2274287"/>
              <a:gd name="connsiteY6" fmla="*/ 12283 h 4850429"/>
              <a:gd name="connsiteX7" fmla="*/ 2273809 w 2274287"/>
              <a:gd name="connsiteY7" fmla="*/ 374198 h 4850429"/>
              <a:gd name="connsiteX8" fmla="*/ 2264013 w 2274287"/>
              <a:gd name="connsiteY8" fmla="*/ 2414399 h 4850429"/>
              <a:gd name="connsiteX9" fmla="*/ 2269789 w 2274287"/>
              <a:gd name="connsiteY9" fmla="*/ 4485474 h 4850429"/>
              <a:gd name="connsiteX10" fmla="*/ 1886090 w 2274287"/>
              <a:gd name="connsiteY10" fmla="*/ 4850429 h 4850429"/>
              <a:gd name="connsiteX11" fmla="*/ 370528 w 2274287"/>
              <a:gd name="connsiteY11" fmla="*/ 4843368 h 4850429"/>
              <a:gd name="connsiteX12" fmla="*/ 463 w 2274287"/>
              <a:gd name="connsiteY12" fmla="*/ 4441528 h 4850429"/>
              <a:gd name="connsiteX13" fmla="*/ 13163 w 227428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74592 h 4843407"/>
              <a:gd name="connsiteX1" fmla="*/ 286149 w 2272827"/>
              <a:gd name="connsiteY1" fmla="*/ 641 h 4843407"/>
              <a:gd name="connsiteX2" fmla="*/ 529460 w 2272827"/>
              <a:gd name="connsiteY2" fmla="*/ 1449 h 4843407"/>
              <a:gd name="connsiteX3" fmla="*/ 583435 w 2272827"/>
              <a:gd name="connsiteY3" fmla="*/ 162739 h 4843407"/>
              <a:gd name="connsiteX4" fmla="*/ 1646425 w 2272827"/>
              <a:gd name="connsiteY4" fmla="*/ 167184 h 4843407"/>
              <a:gd name="connsiteX5" fmla="*/ 1735325 w 2272827"/>
              <a:gd name="connsiteY5" fmla="*/ 2085 h 4843407"/>
              <a:gd name="connsiteX6" fmla="*/ 2036949 w 2272827"/>
              <a:gd name="connsiteY6" fmla="*/ 5261 h 4843407"/>
              <a:gd name="connsiteX7" fmla="*/ 2270122 w 2272827"/>
              <a:gd name="connsiteY7" fmla="*/ 370863 h 4843407"/>
              <a:gd name="connsiteX8" fmla="*/ 2264013 w 2272827"/>
              <a:gd name="connsiteY8" fmla="*/ 2407377 h 4843407"/>
              <a:gd name="connsiteX9" fmla="*/ 2269789 w 2272827"/>
              <a:gd name="connsiteY9" fmla="*/ 4478452 h 4843407"/>
              <a:gd name="connsiteX10" fmla="*/ 1886090 w 2272827"/>
              <a:gd name="connsiteY10" fmla="*/ 4843407 h 4843407"/>
              <a:gd name="connsiteX11" fmla="*/ 370528 w 2272827"/>
              <a:gd name="connsiteY11" fmla="*/ 4836346 h 4843407"/>
              <a:gd name="connsiteX12" fmla="*/ 463 w 2272827"/>
              <a:gd name="connsiteY12" fmla="*/ 4434506 h 4843407"/>
              <a:gd name="connsiteX13" fmla="*/ 13163 w 2272827"/>
              <a:gd name="connsiteY13" fmla="*/ 374592 h 4843407"/>
              <a:gd name="connsiteX0" fmla="*/ 13163 w 2272827"/>
              <a:gd name="connsiteY0" fmla="*/ 377333 h 4846148"/>
              <a:gd name="connsiteX1" fmla="*/ 286149 w 2272827"/>
              <a:gd name="connsiteY1" fmla="*/ 3382 h 4846148"/>
              <a:gd name="connsiteX2" fmla="*/ 529460 w 2272827"/>
              <a:gd name="connsiteY2" fmla="*/ 4190 h 4846148"/>
              <a:gd name="connsiteX3" fmla="*/ 58343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77333 h 4846148"/>
              <a:gd name="connsiteX1" fmla="*/ 286149 w 2272827"/>
              <a:gd name="connsiteY1" fmla="*/ 3382 h 4846148"/>
              <a:gd name="connsiteX2" fmla="*/ 529460 w 2272827"/>
              <a:gd name="connsiteY2" fmla="*/ 4190 h 4846148"/>
              <a:gd name="connsiteX3" fmla="*/ 57708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70274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2827" h="4846149">
                <a:moveTo>
                  <a:pt x="13163" y="377334"/>
                </a:moveTo>
                <a:cubicBezTo>
                  <a:pt x="-2712" y="194453"/>
                  <a:pt x="23893" y="28783"/>
                  <a:pt x="270274" y="3383"/>
                </a:cubicBezTo>
                <a:cubicBezTo>
                  <a:pt x="350319" y="2594"/>
                  <a:pt x="404965" y="-1370"/>
                  <a:pt x="526285" y="1016"/>
                </a:cubicBezTo>
                <a:cubicBezTo>
                  <a:pt x="527343" y="54779"/>
                  <a:pt x="522052" y="149818"/>
                  <a:pt x="577085" y="165481"/>
                </a:cubicBezTo>
                <a:lnTo>
                  <a:pt x="1646425" y="169926"/>
                </a:lnTo>
                <a:cubicBezTo>
                  <a:pt x="1724636" y="175430"/>
                  <a:pt x="1733481" y="83384"/>
                  <a:pt x="1735325" y="4827"/>
                </a:cubicBezTo>
                <a:cubicBezTo>
                  <a:pt x="1828458" y="-464"/>
                  <a:pt x="1929917" y="-3811"/>
                  <a:pt x="2036949" y="8003"/>
                </a:cubicBezTo>
                <a:cubicBezTo>
                  <a:pt x="2169381" y="42042"/>
                  <a:pt x="2282582" y="89304"/>
                  <a:pt x="2270122" y="373605"/>
                </a:cubicBezTo>
                <a:cubicBezTo>
                  <a:pt x="2258189" y="796080"/>
                  <a:pt x="2264683" y="1724906"/>
                  <a:pt x="2264013" y="2410119"/>
                </a:cubicBezTo>
                <a:cubicBezTo>
                  <a:pt x="2263343" y="3095332"/>
                  <a:pt x="2279314" y="4038318"/>
                  <a:pt x="2269789" y="4481194"/>
                </a:cubicBezTo>
                <a:cubicBezTo>
                  <a:pt x="2261598" y="4841804"/>
                  <a:pt x="2087973" y="4822130"/>
                  <a:pt x="1886090" y="4846149"/>
                </a:cubicBezTo>
                <a:lnTo>
                  <a:pt x="370528" y="4839088"/>
                </a:lnTo>
                <a:cubicBezTo>
                  <a:pt x="162247" y="4839088"/>
                  <a:pt x="-10128" y="4804401"/>
                  <a:pt x="463" y="4437248"/>
                </a:cubicBezTo>
                <a:cubicBezTo>
                  <a:pt x="11054" y="4070095"/>
                  <a:pt x="8930" y="1730639"/>
                  <a:pt x="13163" y="377334"/>
                </a:cubicBezTo>
                <a:close/>
              </a:path>
            </a:pathLst>
          </a:cu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noProof="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Tree>
    <p:extLst>
      <p:ext uri="{BB962C8B-B14F-4D97-AF65-F5344CB8AC3E}">
        <p14:creationId xmlns:p14="http://schemas.microsoft.com/office/powerpoint/2010/main" val="298862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5. Title slide with image">
    <p:spTree>
      <p:nvGrpSpPr>
        <p:cNvPr id="1" name=""/>
        <p:cNvGrpSpPr/>
        <p:nvPr/>
      </p:nvGrpSpPr>
      <p:grpSpPr>
        <a:xfrm>
          <a:off x="0" y="0"/>
          <a:ext cx="0" cy="0"/>
          <a:chOff x="0" y="0"/>
          <a:chExt cx="0" cy="0"/>
        </a:xfrm>
      </p:grpSpPr>
      <p:pic>
        <p:nvPicPr>
          <p:cNvPr id="5" name="Picture 4" descr="A close up of a snow covered mountain&#10;&#10;Description automatically generated">
            <a:extLst>
              <a:ext uri="{FF2B5EF4-FFF2-40B4-BE49-F238E27FC236}">
                <a16:creationId xmlns:a16="http://schemas.microsoft.com/office/drawing/2014/main" id="{0B67C007-7459-2048-8E50-8DE38701CB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Oval 5">
            <a:extLst>
              <a:ext uri="{FF2B5EF4-FFF2-40B4-BE49-F238E27FC236}">
                <a16:creationId xmlns:a16="http://schemas.microsoft.com/office/drawing/2014/main" id="{C877872B-57B5-1848-8EE4-F29B77FFCF5E}"/>
              </a:ext>
            </a:extLst>
          </p:cNvPr>
          <p:cNvSpPr/>
          <p:nvPr userDrawn="1"/>
        </p:nvSpPr>
        <p:spPr>
          <a:xfrm>
            <a:off x="3514164" y="5273403"/>
            <a:ext cx="4912659" cy="1314369"/>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398D6115-F51D-1C4F-A8A1-FE52A2672198}"/>
              </a:ext>
            </a:extLst>
          </p:cNvPr>
          <p:cNvSpPr>
            <a:spLocks noGrp="1"/>
          </p:cNvSpPr>
          <p:nvPr>
            <p:ph type="ctrTitle" hasCustomPrompt="1"/>
          </p:nvPr>
        </p:nvSpPr>
        <p:spPr>
          <a:xfrm>
            <a:off x="1524000" y="1122363"/>
            <a:ext cx="9144000" cy="1992796"/>
          </a:xfrm>
        </p:spPr>
        <p:txBody>
          <a:bodyPr anchor="b">
            <a:normAutofit/>
          </a:bodyPr>
          <a:lstStyle>
            <a:lvl1pPr algn="ctr">
              <a:defRPr sz="4000" b="1" i="0">
                <a:latin typeface="Arial Black" panose="020B0604020202020204" pitchFamily="34" charset="0"/>
                <a:cs typeface="Arial Black" panose="020B0604020202020204" pitchFamily="34" charset="0"/>
              </a:defRPr>
            </a:lvl1pPr>
          </a:lstStyle>
          <a:p>
            <a:r>
              <a:rPr lang="en-GB"/>
              <a:t>CLICK TO EDIT HEADLINE</a:t>
            </a:r>
            <a:endParaRPr lang="en-DK"/>
          </a:p>
        </p:txBody>
      </p:sp>
      <p:sp>
        <p:nvSpPr>
          <p:cNvPr id="3" name="Subtitle 2">
            <a:extLst>
              <a:ext uri="{FF2B5EF4-FFF2-40B4-BE49-F238E27FC236}">
                <a16:creationId xmlns:a16="http://schemas.microsoft.com/office/drawing/2014/main" id="{477F7ABD-C934-8B45-B386-81DE63316C0D}"/>
              </a:ext>
            </a:extLst>
          </p:cNvPr>
          <p:cNvSpPr>
            <a:spLocks noGrp="1"/>
          </p:cNvSpPr>
          <p:nvPr>
            <p:ph type="subTitle" idx="1" hasCustomPrompt="1"/>
          </p:nvPr>
        </p:nvSpPr>
        <p:spPr>
          <a:xfrm>
            <a:off x="1524000" y="3265004"/>
            <a:ext cx="9144000" cy="19927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text</a:t>
            </a:r>
            <a:endParaRPr lang="en-DK"/>
          </a:p>
        </p:txBody>
      </p:sp>
      <p:pic>
        <p:nvPicPr>
          <p:cNvPr id="8" name="Picture 7" descr="A picture containing food, drawing&#10;&#10;Description automatically generated">
            <a:extLst>
              <a:ext uri="{FF2B5EF4-FFF2-40B4-BE49-F238E27FC236}">
                <a16:creationId xmlns:a16="http://schemas.microsoft.com/office/drawing/2014/main" id="{9BBAF51A-5C56-6744-980D-CEB0185D6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6953" y="5537190"/>
            <a:ext cx="2658094" cy="786796"/>
          </a:xfrm>
          <a:prstGeom prst="rect">
            <a:avLst/>
          </a:prstGeom>
        </p:spPr>
      </p:pic>
      <p:grpSp>
        <p:nvGrpSpPr>
          <p:cNvPr id="7" name="Group 6">
            <a:extLst>
              <a:ext uri="{FF2B5EF4-FFF2-40B4-BE49-F238E27FC236}">
                <a16:creationId xmlns:a16="http://schemas.microsoft.com/office/drawing/2014/main" id="{CDD09878-DD1B-4941-9187-3672BB65D036}"/>
              </a:ext>
            </a:extLst>
          </p:cNvPr>
          <p:cNvGrpSpPr/>
          <p:nvPr userDrawn="1"/>
        </p:nvGrpSpPr>
        <p:grpSpPr>
          <a:xfrm>
            <a:off x="5298136" y="6173262"/>
            <a:ext cx="1859656" cy="276999"/>
            <a:chOff x="5084129" y="6423483"/>
            <a:chExt cx="1859656" cy="276999"/>
          </a:xfrm>
        </p:grpSpPr>
        <p:pic>
          <p:nvPicPr>
            <p:cNvPr id="9" name="Picture 8" descr="A picture containing traffic, stop, background, dark&#10;&#10;Description automatically generated">
              <a:extLst>
                <a:ext uri="{FF2B5EF4-FFF2-40B4-BE49-F238E27FC236}">
                  <a16:creationId xmlns:a16="http://schemas.microsoft.com/office/drawing/2014/main" id="{6DC820BC-68ED-4D90-AB94-55760B2BD2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13768" y="6437395"/>
              <a:ext cx="1330017" cy="176893"/>
            </a:xfrm>
            <a:prstGeom prst="rect">
              <a:avLst/>
            </a:prstGeom>
          </p:spPr>
        </p:pic>
        <p:sp>
          <p:nvSpPr>
            <p:cNvPr id="10" name="TextBox 9">
              <a:extLst>
                <a:ext uri="{FF2B5EF4-FFF2-40B4-BE49-F238E27FC236}">
                  <a16:creationId xmlns:a16="http://schemas.microsoft.com/office/drawing/2014/main" id="{3750BC78-D2C3-4FE4-958D-7ECB08B67213}"/>
                </a:ext>
              </a:extLst>
            </p:cNvPr>
            <p:cNvSpPr txBox="1"/>
            <p:nvPr userDrawn="1"/>
          </p:nvSpPr>
          <p:spPr>
            <a:xfrm>
              <a:off x="5084129" y="6423483"/>
              <a:ext cx="657768" cy="276999"/>
            </a:xfrm>
            <a:prstGeom prst="rect">
              <a:avLst/>
            </a:prstGeom>
            <a:noFill/>
          </p:spPr>
          <p:txBody>
            <a:bodyPr wrap="square" rtlCol="0">
              <a:spAutoFit/>
            </a:bodyPr>
            <a:lstStyle/>
            <a:p>
              <a:pPr algn="ctr"/>
              <a:r>
                <a:rPr lang="en-US" sz="1200"/>
                <a:t>with</a:t>
              </a:r>
            </a:p>
          </p:txBody>
        </p:sp>
      </p:grpSp>
    </p:spTree>
    <p:extLst>
      <p:ext uri="{BB962C8B-B14F-4D97-AF65-F5344CB8AC3E}">
        <p14:creationId xmlns:p14="http://schemas.microsoft.com/office/powerpoint/2010/main" val="20534316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mputer image and capti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9ADF90-DA4B-2349-BB54-3C3D60931612}"/>
              </a:ext>
            </a:extLst>
          </p:cNvPr>
          <p:cNvSpPr/>
          <p:nvPr userDrawn="1"/>
        </p:nvSpPr>
        <p:spPr>
          <a:xfrm>
            <a:off x="1" y="5864524"/>
            <a:ext cx="12192000" cy="993476"/>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itle 1">
            <a:extLst>
              <a:ext uri="{FF2B5EF4-FFF2-40B4-BE49-F238E27FC236}">
                <a16:creationId xmlns:a16="http://schemas.microsoft.com/office/drawing/2014/main" id="{B933E77F-C5A7-614F-88EF-A278343E98D6}"/>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13" name="Text Placeholder 3">
            <a:extLst>
              <a:ext uri="{FF2B5EF4-FFF2-40B4-BE49-F238E27FC236}">
                <a16:creationId xmlns:a16="http://schemas.microsoft.com/office/drawing/2014/main" id="{41D4F94C-B06B-8F4F-970E-7FB24259F23A}"/>
              </a:ext>
            </a:extLst>
          </p:cNvPr>
          <p:cNvSpPr>
            <a:spLocks noGrp="1"/>
          </p:cNvSpPr>
          <p:nvPr>
            <p:ph type="body" sz="half" idx="2" hasCustomPrompt="1"/>
          </p:nvPr>
        </p:nvSpPr>
        <p:spPr>
          <a:xfrm>
            <a:off x="839788" y="2510725"/>
            <a:ext cx="3932237" cy="28671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6" name="Picture 5" descr="A screenshot of a cell phone&#10;&#10;Description automatically generated">
            <a:extLst>
              <a:ext uri="{FF2B5EF4-FFF2-40B4-BE49-F238E27FC236}">
                <a16:creationId xmlns:a16="http://schemas.microsoft.com/office/drawing/2014/main" id="{0A71EAB3-F151-7F4E-B286-5A9458364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5939" y="987424"/>
            <a:ext cx="6312022" cy="5262982"/>
          </a:xfrm>
          <a:prstGeom prst="rect">
            <a:avLst/>
          </a:prstGeom>
          <a:effectLst>
            <a:reflection stA="28000" endPos="65000" dir="5400000" sy="-100000" algn="bl" rotWithShape="0"/>
          </a:effectLst>
        </p:spPr>
      </p:pic>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5529263" y="1182718"/>
            <a:ext cx="5892573" cy="331580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34193115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vent date ">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3BE4D7A8-4D6A-AC47-9620-F7AD6E40DD96}"/>
              </a:ext>
            </a:extLst>
          </p:cNvPr>
          <p:cNvSpPr>
            <a:spLocks noGrp="1"/>
          </p:cNvSpPr>
          <p:nvPr>
            <p:ph type="body" sz="quarter" idx="13" hasCustomPrompt="1"/>
          </p:nvPr>
        </p:nvSpPr>
        <p:spPr>
          <a:xfrm>
            <a:off x="1032116" y="3535680"/>
            <a:ext cx="2084388" cy="975644"/>
          </a:xfrm>
          <a:prstGeom prst="rect">
            <a:avLst/>
          </a:prstGeom>
        </p:spPr>
        <p:txBody>
          <a:bodyPr/>
          <a:lstStyle>
            <a:lvl1pPr marL="0" indent="0" algn="ctr">
              <a:buNone/>
              <a:defRPr sz="5400" b="1">
                <a:solidFill>
                  <a:schemeClr val="bg1"/>
                </a:solidFill>
              </a:defRPr>
            </a:lvl1pPr>
          </a:lstStyle>
          <a:p>
            <a:pPr lvl="0"/>
            <a:r>
              <a:rPr lang="en-US"/>
              <a:t>Aug. </a:t>
            </a:r>
          </a:p>
        </p:txBody>
      </p:sp>
      <p:sp>
        <p:nvSpPr>
          <p:cNvPr id="5" name="Title 3">
            <a:extLst>
              <a:ext uri="{FF2B5EF4-FFF2-40B4-BE49-F238E27FC236}">
                <a16:creationId xmlns:a16="http://schemas.microsoft.com/office/drawing/2014/main" id="{AC24975E-FFC2-4845-95AD-5A664C3E47D9}"/>
              </a:ext>
            </a:extLst>
          </p:cNvPr>
          <p:cNvSpPr txBox="1">
            <a:spLocks/>
          </p:cNvSpPr>
          <p:nvPr userDrawn="1"/>
        </p:nvSpPr>
        <p:spPr>
          <a:xfrm>
            <a:off x="719427" y="2002021"/>
            <a:ext cx="2463575" cy="1426979"/>
          </a:xfrm>
          <a:prstGeom prst="rect">
            <a:avLst/>
          </a:prstGeom>
        </p:spPr>
        <p:txBody>
          <a:bodyPr/>
          <a:lstStyle>
            <a:lvl1pPr algn="l" defTabSz="914400" rtl="0" eaLnBrk="1" latinLnBrk="0" hangingPunct="1">
              <a:lnSpc>
                <a:spcPct val="90000"/>
              </a:lnSpc>
              <a:spcBef>
                <a:spcPct val="0"/>
              </a:spcBef>
              <a:buNone/>
              <a:defRPr sz="4000" b="1" i="0" kern="1200">
                <a:solidFill>
                  <a:srgbClr val="005E58"/>
                </a:solidFill>
                <a:latin typeface="Arial Black" panose="020B0604020202020204" pitchFamily="34" charset="0"/>
                <a:ea typeface="+mj-ea"/>
                <a:cs typeface="Arial Black" panose="020B0604020202020204" pitchFamily="34" charset="0"/>
              </a:defRPr>
            </a:lvl1pPr>
          </a:lstStyle>
          <a:p>
            <a:pPr algn="ctr"/>
            <a:r>
              <a:rPr lang="en-US" sz="11500">
                <a:solidFill>
                  <a:schemeClr val="bg1"/>
                </a:solidFill>
              </a:rPr>
              <a:t>16</a:t>
            </a:r>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a:t>Click to edit event headline</a:t>
            </a:r>
            <a:endParaRPr lang="en-DK"/>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729205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AEEB1B-B234-1C4E-A671-68342D4DE631}"/>
              </a:ext>
            </a:extLst>
          </p:cNvPr>
          <p:cNvSpPr txBox="1">
            <a:spLocks/>
          </p:cNvSpPr>
          <p:nvPr userDrawn="1"/>
        </p:nvSpPr>
        <p:spPr>
          <a:xfrm>
            <a:off x="4848144" y="12964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4F7A050B-BE2B-A146-86E2-8EC63090E565}"/>
              </a:ext>
            </a:extLst>
          </p:cNvPr>
          <p:cNvSpPr>
            <a:spLocks noGrp="1"/>
          </p:cNvSpPr>
          <p:nvPr>
            <p:ph type="body" sz="quarter" idx="12" hasCustomPrompt="1"/>
          </p:nvPr>
        </p:nvSpPr>
        <p:spPr>
          <a:xfrm>
            <a:off x="5781184" y="1459534"/>
            <a:ext cx="5353179" cy="2386013"/>
          </a:xfrm>
          <a:prstGeom prst="rect">
            <a:avLst/>
          </a:prstGeom>
        </p:spPr>
        <p:txBody>
          <a:bodyPr/>
          <a:lstStyle>
            <a:lvl1pPr marL="0" indent="0" algn="l">
              <a:buNone/>
              <a:defRPr sz="3600" b="1" i="0">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a:t>Your quote here, </a:t>
            </a:r>
            <a:r>
              <a:rPr lang="en-US" noProof="0" err="1"/>
              <a:t>Sigilne</a:t>
            </a:r>
            <a:r>
              <a:rPr lang="en-US" noProof="0"/>
              <a:t> </a:t>
            </a:r>
            <a:r>
              <a:rPr lang="en-US" noProof="0" err="1"/>
              <a:t>nonsum</a:t>
            </a:r>
            <a:r>
              <a:rPr lang="en-US" noProof="0"/>
              <a:t> public eps, </a:t>
            </a:r>
            <a:r>
              <a:rPr lang="en-US" noProof="0" err="1"/>
              <a:t>nonsim</a:t>
            </a:r>
            <a:r>
              <a:rPr lang="en-US" noProof="0"/>
              <a:t> </a:t>
            </a:r>
            <a:r>
              <a:rPr lang="en-US" noProof="0" err="1"/>
              <a:t>ortusa</a:t>
            </a:r>
            <a:r>
              <a:rPr lang="en-US" noProof="0"/>
              <a:t> con </a:t>
            </a:r>
            <a:r>
              <a:rPr lang="en-US" noProof="0" err="1"/>
              <a:t>hocam</a:t>
            </a:r>
            <a:r>
              <a:rPr lang="en-US" noProof="0"/>
              <a:t> </a:t>
            </a:r>
            <a:r>
              <a:rPr lang="en-US" noProof="0" err="1"/>
              <a:t>sente</a:t>
            </a:r>
            <a:r>
              <a:rPr lang="en-US" noProof="0"/>
              <a:t> </a:t>
            </a:r>
            <a:r>
              <a:rPr lang="en-US" noProof="0" err="1"/>
              <a:t>nonsum</a:t>
            </a:r>
            <a:r>
              <a:rPr lang="en-US" noProof="0"/>
              <a:t>.</a:t>
            </a:r>
          </a:p>
        </p:txBody>
      </p:sp>
      <p:sp>
        <p:nvSpPr>
          <p:cNvPr id="5" name="Text Placeholder 3">
            <a:extLst>
              <a:ext uri="{FF2B5EF4-FFF2-40B4-BE49-F238E27FC236}">
                <a16:creationId xmlns:a16="http://schemas.microsoft.com/office/drawing/2014/main" id="{B222C9DC-4A7C-2F40-8243-5745B02226C7}"/>
              </a:ext>
            </a:extLst>
          </p:cNvPr>
          <p:cNvSpPr>
            <a:spLocks noGrp="1"/>
          </p:cNvSpPr>
          <p:nvPr>
            <p:ph type="body" sz="quarter" idx="13" hasCustomPrompt="1"/>
          </p:nvPr>
        </p:nvSpPr>
        <p:spPr>
          <a:xfrm>
            <a:off x="5781185" y="45019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err="1"/>
              <a:t>Navne</a:t>
            </a:r>
            <a:r>
              <a:rPr lang="en-US" noProof="0"/>
              <a:t> </a:t>
            </a:r>
            <a:r>
              <a:rPr lang="en-US" noProof="0" err="1"/>
              <a:t>Navneson</a:t>
            </a:r>
            <a:endParaRPr lang="en-US" noProof="0"/>
          </a:p>
        </p:txBody>
      </p:sp>
      <p:sp>
        <p:nvSpPr>
          <p:cNvPr id="6" name="Picture Placeholder 13">
            <a:extLst>
              <a:ext uri="{FF2B5EF4-FFF2-40B4-BE49-F238E27FC236}">
                <a16:creationId xmlns:a16="http://schemas.microsoft.com/office/drawing/2014/main" id="{9EB0E3D3-36B6-6848-863F-7A5C6AE4BB9C}"/>
              </a:ext>
            </a:extLst>
          </p:cNvPr>
          <p:cNvSpPr>
            <a:spLocks noGrp="1"/>
          </p:cNvSpPr>
          <p:nvPr>
            <p:ph type="pic" sz="quarter" idx="10" hasCustomPrompt="1"/>
          </p:nvPr>
        </p:nvSpPr>
        <p:spPr>
          <a:xfrm>
            <a:off x="1057636" y="1389566"/>
            <a:ext cx="3387967" cy="3279109"/>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a:t>Click to apply round </a:t>
            </a:r>
            <a:br>
              <a:rPr lang="en-US" noProof="0"/>
            </a:br>
            <a:r>
              <a:rPr lang="en-US" noProof="0"/>
              <a:t>image of the person </a:t>
            </a:r>
          </a:p>
        </p:txBody>
      </p:sp>
    </p:spTree>
    <p:extLst>
      <p:ext uri="{BB962C8B-B14F-4D97-AF65-F5344CB8AC3E}">
        <p14:creationId xmlns:p14="http://schemas.microsoft.com/office/powerpoint/2010/main" val="6099686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F51625-F00D-3A4F-AEB6-3A8474424D53}"/>
              </a:ext>
            </a:extLst>
          </p:cNvPr>
          <p:cNvSpPr txBox="1">
            <a:spLocks/>
          </p:cNvSpPr>
          <p:nvPr userDrawn="1"/>
        </p:nvSpPr>
        <p:spPr>
          <a:xfrm>
            <a:off x="4082190" y="16520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F1F3AFE0-178E-564D-A156-E38F859F8ED6}"/>
              </a:ext>
            </a:extLst>
          </p:cNvPr>
          <p:cNvSpPr>
            <a:spLocks noGrp="1"/>
          </p:cNvSpPr>
          <p:nvPr>
            <p:ph type="body" sz="quarter" idx="12" hasCustomPrompt="1"/>
          </p:nvPr>
        </p:nvSpPr>
        <p:spPr>
          <a:xfrm>
            <a:off x="5015231" y="1815134"/>
            <a:ext cx="5591810" cy="2386013"/>
          </a:xfrm>
          <a:prstGeom prst="rect">
            <a:avLst/>
          </a:prstGeom>
        </p:spPr>
        <p:txBody>
          <a:bodyPr/>
          <a:lstStyle>
            <a:lvl1pPr marL="0" indent="0" algn="l">
              <a:buNone/>
              <a:defRPr sz="3600" b="1">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a:t>Your quote here, </a:t>
            </a:r>
            <a:r>
              <a:rPr lang="en-US" noProof="0" err="1"/>
              <a:t>Sigilne</a:t>
            </a:r>
            <a:r>
              <a:rPr lang="en-US" noProof="0"/>
              <a:t> </a:t>
            </a:r>
            <a:r>
              <a:rPr lang="en-US" noProof="0" err="1"/>
              <a:t>nonsum</a:t>
            </a:r>
            <a:r>
              <a:rPr lang="en-US" noProof="0"/>
              <a:t> public eps, </a:t>
            </a:r>
            <a:r>
              <a:rPr lang="en-US" noProof="0" err="1"/>
              <a:t>nonsim</a:t>
            </a:r>
            <a:r>
              <a:rPr lang="en-US" noProof="0"/>
              <a:t> </a:t>
            </a:r>
            <a:r>
              <a:rPr lang="en-US" noProof="0" err="1"/>
              <a:t>ortusa</a:t>
            </a:r>
            <a:r>
              <a:rPr lang="en-US" noProof="0"/>
              <a:t> con </a:t>
            </a:r>
            <a:r>
              <a:rPr lang="en-US" noProof="0" err="1"/>
              <a:t>hocam</a:t>
            </a:r>
            <a:r>
              <a:rPr lang="en-US" noProof="0"/>
              <a:t> </a:t>
            </a:r>
            <a:r>
              <a:rPr lang="en-US" noProof="0" err="1"/>
              <a:t>sente</a:t>
            </a:r>
            <a:r>
              <a:rPr lang="en-US" noProof="0"/>
              <a:t> </a:t>
            </a:r>
            <a:r>
              <a:rPr lang="en-US" noProof="0" err="1"/>
              <a:t>nonsum</a:t>
            </a:r>
            <a:r>
              <a:rPr lang="en-US" noProof="0"/>
              <a:t>.</a:t>
            </a:r>
          </a:p>
        </p:txBody>
      </p:sp>
      <p:sp>
        <p:nvSpPr>
          <p:cNvPr id="5" name="Text Placeholder 3">
            <a:extLst>
              <a:ext uri="{FF2B5EF4-FFF2-40B4-BE49-F238E27FC236}">
                <a16:creationId xmlns:a16="http://schemas.microsoft.com/office/drawing/2014/main" id="{E51DA49E-CFEF-4943-8047-E4271B9D0A23}"/>
              </a:ext>
            </a:extLst>
          </p:cNvPr>
          <p:cNvSpPr>
            <a:spLocks noGrp="1"/>
          </p:cNvSpPr>
          <p:nvPr>
            <p:ph type="body" sz="quarter" idx="13" hasCustomPrompt="1"/>
          </p:nvPr>
        </p:nvSpPr>
        <p:spPr>
          <a:xfrm>
            <a:off x="5015230" y="43868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err="1"/>
              <a:t>Navne</a:t>
            </a:r>
            <a:r>
              <a:rPr lang="en-US" noProof="0"/>
              <a:t> </a:t>
            </a:r>
            <a:r>
              <a:rPr lang="en-US" noProof="0" err="1"/>
              <a:t>Navneson</a:t>
            </a:r>
            <a:endParaRPr lang="en-US" noProof="0"/>
          </a:p>
        </p:txBody>
      </p:sp>
      <p:sp>
        <p:nvSpPr>
          <p:cNvPr id="6" name="Rectangle 5">
            <a:extLst>
              <a:ext uri="{FF2B5EF4-FFF2-40B4-BE49-F238E27FC236}">
                <a16:creationId xmlns:a16="http://schemas.microsoft.com/office/drawing/2014/main" id="{E66678A7-FF45-1146-9106-864ED032FBBE}"/>
              </a:ext>
            </a:extLst>
          </p:cNvPr>
          <p:cNvSpPr/>
          <p:nvPr userDrawn="1"/>
        </p:nvSpPr>
        <p:spPr>
          <a:xfrm>
            <a:off x="-1" y="-1"/>
            <a:ext cx="2680207" cy="6858001"/>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icture Placeholder 13">
            <a:extLst>
              <a:ext uri="{FF2B5EF4-FFF2-40B4-BE49-F238E27FC236}">
                <a16:creationId xmlns:a16="http://schemas.microsoft.com/office/drawing/2014/main" id="{F1A19389-B0AB-8440-BEA1-55F72F15B3CE}"/>
              </a:ext>
            </a:extLst>
          </p:cNvPr>
          <p:cNvSpPr>
            <a:spLocks noGrp="1"/>
          </p:cNvSpPr>
          <p:nvPr>
            <p:ph type="pic" sz="quarter" idx="10" hasCustomPrompt="1"/>
          </p:nvPr>
        </p:nvSpPr>
        <p:spPr>
          <a:xfrm>
            <a:off x="1862145" y="2387744"/>
            <a:ext cx="1636124" cy="1583555"/>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a:t>Click to </a:t>
            </a:r>
            <a:br>
              <a:rPr lang="en-US" noProof="0"/>
            </a:br>
            <a:r>
              <a:rPr lang="en-US" noProof="0"/>
              <a:t>apply round image of the person </a:t>
            </a:r>
          </a:p>
        </p:txBody>
      </p:sp>
    </p:spTree>
    <p:extLst>
      <p:ext uri="{BB962C8B-B14F-4D97-AF65-F5344CB8AC3E}">
        <p14:creationId xmlns:p14="http://schemas.microsoft.com/office/powerpoint/2010/main" val="1504115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Headline</a:t>
            </a:r>
          </a:p>
        </p:txBody>
      </p:sp>
    </p:spTree>
    <p:extLst>
      <p:ext uri="{BB962C8B-B14F-4D97-AF65-F5344CB8AC3E}">
        <p14:creationId xmlns:p14="http://schemas.microsoft.com/office/powerpoint/2010/main" val="2294832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Pictur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58767" y="2862081"/>
            <a:ext cx="5180686" cy="494912"/>
          </a:xfrm>
        </p:spPr>
        <p:txBody>
          <a:bodyPr/>
          <a:lstStyle>
            <a:lvl1pPr algn="ctr">
              <a:defRPr/>
            </a:lvl1pPr>
          </a:lstStyle>
          <a:p>
            <a:r>
              <a:rPr lang="en-GB"/>
              <a:t>Click to edit Headline</a:t>
            </a:r>
          </a:p>
        </p:txBody>
      </p:sp>
      <p:sp>
        <p:nvSpPr>
          <p:cNvPr id="9" name="Picture Placeholder 8"/>
          <p:cNvSpPr>
            <a:spLocks noGrp="1"/>
          </p:cNvSpPr>
          <p:nvPr>
            <p:ph type="pic" sz="quarter" idx="13" hasCustomPrompt="1"/>
          </p:nvPr>
        </p:nvSpPr>
        <p:spPr>
          <a:xfrm>
            <a:off x="652548" y="658814"/>
            <a:ext cx="5188625" cy="5076825"/>
          </a:xfrm>
        </p:spPr>
        <p:txBody>
          <a:bodyPr tIns="540000" anchor="ctr" anchorCtr="0">
            <a:normAutofit/>
          </a:bodyPr>
          <a:lstStyle>
            <a:lvl1pPr marL="0" indent="0" algn="ctr">
              <a:buNone/>
              <a:defRPr sz="1600" baseline="0">
                <a:solidFill>
                  <a:schemeClr val="bg2">
                    <a:lumMod val="75000"/>
                  </a:schemeClr>
                </a:solidFill>
              </a:defRPr>
            </a:lvl1pPr>
          </a:lstStyle>
          <a:p>
            <a:r>
              <a:rPr lang="en-GB" noProof="0"/>
              <a:t>Click on icon and inset picture</a:t>
            </a:r>
          </a:p>
        </p:txBody>
      </p:sp>
      <p:grpSp>
        <p:nvGrpSpPr>
          <p:cNvPr id="3" name="Group 2"/>
          <p:cNvGrpSpPr/>
          <p:nvPr userDrawn="1"/>
        </p:nvGrpSpPr>
        <p:grpSpPr>
          <a:xfrm>
            <a:off x="-2049916" y="1570241"/>
            <a:ext cx="1913187" cy="2442774"/>
            <a:chOff x="-2049649" y="2198075"/>
            <a:chExt cx="1912938" cy="2442774"/>
          </a:xfrm>
        </p:grpSpPr>
        <p:sp>
          <p:nvSpPr>
            <p:cNvPr id="5" name="Tekstboks 2"/>
            <p:cNvSpPr txBox="1"/>
            <p:nvPr/>
          </p:nvSpPr>
          <p:spPr bwMode="auto">
            <a:xfrm>
              <a:off x="-2049649" y="2198075"/>
              <a:ext cx="1912938" cy="2246769"/>
            </a:xfrm>
            <a:prstGeom prst="rect">
              <a:avLst/>
            </a:prstGeom>
            <a:noFill/>
          </p:spPr>
          <p:txBody>
            <a:bodyPr>
              <a:spAutoFit/>
            </a:bodyPr>
            <a:lstStyle/>
            <a:p>
              <a:pPr algn="r" eaLnBrk="1" hangingPunct="1">
                <a:defRPr/>
              </a:pPr>
              <a:r>
                <a:rPr lang="en-GB" sz="1000" b="1">
                  <a:solidFill>
                    <a:schemeClr val="bg1">
                      <a:lumMod val="50000"/>
                    </a:schemeClr>
                  </a:solidFill>
                  <a:cs typeface="Arial" pitchFamily="34" charset="0"/>
                </a:rPr>
                <a:t>Insert Image </a:t>
              </a:r>
            </a:p>
            <a:p>
              <a:pPr algn="r" eaLnBrk="1" hangingPunct="1">
                <a:defRPr/>
              </a:pPr>
              <a:r>
                <a:rPr lang="en-GB" sz="1000" b="1">
                  <a:solidFill>
                    <a:schemeClr val="bg1">
                      <a:lumMod val="50000"/>
                    </a:schemeClr>
                  </a:solidFill>
                  <a:cs typeface="Arial" pitchFamily="34" charset="0"/>
                </a:rPr>
                <a:t>1. </a:t>
              </a:r>
              <a:r>
                <a:rPr lang="en-GB" sz="1000">
                  <a:solidFill>
                    <a:schemeClr val="bg1">
                      <a:lumMod val="50000"/>
                    </a:schemeClr>
                  </a:solidFill>
                  <a:cs typeface="Arial" pitchFamily="34" charset="0"/>
                </a:rPr>
                <a:t>Click thumbnail image insertion icon in the middle </a:t>
              </a:r>
            </a:p>
            <a:p>
              <a:pPr algn="r" eaLnBrk="1" hangingPunct="1">
                <a:defRPr/>
              </a:pPr>
              <a:r>
                <a:rPr lang="en-GB" sz="1000">
                  <a:solidFill>
                    <a:schemeClr val="bg1">
                      <a:lumMod val="50000"/>
                    </a:schemeClr>
                  </a:solidFill>
                  <a:cs typeface="Arial" pitchFamily="34" charset="0"/>
                </a:rPr>
                <a:t>placeholder </a:t>
              </a:r>
            </a:p>
            <a:p>
              <a:pPr algn="r" eaLnBrk="1" hangingPunct="1">
                <a:defRPr/>
              </a:pPr>
              <a:r>
                <a:rPr lang="en-GB" sz="1000" b="1">
                  <a:solidFill>
                    <a:schemeClr val="bg1">
                      <a:lumMod val="50000"/>
                    </a:schemeClr>
                  </a:solidFill>
                  <a:cs typeface="Arial" pitchFamily="34" charset="0"/>
                </a:rPr>
                <a:t>2. </a:t>
              </a:r>
              <a:r>
                <a:rPr lang="en-GB" sz="1000">
                  <a:solidFill>
                    <a:schemeClr val="bg1">
                      <a:lumMod val="50000"/>
                    </a:schemeClr>
                  </a:solidFill>
                  <a:cs typeface="Arial" pitchFamily="34" charset="0"/>
                </a:rPr>
                <a:t>Insert the desired picture</a:t>
              </a:r>
            </a:p>
            <a:p>
              <a:pPr algn="r" eaLnBrk="1" hangingPunct="1">
                <a:defRPr/>
              </a:pPr>
              <a:r>
                <a:rPr lang="en-GB" sz="1000" b="1">
                  <a:solidFill>
                    <a:schemeClr val="bg1">
                      <a:lumMod val="50000"/>
                    </a:schemeClr>
                  </a:solidFill>
                  <a:cs typeface="Arial" pitchFamily="34" charset="0"/>
                </a:rPr>
                <a:t>3. </a:t>
              </a:r>
              <a:r>
                <a:rPr lang="en-GB" sz="1000">
                  <a:solidFill>
                    <a:schemeClr val="bg1">
                      <a:lumMod val="50000"/>
                    </a:schemeClr>
                  </a:solidFill>
                  <a:cs typeface="Arial" pitchFamily="34" charset="0"/>
                </a:rPr>
                <a:t>Click </a:t>
              </a:r>
              <a:r>
                <a:rPr lang="en-GB" sz="1000" b="1">
                  <a:solidFill>
                    <a:schemeClr val="bg1">
                      <a:lumMod val="50000"/>
                    </a:schemeClr>
                  </a:solidFill>
                  <a:cs typeface="Arial" pitchFamily="34" charset="0"/>
                </a:rPr>
                <a:t>Crop</a:t>
              </a:r>
              <a:r>
                <a:rPr lang="en-GB" sz="1000">
                  <a:solidFill>
                    <a:schemeClr val="bg1">
                      <a:lumMod val="50000"/>
                    </a:schemeClr>
                  </a:solidFill>
                  <a:cs typeface="Arial" pitchFamily="34" charset="0"/>
                </a:rPr>
                <a:t> to change </a:t>
              </a:r>
            </a:p>
            <a:p>
              <a:pPr algn="r" eaLnBrk="1" hangingPunct="1">
                <a:defRPr/>
              </a:pPr>
              <a:r>
                <a:rPr lang="en-GB" sz="1000">
                  <a:solidFill>
                    <a:schemeClr val="bg1">
                      <a:lumMod val="50000"/>
                    </a:schemeClr>
                  </a:solidFill>
                  <a:cs typeface="Arial" pitchFamily="34" charset="0"/>
                </a:rPr>
                <a:t>focus of the image / size </a:t>
              </a:r>
            </a:p>
            <a:p>
              <a:pPr algn="r" eaLnBrk="1" hangingPunct="1">
                <a:defRPr/>
              </a:pPr>
              <a:endParaRPr lang="en-GB" sz="1000">
                <a:solidFill>
                  <a:schemeClr val="bg1">
                    <a:lumMod val="50000"/>
                  </a:schemeClr>
                </a:solidFill>
                <a:cs typeface="Arial" pitchFamily="34" charset="0"/>
              </a:endParaRPr>
            </a:p>
            <a:p>
              <a:pPr algn="r" eaLnBrk="1" hangingPunct="1">
                <a:defRPr/>
              </a:pPr>
              <a:endParaRPr lang="en-GB" sz="1000">
                <a:solidFill>
                  <a:schemeClr val="bg1">
                    <a:lumMod val="50000"/>
                  </a:schemeClr>
                </a:solidFill>
                <a:cs typeface="Arial" pitchFamily="34" charset="0"/>
              </a:endParaRPr>
            </a:p>
            <a:p>
              <a:pPr algn="r" eaLnBrk="1" hangingPunct="1">
                <a:defRPr/>
              </a:pPr>
              <a:r>
                <a:rPr lang="en-GB" sz="1000" b="1">
                  <a:solidFill>
                    <a:schemeClr val="bg1">
                      <a:lumMod val="50000"/>
                    </a:schemeClr>
                  </a:solidFill>
                  <a:cs typeface="Arial" pitchFamily="34" charset="0"/>
                </a:rPr>
                <a:t>4. </a:t>
              </a:r>
              <a:r>
                <a:rPr lang="en-GB" sz="1000">
                  <a:solidFill>
                    <a:schemeClr val="bg1">
                      <a:lumMod val="50000"/>
                    </a:schemeClr>
                  </a:solidFill>
                  <a:cs typeface="Arial" pitchFamily="34" charset="0"/>
                </a:rPr>
                <a:t>If you want to scale the image to hold the </a:t>
              </a:r>
              <a:r>
                <a:rPr lang="en-GB" sz="1000" b="1">
                  <a:solidFill>
                    <a:schemeClr val="bg1">
                      <a:lumMod val="50000"/>
                    </a:schemeClr>
                  </a:solidFill>
                  <a:cs typeface="Arial" pitchFamily="34" charset="0"/>
                </a:rPr>
                <a:t>SHIFT</a:t>
              </a:r>
              <a:r>
                <a:rPr lang="en-GB" sz="1000">
                  <a:solidFill>
                    <a:schemeClr val="bg1">
                      <a:lumMod val="50000"/>
                    </a:schemeClr>
                  </a:solidFill>
                  <a:cs typeface="Arial" pitchFamily="34" charset="0"/>
                </a:rPr>
                <a:t> button down while dragging the corners of the image</a:t>
              </a:r>
            </a:p>
            <a:p>
              <a:pPr algn="r" eaLnBrk="1" hangingPunct="1">
                <a:defRPr/>
              </a:pPr>
              <a:r>
                <a:rPr lang="en-GB" sz="1000">
                  <a:solidFill>
                    <a:schemeClr val="bg1">
                      <a:lumMod val="50000"/>
                    </a:schemeClr>
                  </a:solidFill>
                  <a:cs typeface="Arial" pitchFamily="34" charset="0"/>
                </a:rPr>
                <a:t> </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t="8559"/>
            <a:stretch>
              <a:fillRect/>
            </a:stretch>
          </p:blipFill>
          <p:spPr bwMode="auto">
            <a:xfrm>
              <a:off x="-595612" y="3314904"/>
              <a:ext cx="369887" cy="2910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7" name="Gruppe 3"/>
            <p:cNvGrpSpPr>
              <a:grpSpLocks/>
            </p:cNvGrpSpPr>
            <p:nvPr/>
          </p:nvGrpSpPr>
          <p:grpSpPr bwMode="auto">
            <a:xfrm>
              <a:off x="-595613" y="4259849"/>
              <a:ext cx="320675" cy="381000"/>
              <a:chOff x="6851634" y="5768474"/>
              <a:chExt cx="252226" cy="300038"/>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5170" y="5811337"/>
                <a:ext cx="238690" cy="257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Rounded Rectangle 25"/>
              <p:cNvSpPr/>
              <p:nvPr/>
            </p:nvSpPr>
            <p:spPr bwMode="auto">
              <a:xfrm>
                <a:off x="6851635" y="5768780"/>
                <a:ext cx="157329" cy="128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2000"/>
              </a:p>
            </p:txBody>
          </p:sp>
        </p:grpSp>
      </p:grpSp>
    </p:spTree>
    <p:extLst>
      <p:ext uri="{BB962C8B-B14F-4D97-AF65-F5344CB8AC3E}">
        <p14:creationId xmlns:p14="http://schemas.microsoft.com/office/powerpoint/2010/main" val="38997147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Image on whole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1" y="1"/>
            <a:ext cx="12192000" cy="6857999"/>
          </a:xfrm>
        </p:spPr>
        <p:txBody>
          <a:bodyPr tIns="540000" anchor="ctr" anchorCtr="0">
            <a:normAutofit/>
          </a:bodyPr>
          <a:lstStyle>
            <a:lvl1pPr marL="0" indent="0" algn="ctr">
              <a:buNone/>
              <a:defRPr sz="3200" baseline="0">
                <a:solidFill>
                  <a:schemeClr val="tx1"/>
                </a:solidFill>
              </a:defRPr>
            </a:lvl1pPr>
          </a:lstStyle>
          <a:p>
            <a:r>
              <a:rPr lang="en-GB" noProof="0"/>
              <a:t>Click on icon to add image</a:t>
            </a:r>
          </a:p>
        </p:txBody>
      </p:sp>
      <p:grpSp>
        <p:nvGrpSpPr>
          <p:cNvPr id="3" name="Group 2"/>
          <p:cNvGrpSpPr/>
          <p:nvPr/>
        </p:nvGrpSpPr>
        <p:grpSpPr>
          <a:xfrm>
            <a:off x="-2049916" y="1570241"/>
            <a:ext cx="1913187" cy="2442774"/>
            <a:chOff x="-2049649" y="2198075"/>
            <a:chExt cx="1912938" cy="2442774"/>
          </a:xfrm>
        </p:grpSpPr>
        <p:sp>
          <p:nvSpPr>
            <p:cNvPr id="5" name="Tekstboks 2"/>
            <p:cNvSpPr txBox="1"/>
            <p:nvPr/>
          </p:nvSpPr>
          <p:spPr bwMode="auto">
            <a:xfrm>
              <a:off x="-2049649" y="2198075"/>
              <a:ext cx="1912938" cy="2246769"/>
            </a:xfrm>
            <a:prstGeom prst="rect">
              <a:avLst/>
            </a:prstGeom>
            <a:noFill/>
          </p:spPr>
          <p:txBody>
            <a:bodyPr>
              <a:spAutoFit/>
            </a:bodyPr>
            <a:lstStyle/>
            <a:p>
              <a:pPr algn="r" eaLnBrk="1" hangingPunct="1">
                <a:defRPr/>
              </a:pPr>
              <a:r>
                <a:rPr lang="en-GB" sz="1000" b="1">
                  <a:solidFill>
                    <a:schemeClr val="bg1">
                      <a:lumMod val="50000"/>
                    </a:schemeClr>
                  </a:solidFill>
                  <a:cs typeface="Arial" pitchFamily="34" charset="0"/>
                </a:rPr>
                <a:t>Insert Image </a:t>
              </a:r>
            </a:p>
            <a:p>
              <a:pPr algn="r" eaLnBrk="1" hangingPunct="1">
                <a:defRPr/>
              </a:pPr>
              <a:r>
                <a:rPr lang="en-GB" sz="1000" b="1">
                  <a:solidFill>
                    <a:schemeClr val="bg1">
                      <a:lumMod val="50000"/>
                    </a:schemeClr>
                  </a:solidFill>
                  <a:cs typeface="Arial" pitchFamily="34" charset="0"/>
                </a:rPr>
                <a:t>1. </a:t>
              </a:r>
              <a:r>
                <a:rPr lang="en-GB" sz="1000">
                  <a:solidFill>
                    <a:schemeClr val="bg1">
                      <a:lumMod val="50000"/>
                    </a:schemeClr>
                  </a:solidFill>
                  <a:cs typeface="Arial" pitchFamily="34" charset="0"/>
                </a:rPr>
                <a:t>Click thumbnail image insertion icon in the middle </a:t>
              </a:r>
            </a:p>
            <a:p>
              <a:pPr algn="r" eaLnBrk="1" hangingPunct="1">
                <a:defRPr/>
              </a:pPr>
              <a:r>
                <a:rPr lang="en-GB" sz="1000">
                  <a:solidFill>
                    <a:schemeClr val="bg1">
                      <a:lumMod val="50000"/>
                    </a:schemeClr>
                  </a:solidFill>
                  <a:cs typeface="Arial" pitchFamily="34" charset="0"/>
                </a:rPr>
                <a:t>placeholder </a:t>
              </a:r>
            </a:p>
            <a:p>
              <a:pPr algn="r" eaLnBrk="1" hangingPunct="1">
                <a:defRPr/>
              </a:pPr>
              <a:r>
                <a:rPr lang="en-GB" sz="1000" b="1">
                  <a:solidFill>
                    <a:schemeClr val="bg1">
                      <a:lumMod val="50000"/>
                    </a:schemeClr>
                  </a:solidFill>
                  <a:cs typeface="Arial" pitchFamily="34" charset="0"/>
                </a:rPr>
                <a:t>2. </a:t>
              </a:r>
              <a:r>
                <a:rPr lang="en-GB" sz="1000">
                  <a:solidFill>
                    <a:schemeClr val="bg1">
                      <a:lumMod val="50000"/>
                    </a:schemeClr>
                  </a:solidFill>
                  <a:cs typeface="Arial" pitchFamily="34" charset="0"/>
                </a:rPr>
                <a:t>Insert the desired picture</a:t>
              </a:r>
            </a:p>
            <a:p>
              <a:pPr algn="r" eaLnBrk="1" hangingPunct="1">
                <a:defRPr/>
              </a:pPr>
              <a:r>
                <a:rPr lang="en-GB" sz="1000" b="1">
                  <a:solidFill>
                    <a:schemeClr val="bg1">
                      <a:lumMod val="50000"/>
                    </a:schemeClr>
                  </a:solidFill>
                  <a:cs typeface="Arial" pitchFamily="34" charset="0"/>
                </a:rPr>
                <a:t>3. </a:t>
              </a:r>
              <a:r>
                <a:rPr lang="en-GB" sz="1000">
                  <a:solidFill>
                    <a:schemeClr val="bg1">
                      <a:lumMod val="50000"/>
                    </a:schemeClr>
                  </a:solidFill>
                  <a:cs typeface="Arial" pitchFamily="34" charset="0"/>
                </a:rPr>
                <a:t>Click </a:t>
              </a:r>
              <a:r>
                <a:rPr lang="en-GB" sz="1000" b="1">
                  <a:solidFill>
                    <a:schemeClr val="bg1">
                      <a:lumMod val="50000"/>
                    </a:schemeClr>
                  </a:solidFill>
                  <a:cs typeface="Arial" pitchFamily="34" charset="0"/>
                </a:rPr>
                <a:t>Crop</a:t>
              </a:r>
              <a:r>
                <a:rPr lang="en-GB" sz="1000">
                  <a:solidFill>
                    <a:schemeClr val="bg1">
                      <a:lumMod val="50000"/>
                    </a:schemeClr>
                  </a:solidFill>
                  <a:cs typeface="Arial" pitchFamily="34" charset="0"/>
                </a:rPr>
                <a:t> to change </a:t>
              </a:r>
            </a:p>
            <a:p>
              <a:pPr algn="r" eaLnBrk="1" hangingPunct="1">
                <a:defRPr/>
              </a:pPr>
              <a:r>
                <a:rPr lang="en-GB" sz="1000">
                  <a:solidFill>
                    <a:schemeClr val="bg1">
                      <a:lumMod val="50000"/>
                    </a:schemeClr>
                  </a:solidFill>
                  <a:cs typeface="Arial" pitchFamily="34" charset="0"/>
                </a:rPr>
                <a:t>focus of the image / size </a:t>
              </a:r>
            </a:p>
            <a:p>
              <a:pPr algn="r" eaLnBrk="1" hangingPunct="1">
                <a:defRPr/>
              </a:pPr>
              <a:endParaRPr lang="en-GB" sz="1000">
                <a:solidFill>
                  <a:schemeClr val="bg1">
                    <a:lumMod val="50000"/>
                  </a:schemeClr>
                </a:solidFill>
                <a:cs typeface="Arial" pitchFamily="34" charset="0"/>
              </a:endParaRPr>
            </a:p>
            <a:p>
              <a:pPr algn="r" eaLnBrk="1" hangingPunct="1">
                <a:defRPr/>
              </a:pPr>
              <a:endParaRPr lang="en-GB" sz="1000">
                <a:solidFill>
                  <a:schemeClr val="bg1">
                    <a:lumMod val="50000"/>
                  </a:schemeClr>
                </a:solidFill>
                <a:cs typeface="Arial" pitchFamily="34" charset="0"/>
              </a:endParaRPr>
            </a:p>
            <a:p>
              <a:pPr algn="r" eaLnBrk="1" hangingPunct="1">
                <a:defRPr/>
              </a:pPr>
              <a:r>
                <a:rPr lang="en-GB" sz="1000" b="1">
                  <a:solidFill>
                    <a:schemeClr val="bg1">
                      <a:lumMod val="50000"/>
                    </a:schemeClr>
                  </a:solidFill>
                  <a:cs typeface="Arial" pitchFamily="34" charset="0"/>
                </a:rPr>
                <a:t>4. </a:t>
              </a:r>
              <a:r>
                <a:rPr lang="en-GB" sz="1000">
                  <a:solidFill>
                    <a:schemeClr val="bg1">
                      <a:lumMod val="50000"/>
                    </a:schemeClr>
                  </a:solidFill>
                  <a:cs typeface="Arial" pitchFamily="34" charset="0"/>
                </a:rPr>
                <a:t>If you want to scale the image to hold the </a:t>
              </a:r>
              <a:r>
                <a:rPr lang="en-GB" sz="1000" b="1">
                  <a:solidFill>
                    <a:schemeClr val="bg1">
                      <a:lumMod val="50000"/>
                    </a:schemeClr>
                  </a:solidFill>
                  <a:cs typeface="Arial" pitchFamily="34" charset="0"/>
                </a:rPr>
                <a:t>SHIFT</a:t>
              </a:r>
              <a:r>
                <a:rPr lang="en-GB" sz="1000">
                  <a:solidFill>
                    <a:schemeClr val="bg1">
                      <a:lumMod val="50000"/>
                    </a:schemeClr>
                  </a:solidFill>
                  <a:cs typeface="Arial" pitchFamily="34" charset="0"/>
                </a:rPr>
                <a:t> button down while dragging the corners of the image</a:t>
              </a:r>
            </a:p>
            <a:p>
              <a:pPr algn="r" eaLnBrk="1" hangingPunct="1">
                <a:defRPr/>
              </a:pPr>
              <a:r>
                <a:rPr lang="en-GB" sz="1000">
                  <a:solidFill>
                    <a:schemeClr val="bg1">
                      <a:lumMod val="50000"/>
                    </a:schemeClr>
                  </a:solidFill>
                  <a:cs typeface="Arial" pitchFamily="34" charset="0"/>
                </a:rPr>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t="8559"/>
            <a:stretch>
              <a:fillRect/>
            </a:stretch>
          </p:blipFill>
          <p:spPr bwMode="auto">
            <a:xfrm>
              <a:off x="-595612" y="3314904"/>
              <a:ext cx="369887" cy="291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pe 3"/>
            <p:cNvGrpSpPr>
              <a:grpSpLocks/>
            </p:cNvGrpSpPr>
            <p:nvPr/>
          </p:nvGrpSpPr>
          <p:grpSpPr bwMode="auto">
            <a:xfrm>
              <a:off x="-595613" y="4259849"/>
              <a:ext cx="320675" cy="381000"/>
              <a:chOff x="6851634" y="5768474"/>
              <a:chExt cx="252226" cy="300038"/>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170" y="5811337"/>
                <a:ext cx="23869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25"/>
              <p:cNvSpPr/>
              <p:nvPr/>
            </p:nvSpPr>
            <p:spPr bwMode="auto">
              <a:xfrm>
                <a:off x="6851635" y="5768780"/>
                <a:ext cx="157329" cy="128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2000"/>
              </a:p>
            </p:txBody>
          </p:sp>
        </p:grpSp>
      </p:grpSp>
    </p:spTree>
    <p:extLst>
      <p:ext uri="{BB962C8B-B14F-4D97-AF65-F5344CB8AC3E}">
        <p14:creationId xmlns:p14="http://schemas.microsoft.com/office/powerpoint/2010/main" val="17613353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_Blank">
    <p:bg>
      <p:bgPr>
        <a:solidFill>
          <a:schemeClr val="bg1"/>
        </a:solidFill>
        <a:effectLst/>
      </p:bgPr>
    </p:bg>
    <p:spTree>
      <p:nvGrpSpPr>
        <p:cNvPr id="1" name=""/>
        <p:cNvGrpSpPr/>
        <p:nvPr/>
      </p:nvGrpSpPr>
      <p:grpSpPr>
        <a:xfrm>
          <a:off x="0" y="0"/>
          <a:ext cx="0" cy="0"/>
          <a:chOff x="0" y="0"/>
          <a:chExt cx="0" cy="0"/>
        </a:xfrm>
      </p:grpSpPr>
      <p:sp>
        <p:nvSpPr>
          <p:cNvPr id="15" name="Pladsholder til diasnummer 5"/>
          <p:cNvSpPr>
            <a:spLocks noGrp="1"/>
          </p:cNvSpPr>
          <p:nvPr>
            <p:ph type="sldNum" sz="quarter" idx="4"/>
          </p:nvPr>
        </p:nvSpPr>
        <p:spPr>
          <a:xfrm>
            <a:off x="5655021" y="6475478"/>
            <a:ext cx="881960" cy="261225"/>
          </a:xfrm>
          <a:prstGeom prst="rect">
            <a:avLst/>
          </a:prstGeom>
        </p:spPr>
        <p:txBody>
          <a:bodyPr lIns="0" rIns="0" anchor="ctr" anchorCtr="0"/>
          <a:lstStyle>
            <a:lvl1pPr algn="ctr">
              <a:defRPr sz="1003">
                <a:solidFill>
                  <a:srgbClr val="003C37"/>
                </a:solidFill>
                <a:latin typeface="Roobert" panose="00000500000000000000" pitchFamily="50" charset="0"/>
              </a:defRPr>
            </a:lvl1pPr>
          </a:lstStyle>
          <a:p>
            <a:fld id="{CA33E492-B2FC-2F46-87E8-F1B7043700E9}" type="slidenum">
              <a:rPr lang="da-DK" smtClean="0"/>
              <a:pPr/>
              <a:t>‹#›</a:t>
            </a:fld>
            <a:endParaRPr lang="da-DK"/>
          </a:p>
        </p:txBody>
      </p:sp>
      <p:grpSp>
        <p:nvGrpSpPr>
          <p:cNvPr id="2" name="Group 1">
            <a:extLst>
              <a:ext uri="{FF2B5EF4-FFF2-40B4-BE49-F238E27FC236}">
                <a16:creationId xmlns:a16="http://schemas.microsoft.com/office/drawing/2014/main" id="{7B51F653-51A2-4A34-A8BC-1AEF59ACFC44}"/>
              </a:ext>
            </a:extLst>
          </p:cNvPr>
          <p:cNvGrpSpPr/>
          <p:nvPr userDrawn="1"/>
        </p:nvGrpSpPr>
        <p:grpSpPr>
          <a:xfrm>
            <a:off x="10315333" y="6385264"/>
            <a:ext cx="1495353" cy="393931"/>
            <a:chOff x="9386635" y="6253539"/>
            <a:chExt cx="1860664" cy="517227"/>
          </a:xfrm>
        </p:grpSpPr>
        <p:pic>
          <p:nvPicPr>
            <p:cNvPr id="16" name="Billed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03862" y="6512152"/>
              <a:ext cx="1343437" cy="178519"/>
            </a:xfrm>
            <a:prstGeom prst="rect">
              <a:avLst/>
            </a:prstGeom>
          </p:spPr>
        </p:pic>
        <p:pic>
          <p:nvPicPr>
            <p:cNvPr id="17" name="Billed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86635" y="6253539"/>
              <a:ext cx="517227" cy="517227"/>
            </a:xfrm>
            <a:prstGeom prst="rect">
              <a:avLst/>
            </a:prstGeom>
          </p:spPr>
        </p:pic>
      </p:grpSp>
      <p:cxnSp>
        <p:nvCxnSpPr>
          <p:cNvPr id="18" name="Lige forbindelse 17"/>
          <p:cNvCxnSpPr>
            <a:cxnSpLocks/>
          </p:cNvCxnSpPr>
          <p:nvPr userDrawn="1"/>
        </p:nvCxnSpPr>
        <p:spPr>
          <a:xfrm>
            <a:off x="346039" y="6307254"/>
            <a:ext cx="11464646" cy="0"/>
          </a:xfrm>
          <a:prstGeom prst="line">
            <a:avLst/>
          </a:prstGeom>
          <a:ln w="3175">
            <a:solidFill>
              <a:schemeClr val="tx1">
                <a:alpha val="10000"/>
              </a:schemeClr>
            </a:solidFill>
          </a:ln>
          <a:effectLst/>
        </p:spPr>
        <p:style>
          <a:lnRef idx="2">
            <a:schemeClr val="accent1"/>
          </a:lnRef>
          <a:fillRef idx="0">
            <a:schemeClr val="accent1"/>
          </a:fillRef>
          <a:effectRef idx="1">
            <a:schemeClr val="accent1"/>
          </a:effectRef>
          <a:fontRef idx="minor">
            <a:schemeClr val="tx1"/>
          </a:fontRef>
        </p:style>
      </p:cxnSp>
      <p:sp>
        <p:nvSpPr>
          <p:cNvPr id="10" name="Pladsholder til indhold 3">
            <a:extLst>
              <a:ext uri="{FF2B5EF4-FFF2-40B4-BE49-F238E27FC236}">
                <a16:creationId xmlns:a16="http://schemas.microsoft.com/office/drawing/2014/main" id="{6346E3A5-DAE6-4A64-B5BC-D54D4A296382}"/>
              </a:ext>
            </a:extLst>
          </p:cNvPr>
          <p:cNvSpPr>
            <a:spLocks noGrp="1"/>
          </p:cNvSpPr>
          <p:nvPr>
            <p:ph sz="quarter" idx="13"/>
          </p:nvPr>
        </p:nvSpPr>
        <p:spPr>
          <a:xfrm>
            <a:off x="351658" y="1037971"/>
            <a:ext cx="11459028" cy="5113897"/>
          </a:xfrm>
        </p:spPr>
        <p:txBody>
          <a:bodyPr/>
          <a:lstStyle>
            <a:lvl1pPr>
              <a:defRPr>
                <a:latin typeface="Roobert" panose="00000500000000000000" pitchFamily="50" charset="0"/>
              </a:defRPr>
            </a:lvl1pPr>
            <a:lvl2pPr>
              <a:defRPr>
                <a:latin typeface="Roobert" panose="00000500000000000000" pitchFamily="50" charset="0"/>
              </a:defRPr>
            </a:lvl2pPr>
            <a:lvl3pPr>
              <a:defRPr>
                <a:latin typeface="Roobert" panose="00000500000000000000" pitchFamily="50" charset="0"/>
              </a:defRPr>
            </a:lvl3pPr>
            <a:lvl4pPr>
              <a:defRPr>
                <a:latin typeface="Roobert" panose="00000500000000000000" pitchFamily="50" charset="0"/>
              </a:defRPr>
            </a:lvl4pPr>
            <a:lvl5pPr>
              <a:defRPr>
                <a:latin typeface="Roobert" panose="00000500000000000000" pitchFamily="50"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99886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54">
          <p15:clr>
            <a:srgbClr val="FBAE40"/>
          </p15:clr>
        </p15:guide>
        <p15:guide id="2" pos="206">
          <p15:clr>
            <a:srgbClr val="FBAE40"/>
          </p15:clr>
        </p15:guide>
        <p15:guide id="3" pos="703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 End slide ">
    <p:bg>
      <p:bgPr>
        <a:solidFill>
          <a:srgbClr val="005E5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76CC6F-AA83-4044-A1F5-AEE6C3D2AB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82989" y="600393"/>
            <a:ext cx="5426022" cy="3149524"/>
          </a:xfrm>
          <a:prstGeom prst="rect">
            <a:avLst/>
          </a:prstGeom>
        </p:spPr>
      </p:pic>
      <p:sp>
        <p:nvSpPr>
          <p:cNvPr id="9" name="Text Placeholder 11">
            <a:extLst>
              <a:ext uri="{FF2B5EF4-FFF2-40B4-BE49-F238E27FC236}">
                <a16:creationId xmlns:a16="http://schemas.microsoft.com/office/drawing/2014/main" id="{92B735A7-48F5-4341-8454-99D26A33E9AD}"/>
              </a:ext>
            </a:extLst>
          </p:cNvPr>
          <p:cNvSpPr>
            <a:spLocks noGrp="1"/>
          </p:cNvSpPr>
          <p:nvPr>
            <p:ph type="body" sz="quarter" idx="11" hasCustomPrompt="1"/>
          </p:nvPr>
        </p:nvSpPr>
        <p:spPr>
          <a:xfrm>
            <a:off x="4103687" y="4035218"/>
            <a:ext cx="3984625" cy="509587"/>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vl2pPr>
              <a:defRPr sz="2000">
                <a:solidFill>
                  <a:srgbClr val="70706E"/>
                </a:solidFill>
              </a:defRPr>
            </a:lvl2pPr>
            <a:lvl3pPr>
              <a:defRPr sz="2000">
                <a:solidFill>
                  <a:srgbClr val="70706E"/>
                </a:solidFill>
              </a:defRPr>
            </a:lvl3pPr>
            <a:lvl4pPr>
              <a:defRPr sz="2000">
                <a:solidFill>
                  <a:srgbClr val="70706E"/>
                </a:solidFill>
              </a:defRPr>
            </a:lvl4pPr>
            <a:lvl5pPr>
              <a:defRPr sz="2000">
                <a:solidFill>
                  <a:srgbClr val="70706E"/>
                </a:solidFill>
              </a:defRPr>
            </a:lvl5pPr>
          </a:lstStyle>
          <a:p>
            <a:pPr lvl="0"/>
            <a:r>
              <a:rPr lang="en-US"/>
              <a:t>Your ema</a:t>
            </a:r>
            <a:r>
              <a:rPr lang="en-US" noProof="0" err="1"/>
              <a:t>il</a:t>
            </a:r>
            <a:r>
              <a:rPr lang="en-US" noProof="0"/>
              <a:t> </a:t>
            </a:r>
            <a:r>
              <a:rPr lang="en-US"/>
              <a:t>or thanks note</a:t>
            </a:r>
          </a:p>
        </p:txBody>
      </p:sp>
    </p:spTree>
    <p:extLst>
      <p:ext uri="{BB962C8B-B14F-4D97-AF65-F5344CB8AC3E}">
        <p14:creationId xmlns:p14="http://schemas.microsoft.com/office/powerpoint/2010/main" val="157075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1"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2. Desvider slide">
    <p:bg>
      <p:bgPr>
        <a:solidFill>
          <a:srgbClr val="005E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5" name="Picture 4">
            <a:extLst>
              <a:ext uri="{FF2B5EF4-FFF2-40B4-BE49-F238E27FC236}">
                <a16:creationId xmlns:a16="http://schemas.microsoft.com/office/drawing/2014/main" id="{502F3AA1-D12E-3649-A14A-438E45D68B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075861"/>
            <a:ext cx="2658094" cy="2658094"/>
          </a:xfrm>
          <a:prstGeom prst="rect">
            <a:avLst/>
          </a:prstGeom>
        </p:spPr>
      </p:pic>
    </p:spTree>
    <p:extLst>
      <p:ext uri="{BB962C8B-B14F-4D97-AF65-F5344CB8AC3E}">
        <p14:creationId xmlns:p14="http://schemas.microsoft.com/office/powerpoint/2010/main" val="303985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 Desvider slide">
    <p:bg>
      <p:bgPr>
        <a:solidFill>
          <a:srgbClr val="A7D4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8" name="Picture 7" descr="A picture containing food, drawing&#10;&#10;Description automatically generated">
            <a:extLst>
              <a:ext uri="{FF2B5EF4-FFF2-40B4-BE49-F238E27FC236}">
                <a16:creationId xmlns:a16="http://schemas.microsoft.com/office/drawing/2014/main" id="{62B5E974-6707-6943-88B7-2273C5936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908467"/>
            <a:ext cx="2658094" cy="786796"/>
          </a:xfrm>
          <a:prstGeom prst="rect">
            <a:avLst/>
          </a:prstGeom>
        </p:spPr>
      </p:pic>
    </p:spTree>
    <p:extLst>
      <p:ext uri="{BB962C8B-B14F-4D97-AF65-F5344CB8AC3E}">
        <p14:creationId xmlns:p14="http://schemas.microsoft.com/office/powerpoint/2010/main" val="5316217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p:txBody>
          <a:bodyPr>
            <a:normAutofit/>
          </a:bodyPr>
          <a:lstStyle>
            <a:lvl1pPr marL="0" indent="0">
              <a:buNone/>
              <a:defRPr sz="1600"/>
            </a:lvl1pPr>
          </a:lstStyle>
          <a:p>
            <a:pPr lvl="0"/>
            <a:r>
              <a:rPr lang="en-US" noProof="0"/>
              <a:t>Click to add content</a:t>
            </a:r>
          </a:p>
        </p:txBody>
      </p:sp>
    </p:spTree>
    <p:extLst>
      <p:ext uri="{BB962C8B-B14F-4D97-AF65-F5344CB8AC3E}">
        <p14:creationId xmlns:p14="http://schemas.microsoft.com/office/powerpoint/2010/main" val="33109289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76DDDB03-C60B-5B44-AAF5-B0C7EA70A4EC}"/>
              </a:ext>
            </a:extLst>
          </p:cNvPr>
          <p:cNvSpPr>
            <a:spLocks noGrp="1"/>
          </p:cNvSpPr>
          <p:nvPr>
            <p:ph idx="1" hasCustomPrompt="1"/>
          </p:nvPr>
        </p:nvSpPr>
        <p:spPr>
          <a:xfrm>
            <a:off x="838200" y="2446477"/>
            <a:ext cx="10515600" cy="3682861"/>
          </a:xfrm>
        </p:spPr>
        <p:txBody>
          <a:bodyPr>
            <a:normAutofit/>
          </a:bodyPr>
          <a:lstStyle>
            <a:lvl1pPr marL="0" indent="0">
              <a:buNone/>
              <a:defRPr sz="1600"/>
            </a:lvl1pPr>
          </a:lstStyle>
          <a:p>
            <a:pPr lvl="0"/>
            <a:r>
              <a:rPr lang="en-US" noProof="0"/>
              <a:t>Click to add content</a:t>
            </a:r>
          </a:p>
        </p:txBody>
      </p:sp>
      <p:sp>
        <p:nvSpPr>
          <p:cNvPr id="4" name="Text Placeholder 2">
            <a:extLst>
              <a:ext uri="{FF2B5EF4-FFF2-40B4-BE49-F238E27FC236}">
                <a16:creationId xmlns:a16="http://schemas.microsoft.com/office/drawing/2014/main" id="{F74B443C-CF84-BF4E-BF04-039C5581FE0C}"/>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Tree>
    <p:extLst>
      <p:ext uri="{BB962C8B-B14F-4D97-AF65-F5344CB8AC3E}">
        <p14:creationId xmlns:p14="http://schemas.microsoft.com/office/powerpoint/2010/main" val="18300913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367C-A9FD-D546-A7CF-F700AB86EB5E}"/>
              </a:ext>
            </a:extLst>
          </p:cNvPr>
          <p:cNvSpPr>
            <a:spLocks noGrp="1"/>
          </p:cNvSpPr>
          <p:nvPr>
            <p:ph type="title" hasCustomPrompt="1"/>
          </p:nvPr>
        </p:nvSpPr>
        <p:spPr/>
        <p:txBody>
          <a:bodyPr/>
          <a:lstStyle/>
          <a:p>
            <a:r>
              <a:rPr lang="en-GB"/>
              <a:t>Click to edit headline</a:t>
            </a:r>
            <a:endParaRPr lang="en-DK"/>
          </a:p>
        </p:txBody>
      </p:sp>
    </p:spTree>
    <p:extLst>
      <p:ext uri="{BB962C8B-B14F-4D97-AF65-F5344CB8AC3E}">
        <p14:creationId xmlns:p14="http://schemas.microsoft.com/office/powerpoint/2010/main" val="118332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itel and two col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p:txBody>
          <a:bodyPr/>
          <a:lstStyle/>
          <a:p>
            <a:r>
              <a:rPr lang="en-GB"/>
              <a:t>Click to edit headline</a:t>
            </a:r>
            <a:endParaRPr lang="en-DK"/>
          </a:p>
        </p:txBody>
      </p:sp>
      <p:sp>
        <p:nvSpPr>
          <p:cNvPr id="3" name="Content Placeholder 2">
            <a:extLst>
              <a:ext uri="{FF2B5EF4-FFF2-40B4-BE49-F238E27FC236}">
                <a16:creationId xmlns:a16="http://schemas.microsoft.com/office/drawing/2014/main" id="{09DB6A2F-0705-5B4B-8F23-69368AA617E9}"/>
              </a:ext>
            </a:extLst>
          </p:cNvPr>
          <p:cNvSpPr>
            <a:spLocks noGrp="1"/>
          </p:cNvSpPr>
          <p:nvPr>
            <p:ph sz="half" idx="1" hasCustomPrompt="1"/>
          </p:nvPr>
        </p:nvSpPr>
        <p:spPr>
          <a:xfrm>
            <a:off x="838200" y="1591294"/>
            <a:ext cx="5181600" cy="4538043"/>
          </a:xfrm>
        </p:spPr>
        <p:txBody>
          <a:bodyPr/>
          <a:lstStyle/>
          <a:p>
            <a:pPr lvl="0"/>
            <a:r>
              <a:rPr lang="en-GB"/>
              <a:t>Click to body text</a:t>
            </a:r>
          </a:p>
          <a:p>
            <a:pPr lvl="1"/>
            <a:r>
              <a:rPr lang="en-GB"/>
              <a:t>Second level</a:t>
            </a:r>
          </a:p>
          <a:p>
            <a:pPr lvl="2"/>
            <a:r>
              <a:rPr lang="en-GB"/>
              <a:t>Third level</a:t>
            </a:r>
          </a:p>
          <a:p>
            <a:pPr lvl="3"/>
            <a:r>
              <a:rPr lang="en-GB"/>
              <a:t>Fourth level</a:t>
            </a:r>
          </a:p>
        </p:txBody>
      </p:sp>
      <p:sp>
        <p:nvSpPr>
          <p:cNvPr id="4" name="Content Placeholder 3">
            <a:extLst>
              <a:ext uri="{FF2B5EF4-FFF2-40B4-BE49-F238E27FC236}">
                <a16:creationId xmlns:a16="http://schemas.microsoft.com/office/drawing/2014/main" id="{31575663-A4E0-DC45-962F-0E0A22CCE6C1}"/>
              </a:ext>
            </a:extLst>
          </p:cNvPr>
          <p:cNvSpPr>
            <a:spLocks noGrp="1"/>
          </p:cNvSpPr>
          <p:nvPr>
            <p:ph sz="half" idx="2" hasCustomPrompt="1"/>
          </p:nvPr>
        </p:nvSpPr>
        <p:spPr>
          <a:xfrm>
            <a:off x="6172200" y="1591294"/>
            <a:ext cx="5181600" cy="4538043"/>
          </a:xfrm>
        </p:spPr>
        <p:txBody>
          <a:bodyPr/>
          <a:lstStyle/>
          <a:p>
            <a:pPr lvl="0"/>
            <a:r>
              <a:rPr lang="en-GB"/>
              <a:t>Click to body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5125831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and two collums with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F832FE-C6C6-7E43-9D05-C02153A4DD33}"/>
              </a:ext>
            </a:extLst>
          </p:cNvPr>
          <p:cNvSpPr>
            <a:spLocks noGrp="1"/>
          </p:cNvSpPr>
          <p:nvPr>
            <p:ph type="body" idx="1" hasCustomPrompt="1"/>
          </p:nvPr>
        </p:nvSpPr>
        <p:spPr>
          <a:xfrm>
            <a:off x="839788" y="1681163"/>
            <a:ext cx="5157787"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
        <p:nvSpPr>
          <p:cNvPr id="4" name="Content Placeholder 3">
            <a:extLst>
              <a:ext uri="{FF2B5EF4-FFF2-40B4-BE49-F238E27FC236}">
                <a16:creationId xmlns:a16="http://schemas.microsoft.com/office/drawing/2014/main" id="{1B459292-AC68-9944-BBC0-14C80A46AD81}"/>
              </a:ext>
            </a:extLst>
          </p:cNvPr>
          <p:cNvSpPr>
            <a:spLocks noGrp="1"/>
          </p:cNvSpPr>
          <p:nvPr>
            <p:ph sz="half" idx="2" hasCustomPrompt="1"/>
          </p:nvPr>
        </p:nvSpPr>
        <p:spPr>
          <a:xfrm>
            <a:off x="839788" y="2505074"/>
            <a:ext cx="5157787" cy="3624263"/>
          </a:xfrm>
        </p:spPr>
        <p:txBody>
          <a:bodyPr/>
          <a:lstStyle/>
          <a:p>
            <a:pPr lvl="0"/>
            <a:r>
              <a:rPr lang="en-GB"/>
              <a:t>Click to body text</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D712E5E3-6345-B546-B189-353E5DD2AB61}"/>
              </a:ext>
            </a:extLst>
          </p:cNvPr>
          <p:cNvSpPr>
            <a:spLocks noGrp="1"/>
          </p:cNvSpPr>
          <p:nvPr>
            <p:ph type="body" sz="quarter" idx="3" hasCustomPrompt="1"/>
          </p:nvPr>
        </p:nvSpPr>
        <p:spPr>
          <a:xfrm>
            <a:off x="6172200" y="1681163"/>
            <a:ext cx="5183188"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
        <p:nvSpPr>
          <p:cNvPr id="6" name="Content Placeholder 5">
            <a:extLst>
              <a:ext uri="{FF2B5EF4-FFF2-40B4-BE49-F238E27FC236}">
                <a16:creationId xmlns:a16="http://schemas.microsoft.com/office/drawing/2014/main" id="{44FA6166-F381-EA4B-B67E-33C66311C802}"/>
              </a:ext>
            </a:extLst>
          </p:cNvPr>
          <p:cNvSpPr>
            <a:spLocks noGrp="1"/>
          </p:cNvSpPr>
          <p:nvPr>
            <p:ph sz="quarter" idx="4" hasCustomPrompt="1"/>
          </p:nvPr>
        </p:nvSpPr>
        <p:spPr>
          <a:xfrm>
            <a:off x="6172200" y="2505074"/>
            <a:ext cx="5183188" cy="3624263"/>
          </a:xfrm>
        </p:spPr>
        <p:txBody>
          <a:bodyPr/>
          <a:lstStyle/>
          <a:p>
            <a:pPr lvl="0"/>
            <a:r>
              <a:rPr lang="en-GB"/>
              <a:t>Click to edit body text</a:t>
            </a:r>
          </a:p>
          <a:p>
            <a:pPr lvl="1"/>
            <a:r>
              <a:rPr lang="en-GB"/>
              <a:t>Second level</a:t>
            </a:r>
          </a:p>
          <a:p>
            <a:pPr lvl="2"/>
            <a:r>
              <a:rPr lang="en-GB"/>
              <a:t>Third level</a:t>
            </a:r>
          </a:p>
          <a:p>
            <a:pPr lvl="3"/>
            <a:r>
              <a:rPr lang="en-GB"/>
              <a:t>Fourth level</a:t>
            </a:r>
          </a:p>
        </p:txBody>
      </p:sp>
      <p:sp>
        <p:nvSpPr>
          <p:cNvPr id="7" name="Title 1">
            <a:extLst>
              <a:ext uri="{FF2B5EF4-FFF2-40B4-BE49-F238E27FC236}">
                <a16:creationId xmlns:a16="http://schemas.microsoft.com/office/drawing/2014/main" id="{55D7E4D4-B6FA-2C41-9FE1-B29B303095CA}"/>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189006821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2652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F5AA48-CD19-F946-BD25-C43D4E25186A}"/>
              </a:ext>
            </a:extLst>
          </p:cNvPr>
          <p:cNvSpPr>
            <a:spLocks noGrp="1"/>
          </p:cNvSpPr>
          <p:nvPr>
            <p:ph type="pic" sz="quarter" idx="10" hasCustomPrompt="1"/>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p:txBody>
      </p:sp>
    </p:spTree>
    <p:extLst>
      <p:ext uri="{BB962C8B-B14F-4D97-AF65-F5344CB8AC3E}">
        <p14:creationId xmlns:p14="http://schemas.microsoft.com/office/powerpoint/2010/main" val="32930522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1.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5183188" y="987425"/>
            <a:ext cx="6172200" cy="4881562"/>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Tree>
    <p:extLst>
      <p:ext uri="{BB962C8B-B14F-4D97-AF65-F5344CB8AC3E}">
        <p14:creationId xmlns:p14="http://schemas.microsoft.com/office/powerpoint/2010/main" val="14651424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2.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t">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839788" y="2510724"/>
            <a:ext cx="10515600" cy="3618614"/>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5008832" y="987424"/>
            <a:ext cx="6343380" cy="13218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11217267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3. Content with caption with backgra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A36FCD-C876-E340-B4BD-98A7CFFF5992}"/>
              </a:ext>
            </a:extLst>
          </p:cNvPr>
          <p:cNvSpPr/>
          <p:nvPr userDrawn="1"/>
        </p:nvSpPr>
        <p:spPr>
          <a:xfrm>
            <a:off x="5982346" y="0"/>
            <a:ext cx="6209654"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EAC362CE-1C2E-7B4B-B66F-C6E24CDC44D9}"/>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3" name="Content Placeholder 2">
            <a:extLst>
              <a:ext uri="{FF2B5EF4-FFF2-40B4-BE49-F238E27FC236}">
                <a16:creationId xmlns:a16="http://schemas.microsoft.com/office/drawing/2014/main" id="{332366F0-F8F2-0E4E-A40C-E326FDB826EF}"/>
              </a:ext>
            </a:extLst>
          </p:cNvPr>
          <p:cNvSpPr>
            <a:spLocks noGrp="1"/>
          </p:cNvSpPr>
          <p:nvPr>
            <p:ph idx="1" hasCustomPrompt="1"/>
          </p:nvPr>
        </p:nvSpPr>
        <p:spPr>
          <a:xfrm>
            <a:off x="6878071" y="987425"/>
            <a:ext cx="4474141" cy="4873625"/>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4" name="Text Placeholder 3">
            <a:extLst>
              <a:ext uri="{FF2B5EF4-FFF2-40B4-BE49-F238E27FC236}">
                <a16:creationId xmlns:a16="http://schemas.microsoft.com/office/drawing/2014/main" id="{E68F2124-88B9-934B-9C26-03205B4CA7CC}"/>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141501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Desvider slide">
    <p:bg>
      <p:bgPr>
        <a:solidFill>
          <a:srgbClr val="005E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26-56F0-E94D-BCCA-D8EF73E11E1C}"/>
              </a:ext>
            </a:extLst>
          </p:cNvPr>
          <p:cNvSpPr>
            <a:spLocks noGrp="1"/>
          </p:cNvSpPr>
          <p:nvPr>
            <p:ph type="title" hasCustomPrompt="1"/>
          </p:nvPr>
        </p:nvSpPr>
        <p:spPr>
          <a:xfrm>
            <a:off x="831850" y="1162374"/>
            <a:ext cx="10515600" cy="1859795"/>
          </a:xfrm>
        </p:spPr>
        <p:txBody>
          <a:bodyPr anchor="t">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GB"/>
              <a:t>CLICK TO EDIT MASTER </a:t>
            </a:r>
            <a:br>
              <a:rPr lang="en-GB"/>
            </a:br>
            <a:r>
              <a:rPr lang="en-GB"/>
              <a:t>TITLE STYLE</a:t>
            </a:r>
            <a:endParaRPr lang="en-DK"/>
          </a:p>
        </p:txBody>
      </p:sp>
      <p:pic>
        <p:nvPicPr>
          <p:cNvPr id="5" name="Picture 4">
            <a:extLst>
              <a:ext uri="{FF2B5EF4-FFF2-40B4-BE49-F238E27FC236}">
                <a16:creationId xmlns:a16="http://schemas.microsoft.com/office/drawing/2014/main" id="{502F3AA1-D12E-3649-A14A-438E45D68B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36730" y="5075861"/>
            <a:ext cx="2658094" cy="2658094"/>
          </a:xfrm>
          <a:prstGeom prst="rect">
            <a:avLst/>
          </a:prstGeom>
        </p:spPr>
      </p:pic>
    </p:spTree>
    <p:extLst>
      <p:ext uri="{BB962C8B-B14F-4D97-AF65-F5344CB8AC3E}">
        <p14:creationId xmlns:p14="http://schemas.microsoft.com/office/powerpoint/2010/main" val="2320457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 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97F28D-CB1D-DD43-9600-10AEE0530AAD}"/>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D0608F7A-907B-CA48-8896-5AD9F9A8BA78}"/>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10" name="Picture 9">
            <a:extLst>
              <a:ext uri="{FF2B5EF4-FFF2-40B4-BE49-F238E27FC236}">
                <a16:creationId xmlns:a16="http://schemas.microsoft.com/office/drawing/2014/main" id="{923DDBE4-FBBC-D64C-9906-670ACA7CDD5A}"/>
              </a:ext>
            </a:extLst>
          </p:cNvPr>
          <p:cNvPicPr>
            <a:picLocks noChangeAspect="1"/>
          </p:cNvPicPr>
          <p:nvPr userDrawn="1"/>
        </p:nvPicPr>
        <p:blipFill>
          <a:blip r:embed="rId2" cstate="screen">
            <a:alphaModFix amt="48000"/>
            <a:extLst>
              <a:ext uri="{28A0092B-C50C-407E-A947-70E740481C1C}">
                <a14:useLocalDpi xmlns:a14="http://schemas.microsoft.com/office/drawing/2010/main"/>
              </a:ext>
            </a:extLst>
          </a:blip>
          <a:stretch>
            <a:fillRect/>
          </a:stretch>
        </p:blipFill>
        <p:spPr>
          <a:xfrm>
            <a:off x="9835413" y="147620"/>
            <a:ext cx="2947047" cy="2008236"/>
          </a:xfrm>
          <a:prstGeom prst="rect">
            <a:avLst/>
          </a:prstGeom>
          <a:effectLst>
            <a:reflection endPos="0" dist="50800" dir="5400000" sy="-100000" algn="bl" rotWithShape="0"/>
          </a:effectLst>
        </p:spPr>
      </p:pic>
      <p:pic>
        <p:nvPicPr>
          <p:cNvPr id="11" name="Picture 10">
            <a:extLst>
              <a:ext uri="{FF2B5EF4-FFF2-40B4-BE49-F238E27FC236}">
                <a16:creationId xmlns:a16="http://schemas.microsoft.com/office/drawing/2014/main" id="{1336A806-ADFA-1646-A4EF-BCAFEF059A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3033" y="274235"/>
            <a:ext cx="5019141" cy="3420246"/>
          </a:xfrm>
          <a:prstGeom prst="rect">
            <a:avLst/>
          </a:prstGeom>
        </p:spPr>
      </p:pic>
      <p:pic>
        <p:nvPicPr>
          <p:cNvPr id="12" name="Picture 11">
            <a:extLst>
              <a:ext uri="{FF2B5EF4-FFF2-40B4-BE49-F238E27FC236}">
                <a16:creationId xmlns:a16="http://schemas.microsoft.com/office/drawing/2014/main" id="{8110A265-40C8-9743-B23E-5C561940B175}"/>
              </a:ext>
            </a:extLst>
          </p:cNvPr>
          <p:cNvPicPr>
            <a:picLocks noChangeAspect="1"/>
          </p:cNvPicPr>
          <p:nvPr userDrawn="1"/>
        </p:nvPicPr>
        <p:blipFill>
          <a:blip r:embed="rId4"/>
          <a:stretch>
            <a:fillRect/>
          </a:stretch>
        </p:blipFill>
        <p:spPr>
          <a:xfrm>
            <a:off x="7860300" y="1912854"/>
            <a:ext cx="2433485" cy="3130759"/>
          </a:xfrm>
          <a:prstGeom prst="rect">
            <a:avLst/>
          </a:prstGeom>
        </p:spPr>
      </p:pic>
    </p:spTree>
    <p:extLst>
      <p:ext uri="{BB962C8B-B14F-4D97-AF65-F5344CB8AC3E}">
        <p14:creationId xmlns:p14="http://schemas.microsoft.com/office/powerpoint/2010/main" val="16507773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3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14:bounceEnd="50000">
                                          <p:cBhvr additive="base">
                                            <p:cTn id="11" dur="3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0-#ppt_w/2"/>
                                              </p:val>
                                            </p:tav>
                                            <p:tav tm="100000">
                                              <p:val>
                                                <p:strVal val="#ppt_x"/>
                                              </p:val>
                                            </p:tav>
                                          </p:tavLst>
                                        </p:anim>
                                        <p:anim calcmode="lin" valueType="num">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0-#ppt_w/2"/>
                                              </p:val>
                                            </p:tav>
                                            <p:tav tm="100000">
                                              <p:val>
                                                <p:strVal val="#ppt_x"/>
                                              </p:val>
                                            </p:tav>
                                          </p:tavLst>
                                        </p:anim>
                                        <p:anim calcmode="lin" valueType="num">
                                          <p:cBhvr additive="base">
                                            <p:cTn id="12" dur="3000" fill="hold"/>
                                            <p:tgtEl>
                                              <p:spTgt spid="10"/>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1937-B8CC-C94F-9E60-718F491F63C1}"/>
              </a:ext>
            </a:extLst>
          </p:cNvPr>
          <p:cNvSpPr>
            <a:spLocks noGrp="1"/>
          </p:cNvSpPr>
          <p:nvPr>
            <p:ph type="title" hasCustomPrompt="1"/>
          </p:nvPr>
        </p:nvSpPr>
        <p:spPr/>
        <p:txBody>
          <a:bodyPr/>
          <a:lstStyle>
            <a:lvl1pPr algn="ctr">
              <a:defRPr/>
            </a:lvl1pPr>
          </a:lstStyle>
          <a:p>
            <a:r>
              <a:rPr lang="en-GB"/>
              <a:t>Click to edit headline</a:t>
            </a:r>
            <a:endParaRPr lang="en-DK"/>
          </a:p>
        </p:txBody>
      </p:sp>
      <p:sp>
        <p:nvSpPr>
          <p:cNvPr id="3" name="Oval 2">
            <a:extLst>
              <a:ext uri="{FF2B5EF4-FFF2-40B4-BE49-F238E27FC236}">
                <a16:creationId xmlns:a16="http://schemas.microsoft.com/office/drawing/2014/main" id="{155AAE04-6076-F042-A44E-795AA309A03F}"/>
              </a:ext>
            </a:extLst>
          </p:cNvPr>
          <p:cNvSpPr/>
          <p:nvPr userDrawn="1"/>
        </p:nvSpPr>
        <p:spPr>
          <a:xfrm>
            <a:off x="983628"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Oval 3">
            <a:extLst>
              <a:ext uri="{FF2B5EF4-FFF2-40B4-BE49-F238E27FC236}">
                <a16:creationId xmlns:a16="http://schemas.microsoft.com/office/drawing/2014/main" id="{FD70E925-7586-A040-ACA5-1474F919E4F3}"/>
              </a:ext>
            </a:extLst>
          </p:cNvPr>
          <p:cNvSpPr/>
          <p:nvPr userDrawn="1"/>
        </p:nvSpPr>
        <p:spPr>
          <a:xfrm>
            <a:off x="4391876"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Oval 4">
            <a:extLst>
              <a:ext uri="{FF2B5EF4-FFF2-40B4-BE49-F238E27FC236}">
                <a16:creationId xmlns:a16="http://schemas.microsoft.com/office/drawing/2014/main" id="{76F0DCDD-C0E7-FD42-BD57-99E5AB505108}"/>
              </a:ext>
            </a:extLst>
          </p:cNvPr>
          <p:cNvSpPr/>
          <p:nvPr userDrawn="1"/>
        </p:nvSpPr>
        <p:spPr>
          <a:xfrm>
            <a:off x="7800124" y="2197316"/>
            <a:ext cx="3408248" cy="3408248"/>
          </a:xfrm>
          <a:prstGeom prst="ellipse">
            <a:avLst/>
          </a:prstGeom>
          <a:noFill/>
          <a:ln w="133350">
            <a:solidFill>
              <a:srgbClr val="31B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 Placeholder 2">
            <a:extLst>
              <a:ext uri="{FF2B5EF4-FFF2-40B4-BE49-F238E27FC236}">
                <a16:creationId xmlns:a16="http://schemas.microsoft.com/office/drawing/2014/main" id="{6EEC73A5-32FC-134A-BC52-A7264DEBCFFA}"/>
              </a:ext>
            </a:extLst>
          </p:cNvPr>
          <p:cNvSpPr>
            <a:spLocks noGrp="1"/>
          </p:cNvSpPr>
          <p:nvPr>
            <p:ph type="body" idx="1" hasCustomPrompt="1"/>
          </p:nvPr>
        </p:nvSpPr>
        <p:spPr>
          <a:xfrm>
            <a:off x="1495823"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8" name="Text Placeholder 3">
            <a:extLst>
              <a:ext uri="{FF2B5EF4-FFF2-40B4-BE49-F238E27FC236}">
                <a16:creationId xmlns:a16="http://schemas.microsoft.com/office/drawing/2014/main" id="{93AF4D67-4EE4-B542-8EDB-6EC117C03CF8}"/>
              </a:ext>
            </a:extLst>
          </p:cNvPr>
          <p:cNvSpPr>
            <a:spLocks noGrp="1"/>
          </p:cNvSpPr>
          <p:nvPr>
            <p:ph type="body" sz="half" idx="2" hasCustomPrompt="1"/>
          </p:nvPr>
        </p:nvSpPr>
        <p:spPr>
          <a:xfrm>
            <a:off x="1495823"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9" name="Text Placeholder 2">
            <a:extLst>
              <a:ext uri="{FF2B5EF4-FFF2-40B4-BE49-F238E27FC236}">
                <a16:creationId xmlns:a16="http://schemas.microsoft.com/office/drawing/2014/main" id="{157B943A-42BF-ED4A-B4FC-41D581D06CEB}"/>
              </a:ext>
            </a:extLst>
          </p:cNvPr>
          <p:cNvSpPr>
            <a:spLocks noGrp="1"/>
          </p:cNvSpPr>
          <p:nvPr>
            <p:ph type="body" idx="10" hasCustomPrompt="1"/>
          </p:nvPr>
        </p:nvSpPr>
        <p:spPr>
          <a:xfrm>
            <a:off x="4889952"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0" name="Text Placeholder 3">
            <a:extLst>
              <a:ext uri="{FF2B5EF4-FFF2-40B4-BE49-F238E27FC236}">
                <a16:creationId xmlns:a16="http://schemas.microsoft.com/office/drawing/2014/main" id="{6DDD60C8-0A4A-E747-9C40-5BF6D3540EE5}"/>
              </a:ext>
            </a:extLst>
          </p:cNvPr>
          <p:cNvSpPr>
            <a:spLocks noGrp="1"/>
          </p:cNvSpPr>
          <p:nvPr>
            <p:ph type="body" sz="half" idx="11" hasCustomPrompt="1"/>
          </p:nvPr>
        </p:nvSpPr>
        <p:spPr>
          <a:xfrm>
            <a:off x="4889952"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
        <p:nvSpPr>
          <p:cNvPr id="11" name="Text Placeholder 2">
            <a:extLst>
              <a:ext uri="{FF2B5EF4-FFF2-40B4-BE49-F238E27FC236}">
                <a16:creationId xmlns:a16="http://schemas.microsoft.com/office/drawing/2014/main" id="{760EB7A0-85AC-2847-B1AE-97141251DE73}"/>
              </a:ext>
            </a:extLst>
          </p:cNvPr>
          <p:cNvSpPr>
            <a:spLocks noGrp="1"/>
          </p:cNvSpPr>
          <p:nvPr>
            <p:ph type="body" idx="12" hasCustomPrompt="1"/>
          </p:nvPr>
        </p:nvSpPr>
        <p:spPr>
          <a:xfrm>
            <a:off x="8330576" y="3017044"/>
            <a:ext cx="2383858" cy="823912"/>
          </a:xfrm>
        </p:spPr>
        <p:txBody>
          <a:bodyPr anchor="b">
            <a:normAutofit/>
          </a:bodyPr>
          <a:lstStyle>
            <a:lvl1pPr marL="0" indent="0" algn="ctr">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Headline</a:t>
            </a:r>
          </a:p>
        </p:txBody>
      </p:sp>
      <p:sp>
        <p:nvSpPr>
          <p:cNvPr id="12" name="Text Placeholder 3">
            <a:extLst>
              <a:ext uri="{FF2B5EF4-FFF2-40B4-BE49-F238E27FC236}">
                <a16:creationId xmlns:a16="http://schemas.microsoft.com/office/drawing/2014/main" id="{B0CE3CD1-3931-E546-9CDB-D0DAE779D7C4}"/>
              </a:ext>
            </a:extLst>
          </p:cNvPr>
          <p:cNvSpPr>
            <a:spLocks noGrp="1"/>
          </p:cNvSpPr>
          <p:nvPr>
            <p:ph type="body" sz="half" idx="13" hasCustomPrompt="1"/>
          </p:nvPr>
        </p:nvSpPr>
        <p:spPr>
          <a:xfrm>
            <a:off x="8330576" y="3846606"/>
            <a:ext cx="2383858" cy="1038388"/>
          </a:xfrm>
        </p:spPr>
        <p:txBody>
          <a:bodyPr>
            <a:norm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a:t>
            </a:r>
            <a:br>
              <a:rPr lang="en-GB"/>
            </a:br>
            <a:r>
              <a:rPr lang="en-GB"/>
              <a:t>body text</a:t>
            </a:r>
          </a:p>
        </p:txBody>
      </p:sp>
    </p:spTree>
    <p:extLst>
      <p:ext uri="{BB962C8B-B14F-4D97-AF65-F5344CB8AC3E}">
        <p14:creationId xmlns:p14="http://schemas.microsoft.com/office/powerpoint/2010/main" val="374566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 cirkel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7281-9265-AE46-9EB5-528EDB99AC43}"/>
              </a:ext>
            </a:extLst>
          </p:cNvPr>
          <p:cNvSpPr>
            <a:spLocks noGrp="1"/>
          </p:cNvSpPr>
          <p:nvPr>
            <p:ph type="title" hasCustomPrompt="1"/>
          </p:nvPr>
        </p:nvSpPr>
        <p:spPr/>
        <p:txBody>
          <a:bodyPr/>
          <a:lstStyle>
            <a:lvl1pPr algn="ctr">
              <a:defRPr/>
            </a:lvl1pPr>
          </a:lstStyle>
          <a:p>
            <a:r>
              <a:rPr lang="en-GB"/>
              <a:t>Click to edit headline</a:t>
            </a:r>
            <a:endParaRPr lang="en-DK"/>
          </a:p>
        </p:txBody>
      </p:sp>
      <p:sp>
        <p:nvSpPr>
          <p:cNvPr id="3" name="Text Placeholder 2">
            <a:extLst>
              <a:ext uri="{FF2B5EF4-FFF2-40B4-BE49-F238E27FC236}">
                <a16:creationId xmlns:a16="http://schemas.microsoft.com/office/drawing/2014/main" id="{8355C073-B12B-1444-BB77-A00E195329B5}"/>
              </a:ext>
            </a:extLst>
          </p:cNvPr>
          <p:cNvSpPr>
            <a:spLocks noGrp="1"/>
          </p:cNvSpPr>
          <p:nvPr>
            <p:ph type="body" sz="quarter" idx="13" hasCustomPrompt="1"/>
          </p:nvPr>
        </p:nvSpPr>
        <p:spPr>
          <a:xfrm>
            <a:off x="655880" y="4435064"/>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4" name="Text Placeholder 2">
            <a:extLst>
              <a:ext uri="{FF2B5EF4-FFF2-40B4-BE49-F238E27FC236}">
                <a16:creationId xmlns:a16="http://schemas.microsoft.com/office/drawing/2014/main" id="{0E2D33E0-DF84-C74B-BEA6-35455C7A61D2}"/>
              </a:ext>
            </a:extLst>
          </p:cNvPr>
          <p:cNvSpPr>
            <a:spLocks noGrp="1"/>
          </p:cNvSpPr>
          <p:nvPr>
            <p:ph type="body" sz="quarter" idx="14" hasCustomPrompt="1"/>
          </p:nvPr>
        </p:nvSpPr>
        <p:spPr>
          <a:xfrm>
            <a:off x="655880" y="2469328"/>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5" name="Oval 4">
            <a:extLst>
              <a:ext uri="{FF2B5EF4-FFF2-40B4-BE49-F238E27FC236}">
                <a16:creationId xmlns:a16="http://schemas.microsoft.com/office/drawing/2014/main" id="{75C9C77B-661E-914B-AD8F-BB2F7D1129D6}"/>
              </a:ext>
            </a:extLst>
          </p:cNvPr>
          <p:cNvSpPr/>
          <p:nvPr userDrawn="1"/>
        </p:nvSpPr>
        <p:spPr>
          <a:xfrm>
            <a:off x="4126520" y="2110154"/>
            <a:ext cx="2145323" cy="2145323"/>
          </a:xfrm>
          <a:prstGeom prst="ellipse">
            <a:avLst/>
          </a:prstGeom>
          <a:solidFill>
            <a:srgbClr val="005E5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Oval 5">
            <a:extLst>
              <a:ext uri="{FF2B5EF4-FFF2-40B4-BE49-F238E27FC236}">
                <a16:creationId xmlns:a16="http://schemas.microsoft.com/office/drawing/2014/main" id="{BDE16738-EACC-444A-B7DB-6A9E57D8C19B}"/>
              </a:ext>
            </a:extLst>
          </p:cNvPr>
          <p:cNvSpPr/>
          <p:nvPr userDrawn="1"/>
        </p:nvSpPr>
        <p:spPr>
          <a:xfrm>
            <a:off x="5955320" y="2110154"/>
            <a:ext cx="2145323" cy="2145323"/>
          </a:xfrm>
          <a:prstGeom prst="ellipse">
            <a:avLst/>
          </a:prstGeom>
          <a:solidFill>
            <a:srgbClr val="EF7545">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7" name="Oval 6">
            <a:extLst>
              <a:ext uri="{FF2B5EF4-FFF2-40B4-BE49-F238E27FC236}">
                <a16:creationId xmlns:a16="http://schemas.microsoft.com/office/drawing/2014/main" id="{4E0DD1D6-BEC1-574C-8338-416C29664A24}"/>
              </a:ext>
            </a:extLst>
          </p:cNvPr>
          <p:cNvSpPr/>
          <p:nvPr userDrawn="1"/>
        </p:nvSpPr>
        <p:spPr>
          <a:xfrm>
            <a:off x="5955320" y="3896306"/>
            <a:ext cx="2145323" cy="2145323"/>
          </a:xfrm>
          <a:prstGeom prst="ellipse">
            <a:avLst/>
          </a:prstGeom>
          <a:solidFill>
            <a:srgbClr val="31B49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Oval 7">
            <a:extLst>
              <a:ext uri="{FF2B5EF4-FFF2-40B4-BE49-F238E27FC236}">
                <a16:creationId xmlns:a16="http://schemas.microsoft.com/office/drawing/2014/main" id="{CE251195-1C06-AE48-88F6-DEF0E81E645F}"/>
              </a:ext>
            </a:extLst>
          </p:cNvPr>
          <p:cNvSpPr/>
          <p:nvPr userDrawn="1"/>
        </p:nvSpPr>
        <p:spPr>
          <a:xfrm>
            <a:off x="4179273" y="3896306"/>
            <a:ext cx="2145323" cy="2145323"/>
          </a:xfrm>
          <a:prstGeom prst="ellipse">
            <a:avLst/>
          </a:prstGeom>
          <a:solidFill>
            <a:srgbClr val="A7D4D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ext Placeholder 2">
            <a:extLst>
              <a:ext uri="{FF2B5EF4-FFF2-40B4-BE49-F238E27FC236}">
                <a16:creationId xmlns:a16="http://schemas.microsoft.com/office/drawing/2014/main" id="{59CC256F-9FCD-534D-931F-6E03A016142B}"/>
              </a:ext>
            </a:extLst>
          </p:cNvPr>
          <p:cNvSpPr>
            <a:spLocks noGrp="1"/>
          </p:cNvSpPr>
          <p:nvPr>
            <p:ph type="body" sz="quarter" idx="15" hasCustomPrompt="1"/>
          </p:nvPr>
        </p:nvSpPr>
        <p:spPr>
          <a:xfrm>
            <a:off x="8253044" y="4435064"/>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10" name="Text Placeholder 2">
            <a:extLst>
              <a:ext uri="{FF2B5EF4-FFF2-40B4-BE49-F238E27FC236}">
                <a16:creationId xmlns:a16="http://schemas.microsoft.com/office/drawing/2014/main" id="{58A272E4-3375-914D-ADCD-6212FA2173B7}"/>
              </a:ext>
            </a:extLst>
          </p:cNvPr>
          <p:cNvSpPr>
            <a:spLocks noGrp="1"/>
          </p:cNvSpPr>
          <p:nvPr>
            <p:ph type="body" sz="quarter" idx="16" hasCustomPrompt="1"/>
          </p:nvPr>
        </p:nvSpPr>
        <p:spPr>
          <a:xfrm>
            <a:off x="8253044" y="2469328"/>
            <a:ext cx="3247291" cy="1426978"/>
          </a:xfrm>
          <a:prstGeom prst="rect">
            <a:avLst/>
          </a:prstGeom>
        </p:spPr>
        <p:txBody>
          <a:bodyPr/>
          <a:lstStyle>
            <a:lvl1pPr marL="0" indent="0">
              <a:buNone/>
              <a:defRPr sz="2000">
                <a:solidFill>
                  <a:srgbClr val="2B2A2A"/>
                </a:solidFill>
              </a:defRPr>
            </a:lvl1pPr>
          </a:lstStyle>
          <a:p>
            <a:pPr lvl="0"/>
            <a:r>
              <a:rPr lang="en-GB"/>
              <a:t>Click to edit body text</a:t>
            </a:r>
          </a:p>
        </p:txBody>
      </p:sp>
      <p:sp>
        <p:nvSpPr>
          <p:cNvPr id="11" name="Text Placeholder 2">
            <a:extLst>
              <a:ext uri="{FF2B5EF4-FFF2-40B4-BE49-F238E27FC236}">
                <a16:creationId xmlns:a16="http://schemas.microsoft.com/office/drawing/2014/main" id="{637CB4DB-859B-0A45-947F-A90D62977AFF}"/>
              </a:ext>
            </a:extLst>
          </p:cNvPr>
          <p:cNvSpPr>
            <a:spLocks noGrp="1"/>
          </p:cNvSpPr>
          <p:nvPr>
            <p:ph type="body" sz="quarter" idx="17" hasCustomPrompt="1"/>
          </p:nvPr>
        </p:nvSpPr>
        <p:spPr>
          <a:xfrm>
            <a:off x="6283568" y="2856190"/>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2" name="Text Placeholder 2">
            <a:extLst>
              <a:ext uri="{FF2B5EF4-FFF2-40B4-BE49-F238E27FC236}">
                <a16:creationId xmlns:a16="http://schemas.microsoft.com/office/drawing/2014/main" id="{FB08AF07-BA9E-AA48-B1AF-1B8CCCCEF8D0}"/>
              </a:ext>
            </a:extLst>
          </p:cNvPr>
          <p:cNvSpPr>
            <a:spLocks noGrp="1"/>
          </p:cNvSpPr>
          <p:nvPr>
            <p:ph type="body" sz="quarter" idx="18" hasCustomPrompt="1"/>
          </p:nvPr>
        </p:nvSpPr>
        <p:spPr>
          <a:xfrm>
            <a:off x="4443043" y="2856190"/>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3" name="Text Placeholder 2">
            <a:extLst>
              <a:ext uri="{FF2B5EF4-FFF2-40B4-BE49-F238E27FC236}">
                <a16:creationId xmlns:a16="http://schemas.microsoft.com/office/drawing/2014/main" id="{8710B9AE-E92E-844F-8D79-BB9E99469DC1}"/>
              </a:ext>
            </a:extLst>
          </p:cNvPr>
          <p:cNvSpPr>
            <a:spLocks noGrp="1"/>
          </p:cNvSpPr>
          <p:nvPr>
            <p:ph type="body" sz="quarter" idx="19" hasCustomPrompt="1"/>
          </p:nvPr>
        </p:nvSpPr>
        <p:spPr>
          <a:xfrm>
            <a:off x="4431318" y="4722783"/>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
        <p:nvSpPr>
          <p:cNvPr id="14" name="Text Placeholder 2">
            <a:extLst>
              <a:ext uri="{FF2B5EF4-FFF2-40B4-BE49-F238E27FC236}">
                <a16:creationId xmlns:a16="http://schemas.microsoft.com/office/drawing/2014/main" id="{D160A26D-8FAB-E844-AEED-81D09E00495C}"/>
              </a:ext>
            </a:extLst>
          </p:cNvPr>
          <p:cNvSpPr>
            <a:spLocks noGrp="1"/>
          </p:cNvSpPr>
          <p:nvPr>
            <p:ph type="body" sz="quarter" idx="20" hasCustomPrompt="1"/>
          </p:nvPr>
        </p:nvSpPr>
        <p:spPr>
          <a:xfrm>
            <a:off x="6271843" y="4715108"/>
            <a:ext cx="1524002" cy="572810"/>
          </a:xfrm>
          <a:prstGeom prst="rect">
            <a:avLst/>
          </a:prstGeom>
        </p:spPr>
        <p:txBody>
          <a:bodyPr anchor="ctr"/>
          <a:lstStyle>
            <a:lvl1pPr marL="0" indent="0" algn="ctr">
              <a:buNone/>
              <a:defRPr sz="1800" b="1">
                <a:solidFill>
                  <a:schemeClr val="accent1"/>
                </a:solidFill>
              </a:defRPr>
            </a:lvl1pPr>
          </a:lstStyle>
          <a:p>
            <a:pPr lvl="0"/>
            <a:r>
              <a:rPr lang="en-US"/>
              <a:t>Headline</a:t>
            </a:r>
          </a:p>
        </p:txBody>
      </p:sp>
    </p:spTree>
    <p:extLst>
      <p:ext uri="{BB962C8B-B14F-4D97-AF65-F5344CB8AC3E}">
        <p14:creationId xmlns:p14="http://schemas.microsoft.com/office/powerpoint/2010/main" val="6482408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peline, colo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BBA057-2185-3349-B074-F9A16E0A22C9}"/>
              </a:ext>
            </a:extLst>
          </p:cNvPr>
          <p:cNvGrpSpPr/>
          <p:nvPr userDrawn="1"/>
        </p:nvGrpSpPr>
        <p:grpSpPr>
          <a:xfrm>
            <a:off x="839682" y="2746289"/>
            <a:ext cx="11242796" cy="1925111"/>
            <a:chOff x="838202" y="2647746"/>
            <a:chExt cx="11244260" cy="1925362"/>
          </a:xfrm>
        </p:grpSpPr>
        <p:sp>
          <p:nvSpPr>
            <p:cNvPr id="9" name="Freeform: Shape 42">
              <a:extLst>
                <a:ext uri="{FF2B5EF4-FFF2-40B4-BE49-F238E27FC236}">
                  <a16:creationId xmlns:a16="http://schemas.microsoft.com/office/drawing/2014/main" id="{D0681222-3E06-6C4C-90EB-E9A65E487260}"/>
                </a:ext>
              </a:extLst>
            </p:cNvPr>
            <p:cNvSpPr/>
            <p:nvPr/>
          </p:nvSpPr>
          <p:spPr bwMode="auto">
            <a:xfrm>
              <a:off x="11696219" y="2647746"/>
              <a:ext cx="247890" cy="1925362"/>
            </a:xfrm>
            <a:custGeom>
              <a:avLst/>
              <a:gdLst>
                <a:gd name="connsiteX0" fmla="*/ 0 w 247890"/>
                <a:gd name="connsiteY0" fmla="*/ 0 h 1925362"/>
                <a:gd name="connsiteX1" fmla="*/ 25344 w 247890"/>
                <a:gd name="connsiteY1" fmla="*/ 4970 h 1925362"/>
                <a:gd name="connsiteX2" fmla="*/ 247890 w 247890"/>
                <a:gd name="connsiteY2" fmla="*/ 962681 h 1925362"/>
                <a:gd name="connsiteX3" fmla="*/ 25344 w 247890"/>
                <a:gd name="connsiteY3" fmla="*/ 1920392 h 1925362"/>
                <a:gd name="connsiteX4" fmla="*/ 0 w 247890"/>
                <a:gd name="connsiteY4" fmla="*/ 1925362 h 1925362"/>
                <a:gd name="connsiteX5" fmla="*/ 0 w 247890"/>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0" h="1925362">
                  <a:moveTo>
                    <a:pt x="0" y="0"/>
                  </a:moveTo>
                  <a:lnTo>
                    <a:pt x="25344" y="4970"/>
                  </a:lnTo>
                  <a:cubicBezTo>
                    <a:pt x="150345" y="54269"/>
                    <a:pt x="247890" y="464237"/>
                    <a:pt x="247890" y="962681"/>
                  </a:cubicBezTo>
                  <a:cubicBezTo>
                    <a:pt x="247890" y="1461126"/>
                    <a:pt x="150345" y="1871093"/>
                    <a:pt x="25344" y="1920392"/>
                  </a:cubicBezTo>
                  <a:lnTo>
                    <a:pt x="0" y="1925362"/>
                  </a:lnTo>
                  <a:lnTo>
                    <a:pt x="0" y="0"/>
                  </a:ln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0" name="Freeform: Shape 41">
              <a:extLst>
                <a:ext uri="{FF2B5EF4-FFF2-40B4-BE49-F238E27FC236}">
                  <a16:creationId xmlns:a16="http://schemas.microsoft.com/office/drawing/2014/main" id="{5EC7D074-F283-3948-A5F6-734E910FF292}"/>
                </a:ext>
              </a:extLst>
            </p:cNvPr>
            <p:cNvSpPr/>
            <p:nvPr/>
          </p:nvSpPr>
          <p:spPr bwMode="auto">
            <a:xfrm>
              <a:off x="11448327" y="2647746"/>
              <a:ext cx="247892" cy="1925362"/>
            </a:xfrm>
            <a:custGeom>
              <a:avLst/>
              <a:gdLst>
                <a:gd name="connsiteX0" fmla="*/ 247891 w 247892"/>
                <a:gd name="connsiteY0" fmla="*/ 0 h 1925362"/>
                <a:gd name="connsiteX1" fmla="*/ 247892 w 247892"/>
                <a:gd name="connsiteY1" fmla="*/ 0 h 1925362"/>
                <a:gd name="connsiteX2" fmla="*/ 247892 w 247892"/>
                <a:gd name="connsiteY2" fmla="*/ 1925362 h 1925362"/>
                <a:gd name="connsiteX3" fmla="*/ 247891 w 247892"/>
                <a:gd name="connsiteY3" fmla="*/ 1925362 h 1925362"/>
                <a:gd name="connsiteX4" fmla="*/ 0 w 247892"/>
                <a:gd name="connsiteY4" fmla="*/ 962681 h 1925362"/>
                <a:gd name="connsiteX5" fmla="*/ 247891 w 247892"/>
                <a:gd name="connsiteY5"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92" h="1925362">
                  <a:moveTo>
                    <a:pt x="247891" y="0"/>
                  </a:moveTo>
                  <a:lnTo>
                    <a:pt x="247892" y="0"/>
                  </a:lnTo>
                  <a:lnTo>
                    <a:pt x="247892" y="1925362"/>
                  </a:lnTo>
                  <a:lnTo>
                    <a:pt x="247891" y="1925362"/>
                  </a:lnTo>
                  <a:cubicBezTo>
                    <a:pt x="110985" y="1925362"/>
                    <a:pt x="0" y="1494355"/>
                    <a:pt x="0" y="962681"/>
                  </a:cubicBezTo>
                  <a:cubicBezTo>
                    <a:pt x="0" y="431007"/>
                    <a:pt x="110985" y="0"/>
                    <a:pt x="247891" y="0"/>
                  </a:cubicBezTo>
                  <a:close/>
                </a:path>
              </a:pathLst>
            </a:cu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a:bodyPr>
            <a:lstStyle/>
            <a:p>
              <a:pPr algn="l"/>
              <a:endParaRPr lang="en-US" sz="1800" noProof="0"/>
            </a:p>
          </p:txBody>
        </p:sp>
        <p:sp>
          <p:nvSpPr>
            <p:cNvPr id="11" name="Rectangle 10">
              <a:extLst>
                <a:ext uri="{FF2B5EF4-FFF2-40B4-BE49-F238E27FC236}">
                  <a16:creationId xmlns:a16="http://schemas.microsoft.com/office/drawing/2014/main" id="{4D081180-C04D-F44E-94A2-79C45CEDD3E6}"/>
                </a:ext>
              </a:extLst>
            </p:cNvPr>
            <p:cNvSpPr/>
            <p:nvPr/>
          </p:nvSpPr>
          <p:spPr bwMode="auto">
            <a:xfrm flipH="1">
              <a:off x="878681" y="3429000"/>
              <a:ext cx="11203781" cy="362858"/>
            </a:xfrm>
            <a:prstGeom prst="rect">
              <a:avLst/>
            </a:prstGeom>
            <a:solidFill>
              <a:schemeClr val="bg1">
                <a:lumMod val="85000"/>
              </a:schemeClr>
            </a:solidFill>
            <a:ln>
              <a:noFill/>
            </a:ln>
          </p:spPr>
          <p:txBody>
            <a:bodyPr vert="horz" wrap="square" lIns="91428" tIns="45714" rIns="91428" bIns="45714" numCol="1" rtlCol="0" anchor="t" anchorCtr="0" compatLnSpc="1">
              <a:prstTxWarp prst="textNoShape">
                <a:avLst/>
              </a:prstTxWarp>
              <a:normAutofit lnSpcReduction="10000"/>
            </a:bodyPr>
            <a:lstStyle/>
            <a:p>
              <a:pPr algn="l"/>
              <a:endParaRPr lang="en-US" sz="1800" noProof="0"/>
            </a:p>
          </p:txBody>
        </p:sp>
        <p:sp>
          <p:nvSpPr>
            <p:cNvPr id="12" name="Oval 11">
              <a:extLst>
                <a:ext uri="{FF2B5EF4-FFF2-40B4-BE49-F238E27FC236}">
                  <a16:creationId xmlns:a16="http://schemas.microsoft.com/office/drawing/2014/main" id="{1D6A59FF-F2CD-7444-98C6-14202A2F5EF4}"/>
                </a:ext>
              </a:extLst>
            </p:cNvPr>
            <p:cNvSpPr/>
            <p:nvPr/>
          </p:nvSpPr>
          <p:spPr bwMode="auto">
            <a:xfrm flipH="1">
              <a:off x="838202" y="3428998"/>
              <a:ext cx="93436" cy="362858"/>
            </a:xfrm>
            <a:prstGeom prst="ellipse">
              <a:avLst/>
            </a:prstGeom>
            <a:solidFill>
              <a:schemeClr val="bg1">
                <a:lumMod val="75000"/>
              </a:schemeClr>
            </a:solidFill>
            <a:ln>
              <a:noFill/>
            </a:ln>
          </p:spPr>
          <p:txBody>
            <a:bodyPr vert="horz" wrap="square" lIns="91428" tIns="45714" rIns="91428" bIns="45714" numCol="1" rtlCol="0" anchor="t" anchorCtr="0" compatLnSpc="1">
              <a:prstTxWarp prst="textNoShape">
                <a:avLst/>
              </a:prstTxWarp>
              <a:normAutofit fontScale="70000" lnSpcReduction="20000"/>
            </a:bodyPr>
            <a:lstStyle/>
            <a:p>
              <a:pPr algn="l"/>
              <a:endParaRPr lang="en-US" sz="1800" noProof="0"/>
            </a:p>
          </p:txBody>
        </p:sp>
      </p:grpSp>
      <p:sp>
        <p:nvSpPr>
          <p:cNvPr id="14" name="Cylinder 4">
            <a:extLst>
              <a:ext uri="{FF2B5EF4-FFF2-40B4-BE49-F238E27FC236}">
                <a16:creationId xmlns:a16="http://schemas.microsoft.com/office/drawing/2014/main" id="{B4DF177C-4C6A-D044-B4D6-BA50A1BA5612}"/>
              </a:ext>
            </a:extLst>
          </p:cNvPr>
          <p:cNvSpPr/>
          <p:nvPr userDrawn="1"/>
        </p:nvSpPr>
        <p:spPr bwMode="auto">
          <a:xfrm rot="16200000">
            <a:off x="1599767" y="3200912"/>
            <a:ext cx="362811" cy="1015868"/>
          </a:xfrm>
          <a:prstGeom prst="can">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DBEA5E7D-DA51-2749-99F2-C8B1DD47DEA8}"/>
              </a:ext>
            </a:extLst>
          </p:cNvPr>
          <p:cNvCxnSpPr>
            <a:cxnSpLocks/>
          </p:cNvCxnSpPr>
          <p:nvPr userDrawn="1"/>
        </p:nvCxnSpPr>
        <p:spPr>
          <a:xfrm>
            <a:off x="1781171" y="3890250"/>
            <a:ext cx="0" cy="332426"/>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7" name="Cylinder 16">
            <a:extLst>
              <a:ext uri="{FF2B5EF4-FFF2-40B4-BE49-F238E27FC236}">
                <a16:creationId xmlns:a16="http://schemas.microsoft.com/office/drawing/2014/main" id="{637AC8B6-ACA1-AE44-AD45-034B1BF28523}"/>
              </a:ext>
            </a:extLst>
          </p:cNvPr>
          <p:cNvSpPr/>
          <p:nvPr userDrawn="1"/>
        </p:nvSpPr>
        <p:spPr bwMode="auto">
          <a:xfrm rot="16200000">
            <a:off x="5565812" y="3200912"/>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1EF7CF87-D714-1A44-A3FB-1066B4806CD0}"/>
              </a:ext>
            </a:extLst>
          </p:cNvPr>
          <p:cNvCxnSpPr>
            <a:cxnSpLocks/>
          </p:cNvCxnSpPr>
          <p:nvPr userDrawn="1"/>
        </p:nvCxnSpPr>
        <p:spPr>
          <a:xfrm>
            <a:off x="5747217" y="3890250"/>
            <a:ext cx="0" cy="332426"/>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0" name="Cylinder 21">
            <a:extLst>
              <a:ext uri="{FF2B5EF4-FFF2-40B4-BE49-F238E27FC236}">
                <a16:creationId xmlns:a16="http://schemas.microsoft.com/office/drawing/2014/main" id="{8055CF54-9F72-B34C-94A1-0D43CADF3BE6}"/>
              </a:ext>
            </a:extLst>
          </p:cNvPr>
          <p:cNvSpPr/>
          <p:nvPr userDrawn="1"/>
        </p:nvSpPr>
        <p:spPr bwMode="auto">
          <a:xfrm rot="16200000">
            <a:off x="9531858" y="3200910"/>
            <a:ext cx="362811" cy="1015868"/>
          </a:xfrm>
          <a:prstGeom prst="can">
            <a:avLst/>
          </a:prstGeom>
          <a:solidFill>
            <a:schemeClr val="accent3"/>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A2069643-9932-BF4C-B860-65708AB2EDE7}"/>
              </a:ext>
            </a:extLst>
          </p:cNvPr>
          <p:cNvCxnSpPr>
            <a:cxnSpLocks/>
          </p:cNvCxnSpPr>
          <p:nvPr userDrawn="1"/>
        </p:nvCxnSpPr>
        <p:spPr>
          <a:xfrm>
            <a:off x="9713262" y="3890250"/>
            <a:ext cx="0" cy="332426"/>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3" name="Cylinder 26">
            <a:extLst>
              <a:ext uri="{FF2B5EF4-FFF2-40B4-BE49-F238E27FC236}">
                <a16:creationId xmlns:a16="http://schemas.microsoft.com/office/drawing/2014/main" id="{3A2347DF-1E7C-6E4F-B7CE-ABE6F23E9682}"/>
              </a:ext>
            </a:extLst>
          </p:cNvPr>
          <p:cNvSpPr/>
          <p:nvPr userDrawn="1"/>
        </p:nvSpPr>
        <p:spPr bwMode="auto">
          <a:xfrm rot="5400000" flipV="1">
            <a:off x="7548835" y="3200912"/>
            <a:ext cx="362811" cy="1015868"/>
          </a:xfrm>
          <a:prstGeom prst="can">
            <a:avLst/>
          </a:prstGeom>
          <a:solidFill>
            <a:schemeClr val="accent6"/>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accent6"/>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12D623E4-68EE-604E-8A79-D90F72B85C9A}"/>
              </a:ext>
            </a:extLst>
          </p:cNvPr>
          <p:cNvCxnSpPr>
            <a:cxnSpLocks/>
          </p:cNvCxnSpPr>
          <p:nvPr userDrawn="1"/>
        </p:nvCxnSpPr>
        <p:spPr>
          <a:xfrm flipV="1">
            <a:off x="7730239" y="3195018"/>
            <a:ext cx="0" cy="332426"/>
          </a:xfrm>
          <a:prstGeom prst="straightConnector1">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6" name="Cylinder 31">
            <a:extLst>
              <a:ext uri="{FF2B5EF4-FFF2-40B4-BE49-F238E27FC236}">
                <a16:creationId xmlns:a16="http://schemas.microsoft.com/office/drawing/2014/main" id="{AE3763F0-B833-FE47-8FA1-A16F1D294086}"/>
              </a:ext>
            </a:extLst>
          </p:cNvPr>
          <p:cNvSpPr/>
          <p:nvPr userDrawn="1"/>
        </p:nvSpPr>
        <p:spPr bwMode="auto">
          <a:xfrm rot="5400000" flipV="1">
            <a:off x="3582789" y="3200912"/>
            <a:ext cx="362811" cy="1015868"/>
          </a:xfrm>
          <a:prstGeom prst="can">
            <a:avLst/>
          </a:prstGeom>
          <a:solidFill>
            <a:schemeClr val="bg2"/>
          </a:solidFill>
          <a:ln>
            <a:noFill/>
          </a:ln>
        </p:spPr>
        <p:txBody>
          <a:bodyPr vert="vert" wrap="square" lIns="91416" tIns="45708" rIns="91416" bIns="45708" numCol="1" rtlCol="0" anchor="ctr" anchorCtr="0" compatLnSpc="1">
            <a:prstTxWarp prst="textNoShape">
              <a:avLst/>
            </a:prstTxWarp>
            <a:noAutofit/>
          </a:bodyPr>
          <a:lstStyle/>
          <a:p>
            <a:pPr algn="ctr"/>
            <a:endParaRPr lang="en-US" sz="1300" b="1" noProof="0">
              <a:solidFill>
                <a:schemeClr val="bg1"/>
              </a:solidFill>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BA32BFA7-0A43-114F-B03C-7A3559016D82}"/>
              </a:ext>
            </a:extLst>
          </p:cNvPr>
          <p:cNvCxnSpPr>
            <a:cxnSpLocks/>
          </p:cNvCxnSpPr>
          <p:nvPr userDrawn="1"/>
        </p:nvCxnSpPr>
        <p:spPr>
          <a:xfrm flipV="1">
            <a:off x="3764194" y="3195018"/>
            <a:ext cx="0" cy="332426"/>
          </a:xfrm>
          <a:prstGeom prst="straightConnector1">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28" name="Freeform: Shape 40">
            <a:extLst>
              <a:ext uri="{FF2B5EF4-FFF2-40B4-BE49-F238E27FC236}">
                <a16:creationId xmlns:a16="http://schemas.microsoft.com/office/drawing/2014/main" id="{2F9991FA-ED74-D24D-B2B2-AF6384836BAF}"/>
              </a:ext>
            </a:extLst>
          </p:cNvPr>
          <p:cNvSpPr/>
          <p:nvPr userDrawn="1"/>
        </p:nvSpPr>
        <p:spPr bwMode="auto">
          <a:xfrm>
            <a:off x="11696285" y="2746289"/>
            <a:ext cx="495715" cy="1925111"/>
          </a:xfrm>
          <a:custGeom>
            <a:avLst/>
            <a:gdLst>
              <a:gd name="connsiteX0" fmla="*/ 0 w 495780"/>
              <a:gd name="connsiteY0" fmla="*/ 0 h 1925362"/>
              <a:gd name="connsiteX1" fmla="*/ 495780 w 495780"/>
              <a:gd name="connsiteY1" fmla="*/ 0 h 1925362"/>
              <a:gd name="connsiteX2" fmla="*/ 495780 w 495780"/>
              <a:gd name="connsiteY2" fmla="*/ 1925362 h 1925362"/>
              <a:gd name="connsiteX3" fmla="*/ 0 w 495780"/>
              <a:gd name="connsiteY3" fmla="*/ 1925362 h 1925362"/>
              <a:gd name="connsiteX4" fmla="*/ 0 w 495780"/>
              <a:gd name="connsiteY4" fmla="*/ 1925362 h 1925362"/>
              <a:gd name="connsiteX5" fmla="*/ 25344 w 495780"/>
              <a:gd name="connsiteY5" fmla="*/ 1920392 h 1925362"/>
              <a:gd name="connsiteX6" fmla="*/ 247890 w 495780"/>
              <a:gd name="connsiteY6" fmla="*/ 962681 h 1925362"/>
              <a:gd name="connsiteX7" fmla="*/ 25344 w 495780"/>
              <a:gd name="connsiteY7" fmla="*/ 4970 h 1925362"/>
              <a:gd name="connsiteX8" fmla="*/ 0 w 495780"/>
              <a:gd name="connsiteY8" fmla="*/ 0 h 1925362"/>
              <a:gd name="connsiteX9" fmla="*/ 0 w 495780"/>
              <a:gd name="connsiteY9" fmla="*/ 0 h 192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780" h="1925362">
                <a:moveTo>
                  <a:pt x="0" y="0"/>
                </a:moveTo>
                <a:lnTo>
                  <a:pt x="495780" y="0"/>
                </a:lnTo>
                <a:lnTo>
                  <a:pt x="495780" y="1925362"/>
                </a:lnTo>
                <a:lnTo>
                  <a:pt x="0" y="1925362"/>
                </a:lnTo>
                <a:lnTo>
                  <a:pt x="0" y="1925362"/>
                </a:lnTo>
                <a:lnTo>
                  <a:pt x="25344" y="1920392"/>
                </a:lnTo>
                <a:cubicBezTo>
                  <a:pt x="150345" y="1871093"/>
                  <a:pt x="247890" y="1461126"/>
                  <a:pt x="247890" y="962681"/>
                </a:cubicBezTo>
                <a:cubicBezTo>
                  <a:pt x="247890" y="464237"/>
                  <a:pt x="150345" y="54269"/>
                  <a:pt x="25344" y="4970"/>
                </a:cubicBezTo>
                <a:lnTo>
                  <a:pt x="0" y="0"/>
                </a:lnTo>
                <a:lnTo>
                  <a:pt x="0" y="0"/>
                </a:lnTo>
                <a:close/>
              </a:path>
            </a:pathLst>
          </a:custGeom>
          <a:solidFill>
            <a:srgbClr val="A6A6A6"/>
          </a:solidFill>
          <a:ln>
            <a:noFill/>
          </a:ln>
        </p:spPr>
        <p:txBody>
          <a:bodyPr vert="horz" wrap="square" lIns="91416" tIns="45708" rIns="91416" bIns="45708" numCol="1" rtlCol="0" anchor="t" anchorCtr="0" compatLnSpc="1">
            <a:prstTxWarp prst="textNoShape">
              <a:avLst/>
            </a:prstTxWarp>
            <a:normAutofit/>
          </a:bodyPr>
          <a:lstStyle/>
          <a:p>
            <a:pPr algn="l"/>
            <a:endParaRPr lang="en-US" sz="1800" noProof="0"/>
          </a:p>
        </p:txBody>
      </p:sp>
      <p:sp>
        <p:nvSpPr>
          <p:cNvPr id="30" name="Text Placeholder 2">
            <a:extLst>
              <a:ext uri="{FF2B5EF4-FFF2-40B4-BE49-F238E27FC236}">
                <a16:creationId xmlns:a16="http://schemas.microsoft.com/office/drawing/2014/main" id="{CC6EF723-F3C0-6E45-92D3-8A39F5AA13EC}"/>
              </a:ext>
            </a:extLst>
          </p:cNvPr>
          <p:cNvSpPr>
            <a:spLocks noGrp="1"/>
          </p:cNvSpPr>
          <p:nvPr>
            <p:ph type="body" sz="quarter" idx="18" hasCustomPrompt="1"/>
          </p:nvPr>
        </p:nvSpPr>
        <p:spPr>
          <a:xfrm>
            <a:off x="1235425" y="4438641"/>
            <a:ext cx="1974574" cy="293688"/>
          </a:xfrm>
          <a:prstGeom prst="rect">
            <a:avLst/>
          </a:prstGeom>
        </p:spPr>
        <p:txBody>
          <a:bodyPr/>
          <a:lstStyle>
            <a:lvl1pPr marL="0" indent="0" algn="l">
              <a:buNone/>
              <a:defRPr sz="1400" b="1">
                <a:solidFill>
                  <a:schemeClr val="accent1"/>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5" name="Text Placeholder 2">
            <a:extLst>
              <a:ext uri="{FF2B5EF4-FFF2-40B4-BE49-F238E27FC236}">
                <a16:creationId xmlns:a16="http://schemas.microsoft.com/office/drawing/2014/main" id="{1505EBB2-41DF-F94E-8728-718D3BE48257}"/>
              </a:ext>
            </a:extLst>
          </p:cNvPr>
          <p:cNvSpPr>
            <a:spLocks noGrp="1"/>
          </p:cNvSpPr>
          <p:nvPr>
            <p:ph type="body" sz="quarter" idx="20" hasCustomPrompt="1"/>
          </p:nvPr>
        </p:nvSpPr>
        <p:spPr>
          <a:xfrm>
            <a:off x="3209998" y="1748450"/>
            <a:ext cx="2004939" cy="293688"/>
          </a:xfrm>
          <a:prstGeom prst="rect">
            <a:avLst/>
          </a:prstGeom>
        </p:spPr>
        <p:txBody>
          <a:bodyPr/>
          <a:lstStyle>
            <a:lvl1pPr marL="0" indent="0" algn="l">
              <a:buNone/>
              <a:defRPr sz="1400" b="1">
                <a:solidFill>
                  <a:schemeClr val="bg2"/>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7" name="Text Placeholder 2">
            <a:extLst>
              <a:ext uri="{FF2B5EF4-FFF2-40B4-BE49-F238E27FC236}">
                <a16:creationId xmlns:a16="http://schemas.microsoft.com/office/drawing/2014/main" id="{04BDB512-C785-2047-871A-D6ED6FB7C760}"/>
              </a:ext>
            </a:extLst>
          </p:cNvPr>
          <p:cNvSpPr>
            <a:spLocks noGrp="1"/>
          </p:cNvSpPr>
          <p:nvPr>
            <p:ph type="body" sz="quarter" idx="22" hasCustomPrompt="1"/>
          </p:nvPr>
        </p:nvSpPr>
        <p:spPr>
          <a:xfrm>
            <a:off x="5184572" y="4438641"/>
            <a:ext cx="1848585" cy="293688"/>
          </a:xfrm>
          <a:prstGeom prst="rect">
            <a:avLst/>
          </a:prstGeom>
        </p:spPr>
        <p:txBody>
          <a:bodyPr/>
          <a:lstStyle>
            <a:lvl1pPr marL="0" indent="0" algn="l">
              <a:buNone/>
              <a:defRPr sz="1400" b="1">
                <a:solidFill>
                  <a:schemeClr val="accent4"/>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9" name="Text Placeholder 2">
            <a:extLst>
              <a:ext uri="{FF2B5EF4-FFF2-40B4-BE49-F238E27FC236}">
                <a16:creationId xmlns:a16="http://schemas.microsoft.com/office/drawing/2014/main" id="{1D12F997-17BD-2645-9858-3636BC198B98}"/>
              </a:ext>
            </a:extLst>
          </p:cNvPr>
          <p:cNvSpPr>
            <a:spLocks noGrp="1"/>
          </p:cNvSpPr>
          <p:nvPr>
            <p:ph type="body" sz="quarter" idx="24" hasCustomPrompt="1"/>
          </p:nvPr>
        </p:nvSpPr>
        <p:spPr>
          <a:xfrm>
            <a:off x="6986868" y="1748450"/>
            <a:ext cx="2004938" cy="293688"/>
          </a:xfrm>
          <a:prstGeom prst="rect">
            <a:avLst/>
          </a:prstGeom>
        </p:spPr>
        <p:txBody>
          <a:bodyPr/>
          <a:lstStyle>
            <a:lvl1pPr marL="0" indent="0" algn="l">
              <a:buNone/>
              <a:defRPr sz="1400" b="1">
                <a:solidFill>
                  <a:schemeClr val="accent6"/>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41" name="Text Placeholder 2">
            <a:extLst>
              <a:ext uri="{FF2B5EF4-FFF2-40B4-BE49-F238E27FC236}">
                <a16:creationId xmlns:a16="http://schemas.microsoft.com/office/drawing/2014/main" id="{38B62111-7FC8-9C43-92A1-370FEBC838AE}"/>
              </a:ext>
            </a:extLst>
          </p:cNvPr>
          <p:cNvSpPr>
            <a:spLocks noGrp="1"/>
          </p:cNvSpPr>
          <p:nvPr>
            <p:ph type="body" sz="quarter" idx="26" hasCustomPrompt="1"/>
          </p:nvPr>
        </p:nvSpPr>
        <p:spPr>
          <a:xfrm>
            <a:off x="9107215" y="4438641"/>
            <a:ext cx="1849357" cy="293688"/>
          </a:xfrm>
          <a:prstGeom prst="rect">
            <a:avLst/>
          </a:prstGeom>
        </p:spPr>
        <p:txBody>
          <a:bodyPr/>
          <a:lstStyle>
            <a:lvl1pPr marL="0" indent="0" algn="l">
              <a:buNone/>
              <a:defRPr sz="1400" b="1">
                <a:solidFill>
                  <a:schemeClr val="accent3"/>
                </a:solidFill>
                <a:latin typeface="Arial" panose="020B0604020202020204" pitchFamily="34" charset="0"/>
                <a:cs typeface="Arial" panose="020B0604020202020204" pitchFamily="34" charset="0"/>
              </a:defRPr>
            </a:lvl1pPr>
            <a:lvl2pPr marL="457154" indent="0">
              <a:buNone/>
              <a:defRPr sz="1200"/>
            </a:lvl2pPr>
            <a:lvl3pPr marL="914309" indent="0">
              <a:buNone/>
              <a:defRPr sz="1200"/>
            </a:lvl3pPr>
            <a:lvl4pPr marL="1371463" indent="0">
              <a:buNone/>
              <a:defRPr sz="1200"/>
            </a:lvl4pPr>
            <a:lvl5pPr marL="1828617" indent="0">
              <a:buNone/>
              <a:defRPr sz="1200"/>
            </a:lvl5pPr>
          </a:lstStyle>
          <a:p>
            <a:pPr lvl="0"/>
            <a:r>
              <a:rPr lang="en-US" noProof="0"/>
              <a:t>LOREM IPSUM</a:t>
            </a:r>
          </a:p>
        </p:txBody>
      </p:sp>
      <p:sp>
        <p:nvSpPr>
          <p:cNvPr id="33" name="Text Placeholder 11">
            <a:extLst>
              <a:ext uri="{FF2B5EF4-FFF2-40B4-BE49-F238E27FC236}">
                <a16:creationId xmlns:a16="http://schemas.microsoft.com/office/drawing/2014/main" id="{F6AE7BD5-BF22-434F-A1C3-8E86FC017A69}"/>
              </a:ext>
            </a:extLst>
          </p:cNvPr>
          <p:cNvSpPr>
            <a:spLocks noGrp="1"/>
          </p:cNvSpPr>
          <p:nvPr>
            <p:ph type="body" sz="quarter" idx="29" hasCustomPrompt="1"/>
          </p:nvPr>
        </p:nvSpPr>
        <p:spPr>
          <a:xfrm>
            <a:off x="1235420" y="4694756"/>
            <a:ext cx="1974573" cy="1090045"/>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4" name="Text Placeholder 11">
            <a:extLst>
              <a:ext uri="{FF2B5EF4-FFF2-40B4-BE49-F238E27FC236}">
                <a16:creationId xmlns:a16="http://schemas.microsoft.com/office/drawing/2014/main" id="{65D748EF-853C-D149-92BC-78FB024E59B8}"/>
              </a:ext>
            </a:extLst>
          </p:cNvPr>
          <p:cNvSpPr>
            <a:spLocks noGrp="1"/>
          </p:cNvSpPr>
          <p:nvPr>
            <p:ph type="body" sz="quarter" idx="30" hasCustomPrompt="1"/>
          </p:nvPr>
        </p:nvSpPr>
        <p:spPr>
          <a:xfrm>
            <a:off x="5180106" y="4694754"/>
            <a:ext cx="1853054" cy="1090047"/>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44" name="Text Placeholder 11">
            <a:extLst>
              <a:ext uri="{FF2B5EF4-FFF2-40B4-BE49-F238E27FC236}">
                <a16:creationId xmlns:a16="http://schemas.microsoft.com/office/drawing/2014/main" id="{EF978D4B-8653-0B4B-B386-561D790A0861}"/>
              </a:ext>
            </a:extLst>
          </p:cNvPr>
          <p:cNvSpPr>
            <a:spLocks noGrp="1"/>
          </p:cNvSpPr>
          <p:nvPr>
            <p:ph type="body" sz="quarter" idx="31" hasCustomPrompt="1"/>
          </p:nvPr>
        </p:nvSpPr>
        <p:spPr>
          <a:xfrm>
            <a:off x="9103522" y="4694754"/>
            <a:ext cx="1853054" cy="1090047"/>
          </a:xfrm>
          <a:prstGeom prst="rect">
            <a:avLst/>
          </a:prstGeom>
        </p:spPr>
        <p:txBody>
          <a:bodyPr/>
          <a:lstStyle>
            <a:lvl1pPr marL="0" indent="0">
              <a:buNone/>
              <a:defRPr sz="1100">
                <a:solidFill>
                  <a:schemeClr val="tx1"/>
                </a:solidFill>
              </a:defRPr>
            </a:lvl1pPr>
          </a:lstStyle>
          <a:p>
            <a:pPr lvl="0"/>
            <a:r>
              <a:rPr lang="en-US"/>
              <a:t>Lorem ipsum dolor …</a:t>
            </a:r>
            <a:endParaRPr lang="da-DK"/>
          </a:p>
        </p:txBody>
      </p:sp>
      <p:sp>
        <p:nvSpPr>
          <p:cNvPr id="45" name="Text Placeholder 11">
            <a:extLst>
              <a:ext uri="{FF2B5EF4-FFF2-40B4-BE49-F238E27FC236}">
                <a16:creationId xmlns:a16="http://schemas.microsoft.com/office/drawing/2014/main" id="{AD221925-642C-4D43-A140-9168A0795764}"/>
              </a:ext>
            </a:extLst>
          </p:cNvPr>
          <p:cNvSpPr>
            <a:spLocks noGrp="1"/>
          </p:cNvSpPr>
          <p:nvPr>
            <p:ph type="body" sz="quarter" idx="32" hasCustomPrompt="1"/>
          </p:nvPr>
        </p:nvSpPr>
        <p:spPr>
          <a:xfrm>
            <a:off x="3209993" y="2025987"/>
            <a:ext cx="2004938" cy="1027123"/>
          </a:xfrm>
          <a:prstGeom prst="rect">
            <a:avLst/>
          </a:prstGeom>
        </p:spPr>
        <p:txBody>
          <a:bodyPr/>
          <a:lstStyle>
            <a:lvl1pPr marL="0" indent="0">
              <a:buNone/>
              <a:defRPr sz="1100" baseline="0">
                <a:solidFill>
                  <a:srgbClr val="4A4A4A"/>
                </a:solidFill>
              </a:defRPr>
            </a:lvl1pPr>
          </a:lstStyle>
          <a:p>
            <a:pPr lvl="0"/>
            <a:r>
              <a:rPr lang="en-US"/>
              <a:t>Lorem ipsum …</a:t>
            </a:r>
          </a:p>
        </p:txBody>
      </p:sp>
      <p:sp>
        <p:nvSpPr>
          <p:cNvPr id="46" name="Text Placeholder 11">
            <a:extLst>
              <a:ext uri="{FF2B5EF4-FFF2-40B4-BE49-F238E27FC236}">
                <a16:creationId xmlns:a16="http://schemas.microsoft.com/office/drawing/2014/main" id="{FF841BE3-B65D-CF46-AF41-1F706B1A3DAA}"/>
              </a:ext>
            </a:extLst>
          </p:cNvPr>
          <p:cNvSpPr>
            <a:spLocks noGrp="1"/>
          </p:cNvSpPr>
          <p:nvPr>
            <p:ph type="body" sz="quarter" idx="33" hasCustomPrompt="1"/>
          </p:nvPr>
        </p:nvSpPr>
        <p:spPr>
          <a:xfrm>
            <a:off x="6986868" y="2025987"/>
            <a:ext cx="1995077" cy="1027123"/>
          </a:xfrm>
          <a:prstGeom prst="rect">
            <a:avLst/>
          </a:prstGeom>
        </p:spPr>
        <p:txBody>
          <a:bodyPr/>
          <a:lstStyle>
            <a:lvl1pPr marL="0" indent="0">
              <a:buNone/>
              <a:defRPr sz="1100">
                <a:solidFill>
                  <a:srgbClr val="4A4A4A"/>
                </a:solidFill>
              </a:defRPr>
            </a:lvl1pPr>
          </a:lstStyle>
          <a:p>
            <a:pPr lvl="0"/>
            <a:r>
              <a:rPr lang="en-US"/>
              <a:t>Lorem ipsum dolor …</a:t>
            </a:r>
            <a:endParaRPr lang="da-DK"/>
          </a:p>
        </p:txBody>
      </p:sp>
      <p:sp>
        <p:nvSpPr>
          <p:cNvPr id="31" name="Title 1">
            <a:extLst>
              <a:ext uri="{FF2B5EF4-FFF2-40B4-BE49-F238E27FC236}">
                <a16:creationId xmlns:a16="http://schemas.microsoft.com/office/drawing/2014/main" id="{AF0F3A74-5242-5743-A008-D37677671DBF}"/>
              </a:ext>
            </a:extLst>
          </p:cNvPr>
          <p:cNvSpPr>
            <a:spLocks noGrp="1"/>
          </p:cNvSpPr>
          <p:nvPr>
            <p:ph type="title" hasCustomPrompt="1"/>
          </p:nvPr>
        </p:nvSpPr>
        <p:spPr>
          <a:xfrm>
            <a:off x="838200" y="780945"/>
            <a:ext cx="10515600" cy="851941"/>
          </a:xfrm>
        </p:spPr>
        <p:txBody>
          <a:bodyPr/>
          <a:lstStyle>
            <a:lvl1pPr algn="l">
              <a:defRPr/>
            </a:lvl1pPr>
          </a:lstStyle>
          <a:p>
            <a:r>
              <a:rPr lang="en-GB"/>
              <a:t>Click to edit headline</a:t>
            </a:r>
            <a:endParaRPr lang="en-DK"/>
          </a:p>
        </p:txBody>
      </p:sp>
    </p:spTree>
    <p:extLst>
      <p:ext uri="{BB962C8B-B14F-4D97-AF65-F5344CB8AC3E}">
        <p14:creationId xmlns:p14="http://schemas.microsoft.com/office/powerpoint/2010/main" val="59922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2000" decel="88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250"/>
                                        <p:tgtEl>
                                          <p:spTgt spid="15"/>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500"/>
                                        <p:tgtEl>
                                          <p:spTgt spid="30">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Effect transition="in" filter="wipe(up)">
                                      <p:cBhvr>
                                        <p:cTn id="20" dur="500"/>
                                        <p:tgtEl>
                                          <p:spTgt spid="3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accel="12000" decel="8800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50"/>
                                        <p:tgtEl>
                                          <p:spTgt spid="27"/>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1750"/>
                            </p:stCondLst>
                            <p:childTnLst>
                              <p:par>
                                <p:cTn id="36" presetID="22" presetClass="entr" presetSubtype="1" fill="hold" grpId="0" nodeType="afterEffect">
                                  <p:stCondLst>
                                    <p:cond delay="0"/>
                                  </p:stCondLst>
                                  <p:childTnLst>
                                    <p:set>
                                      <p:cBhvr>
                                        <p:cTn id="37" dur="1" fill="hold">
                                          <p:stCondLst>
                                            <p:cond delay="0"/>
                                          </p:stCondLst>
                                        </p:cTn>
                                        <p:tgtEl>
                                          <p:spTgt spid="45">
                                            <p:txEl>
                                              <p:pRg st="0" end="0"/>
                                            </p:txEl>
                                          </p:spTgt>
                                        </p:tgtEl>
                                        <p:attrNameLst>
                                          <p:attrName>style.visibility</p:attrName>
                                        </p:attrNameLst>
                                      </p:cBhvr>
                                      <p:to>
                                        <p:strVal val="visible"/>
                                      </p:to>
                                    </p:set>
                                    <p:animEffect transition="in" filter="wipe(up)">
                                      <p:cBhvr>
                                        <p:cTn id="38" dur="500"/>
                                        <p:tgtEl>
                                          <p:spTgt spid="4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accel="12000" decel="8800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1+#ppt_w/2"/>
                                          </p:val>
                                        </p:tav>
                                        <p:tav tm="100000">
                                          <p:val>
                                            <p:strVal val="#ppt_x"/>
                                          </p:val>
                                        </p:tav>
                                      </p:tavLst>
                                    </p:anim>
                                    <p:anim calcmode="lin" valueType="num">
                                      <p:cBhvr additive="base">
                                        <p:cTn id="44" dur="10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250"/>
                                        <p:tgtEl>
                                          <p:spTgt spid="18"/>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fade">
                                      <p:cBhvr>
                                        <p:cTn id="52" dur="500"/>
                                        <p:tgtEl>
                                          <p:spTgt spid="37">
                                            <p:txEl>
                                              <p:pRg st="0" end="0"/>
                                            </p:txEl>
                                          </p:spTgt>
                                        </p:tgtEl>
                                      </p:cBhvr>
                                    </p:animEffect>
                                  </p:childTnLst>
                                </p:cTn>
                              </p:par>
                            </p:childTnLst>
                          </p:cTn>
                        </p:par>
                        <p:par>
                          <p:cTn id="53" fill="hold">
                            <p:stCondLst>
                              <p:cond delay="1750"/>
                            </p:stCondLst>
                            <p:childTnLst>
                              <p:par>
                                <p:cTn id="54" presetID="22" presetClass="entr" presetSubtype="1"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Effect transition="in" filter="wipe(up)">
                                      <p:cBhvr>
                                        <p:cTn id="56" dur="500"/>
                                        <p:tgtEl>
                                          <p:spTgt spid="3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accel="12000" decel="8800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1000" fill="hold"/>
                                        <p:tgtEl>
                                          <p:spTgt spid="23"/>
                                        </p:tgtEl>
                                        <p:attrNameLst>
                                          <p:attrName>ppt_x</p:attrName>
                                        </p:attrNameLst>
                                      </p:cBhvr>
                                      <p:tavLst>
                                        <p:tav tm="0">
                                          <p:val>
                                            <p:strVal val="1+#ppt_w/2"/>
                                          </p:val>
                                        </p:tav>
                                        <p:tav tm="100000">
                                          <p:val>
                                            <p:strVal val="#ppt_x"/>
                                          </p:val>
                                        </p:tav>
                                      </p:tavLst>
                                    </p:anim>
                                    <p:anim calcmode="lin" valueType="num">
                                      <p:cBhvr additive="base">
                                        <p:cTn id="62" dur="1000" fill="hold"/>
                                        <p:tgtEl>
                                          <p:spTgt spid="23"/>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250"/>
                                        <p:tgtEl>
                                          <p:spTgt spid="24"/>
                                        </p:tgtEl>
                                      </p:cBhvr>
                                    </p:animEffect>
                                  </p:childTnLst>
                                </p:cTn>
                              </p:par>
                            </p:childTnLst>
                          </p:cTn>
                        </p:par>
                        <p:par>
                          <p:cTn id="67" fill="hold">
                            <p:stCondLst>
                              <p:cond delay="1250"/>
                            </p:stCondLst>
                            <p:childTnLst>
                              <p:par>
                                <p:cTn id="68" presetID="10" presetClass="entr" presetSubtype="0"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fade">
                                      <p:cBhvr>
                                        <p:cTn id="70" dur="500"/>
                                        <p:tgtEl>
                                          <p:spTgt spid="39">
                                            <p:txEl>
                                              <p:pRg st="0" end="0"/>
                                            </p:txEl>
                                          </p:spTgt>
                                        </p:tgtEl>
                                      </p:cBhvr>
                                    </p:animEffect>
                                  </p:childTnLst>
                                </p:cTn>
                              </p:par>
                            </p:childTnLst>
                          </p:cTn>
                        </p:par>
                        <p:par>
                          <p:cTn id="71" fill="hold">
                            <p:stCondLst>
                              <p:cond delay="1750"/>
                            </p:stCondLst>
                            <p:childTnLst>
                              <p:par>
                                <p:cTn id="72" presetID="22" presetClass="entr" presetSubtype="1" fill="hold" grpId="0" nodeType="afterEffect">
                                  <p:stCondLst>
                                    <p:cond delay="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wipe(up)">
                                      <p:cBhvr>
                                        <p:cTn id="74" dur="500"/>
                                        <p:tgtEl>
                                          <p:spTgt spid="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accel="12000" decel="8800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1000" fill="hold"/>
                                        <p:tgtEl>
                                          <p:spTgt spid="20"/>
                                        </p:tgtEl>
                                        <p:attrNameLst>
                                          <p:attrName>ppt_x</p:attrName>
                                        </p:attrNameLst>
                                      </p:cBhvr>
                                      <p:tavLst>
                                        <p:tav tm="0">
                                          <p:val>
                                            <p:strVal val="1+#ppt_w/2"/>
                                          </p:val>
                                        </p:tav>
                                        <p:tav tm="100000">
                                          <p:val>
                                            <p:strVal val="#ppt_x"/>
                                          </p:val>
                                        </p:tav>
                                      </p:tavLst>
                                    </p:anim>
                                    <p:anim calcmode="lin" valueType="num">
                                      <p:cBhvr additive="base">
                                        <p:cTn id="80" dur="1000" fill="hold"/>
                                        <p:tgtEl>
                                          <p:spTgt spid="20"/>
                                        </p:tgtEl>
                                        <p:attrNameLst>
                                          <p:attrName>ppt_y</p:attrName>
                                        </p:attrNameLst>
                                      </p:cBhvr>
                                      <p:tavLst>
                                        <p:tav tm="0">
                                          <p:val>
                                            <p:strVal val="#ppt_y"/>
                                          </p:val>
                                        </p:tav>
                                        <p:tav tm="100000">
                                          <p:val>
                                            <p:strVal val="#ppt_y"/>
                                          </p:val>
                                        </p:tav>
                                      </p:tavLst>
                                    </p:anim>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250"/>
                                        <p:tgtEl>
                                          <p:spTgt spid="21"/>
                                        </p:tgtEl>
                                      </p:cBhvr>
                                    </p:animEffect>
                                  </p:childTnLst>
                                </p:cTn>
                              </p:par>
                            </p:childTnLst>
                          </p:cTn>
                        </p:par>
                        <p:par>
                          <p:cTn id="85" fill="hold">
                            <p:stCondLst>
                              <p:cond delay="1250"/>
                            </p:stCondLst>
                            <p:childTnLst>
                              <p:par>
                                <p:cTn id="86" presetID="10" presetClass="entr" presetSubtype="0" fill="hold" grpId="0" nodeType="afterEffect">
                                  <p:stCondLst>
                                    <p:cond delay="0"/>
                                  </p:stCondLst>
                                  <p:childTnLst>
                                    <p:set>
                                      <p:cBhvr>
                                        <p:cTn id="87" dur="1" fill="hold">
                                          <p:stCondLst>
                                            <p:cond delay="0"/>
                                          </p:stCondLst>
                                        </p:cTn>
                                        <p:tgtEl>
                                          <p:spTgt spid="41">
                                            <p:txEl>
                                              <p:pRg st="0" end="0"/>
                                            </p:txEl>
                                          </p:spTgt>
                                        </p:tgtEl>
                                        <p:attrNameLst>
                                          <p:attrName>style.visibility</p:attrName>
                                        </p:attrNameLst>
                                      </p:cBhvr>
                                      <p:to>
                                        <p:strVal val="visible"/>
                                      </p:to>
                                    </p:set>
                                    <p:animEffect transition="in" filter="fade">
                                      <p:cBhvr>
                                        <p:cTn id="88" dur="500"/>
                                        <p:tgtEl>
                                          <p:spTgt spid="41">
                                            <p:txEl>
                                              <p:pRg st="0" end="0"/>
                                            </p:txEl>
                                          </p:spTgt>
                                        </p:tgtEl>
                                      </p:cBhvr>
                                    </p:animEffect>
                                  </p:childTnLst>
                                </p:cTn>
                              </p:par>
                            </p:childTnLst>
                          </p:cTn>
                        </p:par>
                        <p:par>
                          <p:cTn id="89" fill="hold">
                            <p:stCondLst>
                              <p:cond delay="1750"/>
                            </p:stCondLst>
                            <p:childTnLst>
                              <p:par>
                                <p:cTn id="90" presetID="22" presetClass="entr" presetSubtype="1" fill="hold" grpId="0" nodeType="afterEffect">
                                  <p:stCondLst>
                                    <p:cond delay="0"/>
                                  </p:stCondLst>
                                  <p:childTnLst>
                                    <p:set>
                                      <p:cBhvr>
                                        <p:cTn id="91" dur="1" fill="hold">
                                          <p:stCondLst>
                                            <p:cond delay="0"/>
                                          </p:stCondLst>
                                        </p:cTn>
                                        <p:tgtEl>
                                          <p:spTgt spid="44">
                                            <p:txEl>
                                              <p:pRg st="0" end="0"/>
                                            </p:txEl>
                                          </p:spTgt>
                                        </p:tgtEl>
                                        <p:attrNameLst>
                                          <p:attrName>style.visibility</p:attrName>
                                        </p:attrNameLst>
                                      </p:cBhvr>
                                      <p:to>
                                        <p:strVal val="visible"/>
                                      </p:to>
                                    </p:set>
                                    <p:animEffect transition="in" filter="wipe(up)">
                                      <p:cBhvr>
                                        <p:cTn id="9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3" grpId="0" animBg="1"/>
      <p:bldP spid="26" grpId="0" animBg="1"/>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6" grpId="0" build="p">
        <p:tmplLst>
          <p:tmpl lvl="1">
            <p:tnLst>
              <p:par>
                <p:cTn presetID="22" presetClass="entr" presetSubtype="1"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up)">
                      <p:cBhvr>
                        <p:cTn dur="500"/>
                        <p:tgtEl>
                          <p:spTgt spid="46"/>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boxes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54615" y="2454213"/>
            <a:ext cx="3410779" cy="318516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2775078"/>
            <a:ext cx="2920380" cy="861646"/>
          </a:xfrm>
          <a:prstGeom prst="rect">
            <a:avLst/>
          </a:prstGeom>
        </p:spPr>
        <p:txBody>
          <a:bodyPr anchor="b">
            <a:normAutofit/>
          </a:bodyPr>
          <a:lstStyle>
            <a:lvl1pPr marL="0" indent="0">
              <a:buNone/>
              <a:defRPr sz="2400" b="1" baseline="0">
                <a:solidFill>
                  <a:srgbClr val="005E58"/>
                </a:solidFill>
              </a:defRPr>
            </a:lvl1pPr>
          </a:lstStyle>
          <a:p>
            <a:pPr lvl="0"/>
            <a:r>
              <a:rPr lang="en-US"/>
              <a:t>Click to edit headline </a:t>
            </a:r>
          </a:p>
        </p:txBody>
      </p:sp>
      <p:sp>
        <p:nvSpPr>
          <p:cNvPr id="16" name="Title 1">
            <a:extLst>
              <a:ext uri="{FF2B5EF4-FFF2-40B4-BE49-F238E27FC236}">
                <a16:creationId xmlns:a16="http://schemas.microsoft.com/office/drawing/2014/main" id="{5B6D3DA5-3340-EF47-B15D-291582037D01}"/>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5" name="Content Placeholder 2">
            <a:extLst>
              <a:ext uri="{FF2B5EF4-FFF2-40B4-BE49-F238E27FC236}">
                <a16:creationId xmlns:a16="http://schemas.microsoft.com/office/drawing/2014/main" id="{CE9C4906-4C4E-A74E-B75C-FD3BF9117E69}"/>
              </a:ext>
            </a:extLst>
          </p:cNvPr>
          <p:cNvSpPr>
            <a:spLocks noGrp="1"/>
          </p:cNvSpPr>
          <p:nvPr>
            <p:ph idx="1" hasCustomPrompt="1"/>
          </p:nvPr>
        </p:nvSpPr>
        <p:spPr>
          <a:xfrm>
            <a:off x="1081779"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7" name="Content Placeholder 2">
            <a:extLst>
              <a:ext uri="{FF2B5EF4-FFF2-40B4-BE49-F238E27FC236}">
                <a16:creationId xmlns:a16="http://schemas.microsoft.com/office/drawing/2014/main" id="{0FB64B3F-4335-1943-9D37-54A38D439508}"/>
              </a:ext>
            </a:extLst>
          </p:cNvPr>
          <p:cNvSpPr>
            <a:spLocks noGrp="1"/>
          </p:cNvSpPr>
          <p:nvPr>
            <p:ph idx="22" hasCustomPrompt="1"/>
          </p:nvPr>
        </p:nvSpPr>
        <p:spPr>
          <a:xfrm>
            <a:off x="4669968"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
        <p:nvSpPr>
          <p:cNvPr id="18" name="Content Placeholder 2">
            <a:extLst>
              <a:ext uri="{FF2B5EF4-FFF2-40B4-BE49-F238E27FC236}">
                <a16:creationId xmlns:a16="http://schemas.microsoft.com/office/drawing/2014/main" id="{72A77B79-4840-4343-B221-301CC5F18C64}"/>
              </a:ext>
            </a:extLst>
          </p:cNvPr>
          <p:cNvSpPr>
            <a:spLocks noGrp="1"/>
          </p:cNvSpPr>
          <p:nvPr>
            <p:ph idx="23" hasCustomPrompt="1"/>
          </p:nvPr>
        </p:nvSpPr>
        <p:spPr>
          <a:xfrm>
            <a:off x="8298194" y="3797084"/>
            <a:ext cx="2920380" cy="1247928"/>
          </a:xfrm>
        </p:spPr>
        <p:txBody>
          <a:bodyPr>
            <a:normAutofit/>
          </a:bodyPr>
          <a:lstStyle>
            <a:lvl1pPr marL="0" indent="0">
              <a:buNone/>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add content</a:t>
            </a:r>
          </a:p>
        </p:txBody>
      </p:sp>
    </p:spTree>
    <p:extLst>
      <p:ext uri="{BB962C8B-B14F-4D97-AF65-F5344CB8AC3E}">
        <p14:creationId xmlns:p14="http://schemas.microsoft.com/office/powerpoint/2010/main" val="396894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0" y="2454213"/>
            <a:ext cx="3410779" cy="3185160"/>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79"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79"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4426389" y="2454213"/>
            <a:ext cx="3410779" cy="3185160"/>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4669968"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4669968"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8014578" y="2454213"/>
            <a:ext cx="3410779" cy="3185160"/>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58157" y="3797084"/>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58157" y="2775078"/>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335040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36777"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0356" y="3797083"/>
            <a:ext cx="1574012" cy="1595187"/>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0356"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Tree>
    <p:extLst>
      <p:ext uri="{BB962C8B-B14F-4D97-AF65-F5344CB8AC3E}">
        <p14:creationId xmlns:p14="http://schemas.microsoft.com/office/powerpoint/2010/main" val="407308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3 boxes with caption, colo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54E59-ADDB-1249-BB56-29841110C31E}"/>
              </a:ext>
            </a:extLst>
          </p:cNvPr>
          <p:cNvSpPr/>
          <p:nvPr userDrawn="1"/>
        </p:nvSpPr>
        <p:spPr>
          <a:xfrm>
            <a:off x="838201" y="2454213"/>
            <a:ext cx="1964210" cy="31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1BEBCD4B-2907-2A46-96EB-AF7B190CEE5D}"/>
              </a:ext>
            </a:extLst>
          </p:cNvPr>
          <p:cNvSpPr>
            <a:spLocks noGrp="1"/>
          </p:cNvSpPr>
          <p:nvPr>
            <p:ph type="body" sz="quarter" idx="14" hasCustomPrompt="1"/>
          </p:nvPr>
        </p:nvSpPr>
        <p:spPr>
          <a:xfrm>
            <a:off x="1081780"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B2695886-3F73-7149-947F-78852249C182}"/>
              </a:ext>
            </a:extLst>
          </p:cNvPr>
          <p:cNvSpPr>
            <a:spLocks noGrp="1"/>
          </p:cNvSpPr>
          <p:nvPr>
            <p:ph type="body" sz="quarter" idx="17" hasCustomPrompt="1"/>
          </p:nvPr>
        </p:nvSpPr>
        <p:spPr>
          <a:xfrm>
            <a:off x="1081780"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9" name="Rectangle 8">
            <a:extLst>
              <a:ext uri="{FF2B5EF4-FFF2-40B4-BE49-F238E27FC236}">
                <a16:creationId xmlns:a16="http://schemas.microsoft.com/office/drawing/2014/main" id="{06C74D5D-EC95-DB49-B2FC-CDB051EE9950}"/>
              </a:ext>
            </a:extLst>
          </p:cNvPr>
          <p:cNvSpPr/>
          <p:nvPr userDrawn="1"/>
        </p:nvSpPr>
        <p:spPr>
          <a:xfrm>
            <a:off x="2912845" y="2454213"/>
            <a:ext cx="1964210" cy="3185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xt Placeholder 2">
            <a:extLst>
              <a:ext uri="{FF2B5EF4-FFF2-40B4-BE49-F238E27FC236}">
                <a16:creationId xmlns:a16="http://schemas.microsoft.com/office/drawing/2014/main" id="{4B2794A3-79FE-8245-BC8D-5128676D2D81}"/>
              </a:ext>
            </a:extLst>
          </p:cNvPr>
          <p:cNvSpPr>
            <a:spLocks noGrp="1"/>
          </p:cNvSpPr>
          <p:nvPr>
            <p:ph type="body" sz="quarter" idx="18" hasCustomPrompt="1"/>
          </p:nvPr>
        </p:nvSpPr>
        <p:spPr>
          <a:xfrm>
            <a:off x="3156424"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1" name="Text Placeholder 2">
            <a:extLst>
              <a:ext uri="{FF2B5EF4-FFF2-40B4-BE49-F238E27FC236}">
                <a16:creationId xmlns:a16="http://schemas.microsoft.com/office/drawing/2014/main" id="{1E86DF76-111A-C548-9468-B160490D88E7}"/>
              </a:ext>
            </a:extLst>
          </p:cNvPr>
          <p:cNvSpPr>
            <a:spLocks noGrp="1"/>
          </p:cNvSpPr>
          <p:nvPr>
            <p:ph type="body" sz="quarter" idx="19" hasCustomPrompt="1"/>
          </p:nvPr>
        </p:nvSpPr>
        <p:spPr>
          <a:xfrm>
            <a:off x="3156424"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2" name="Rectangle 11">
            <a:extLst>
              <a:ext uri="{FF2B5EF4-FFF2-40B4-BE49-F238E27FC236}">
                <a16:creationId xmlns:a16="http://schemas.microsoft.com/office/drawing/2014/main" id="{9524D93B-0EFB-924B-8785-34E566A9111F}"/>
              </a:ext>
            </a:extLst>
          </p:cNvPr>
          <p:cNvSpPr/>
          <p:nvPr userDrawn="1"/>
        </p:nvSpPr>
        <p:spPr>
          <a:xfrm>
            <a:off x="4987489" y="2454213"/>
            <a:ext cx="1964210" cy="318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5231068"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5231068"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5A7501B0-A37B-D346-8EA8-C0F97D379C27}"/>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
        <p:nvSpPr>
          <p:cNvPr id="16" name="Rectangle 15">
            <a:extLst>
              <a:ext uri="{FF2B5EF4-FFF2-40B4-BE49-F238E27FC236}">
                <a16:creationId xmlns:a16="http://schemas.microsoft.com/office/drawing/2014/main" id="{EC1B2CCB-BF50-CE43-A7B5-6EE1A0DA4C7F}"/>
              </a:ext>
            </a:extLst>
          </p:cNvPr>
          <p:cNvSpPr/>
          <p:nvPr userDrawn="1"/>
        </p:nvSpPr>
        <p:spPr>
          <a:xfrm>
            <a:off x="7062133" y="2454213"/>
            <a:ext cx="1964210" cy="318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7" name="Text Placeholder 2">
            <a:extLst>
              <a:ext uri="{FF2B5EF4-FFF2-40B4-BE49-F238E27FC236}">
                <a16:creationId xmlns:a16="http://schemas.microsoft.com/office/drawing/2014/main" id="{802C2740-179D-C948-92BB-C33877D57E76}"/>
              </a:ext>
            </a:extLst>
          </p:cNvPr>
          <p:cNvSpPr>
            <a:spLocks noGrp="1"/>
          </p:cNvSpPr>
          <p:nvPr>
            <p:ph type="body" sz="quarter" idx="22" hasCustomPrompt="1"/>
          </p:nvPr>
        </p:nvSpPr>
        <p:spPr>
          <a:xfrm>
            <a:off x="7305712"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18" name="Text Placeholder 2">
            <a:extLst>
              <a:ext uri="{FF2B5EF4-FFF2-40B4-BE49-F238E27FC236}">
                <a16:creationId xmlns:a16="http://schemas.microsoft.com/office/drawing/2014/main" id="{EB3BED04-5470-B143-9930-0AAE31E559CF}"/>
              </a:ext>
            </a:extLst>
          </p:cNvPr>
          <p:cNvSpPr>
            <a:spLocks noGrp="1"/>
          </p:cNvSpPr>
          <p:nvPr>
            <p:ph type="body" sz="quarter" idx="23" hasCustomPrompt="1"/>
          </p:nvPr>
        </p:nvSpPr>
        <p:spPr>
          <a:xfrm>
            <a:off x="7305712"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19" name="Rectangle 18">
            <a:extLst>
              <a:ext uri="{FF2B5EF4-FFF2-40B4-BE49-F238E27FC236}">
                <a16:creationId xmlns:a16="http://schemas.microsoft.com/office/drawing/2014/main" id="{FC42D92B-3FA5-A84A-92FE-7600D213DF55}"/>
              </a:ext>
            </a:extLst>
          </p:cNvPr>
          <p:cNvSpPr/>
          <p:nvPr userDrawn="1"/>
        </p:nvSpPr>
        <p:spPr>
          <a:xfrm>
            <a:off x="9146010" y="2454213"/>
            <a:ext cx="1964210" cy="318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Text Placeholder 2">
            <a:extLst>
              <a:ext uri="{FF2B5EF4-FFF2-40B4-BE49-F238E27FC236}">
                <a16:creationId xmlns:a16="http://schemas.microsoft.com/office/drawing/2014/main" id="{0FA00FB2-D524-9F4E-9F2D-22B8C0D91182}"/>
              </a:ext>
            </a:extLst>
          </p:cNvPr>
          <p:cNvSpPr>
            <a:spLocks noGrp="1"/>
          </p:cNvSpPr>
          <p:nvPr>
            <p:ph type="body" sz="quarter" idx="24" hasCustomPrompt="1"/>
          </p:nvPr>
        </p:nvSpPr>
        <p:spPr>
          <a:xfrm>
            <a:off x="9389589" y="3797083"/>
            <a:ext cx="1574012" cy="1522253"/>
          </a:xfrm>
          <a:prstGeom prst="rect">
            <a:avLst/>
          </a:prstGeom>
        </p:spPr>
        <p:txBody>
          <a:bodyPr>
            <a:normAutofit/>
          </a:bodyPr>
          <a:lstStyle>
            <a:lvl1pPr marL="0" indent="0">
              <a:buNone/>
              <a:defRPr sz="1600" baseline="0">
                <a:solidFill>
                  <a:schemeClr val="bg1"/>
                </a:solidFill>
              </a:defRPr>
            </a:lvl1pPr>
          </a:lstStyle>
          <a:p>
            <a:pPr lvl="0"/>
            <a:r>
              <a:rPr lang="en-GB"/>
              <a:t>Click to edit body text </a:t>
            </a:r>
          </a:p>
        </p:txBody>
      </p:sp>
      <p:sp>
        <p:nvSpPr>
          <p:cNvPr id="21" name="Text Placeholder 2">
            <a:extLst>
              <a:ext uri="{FF2B5EF4-FFF2-40B4-BE49-F238E27FC236}">
                <a16:creationId xmlns:a16="http://schemas.microsoft.com/office/drawing/2014/main" id="{1B065502-D011-C24D-B2DF-4746658C2567}"/>
              </a:ext>
            </a:extLst>
          </p:cNvPr>
          <p:cNvSpPr>
            <a:spLocks noGrp="1"/>
          </p:cNvSpPr>
          <p:nvPr>
            <p:ph type="body" sz="quarter" idx="25" hasCustomPrompt="1"/>
          </p:nvPr>
        </p:nvSpPr>
        <p:spPr>
          <a:xfrm>
            <a:off x="9389589" y="2775078"/>
            <a:ext cx="1574012" cy="861646"/>
          </a:xfrm>
          <a:prstGeom prst="rect">
            <a:avLst/>
          </a:prstGeom>
        </p:spPr>
        <p:txBody>
          <a:bodyPr anchor="b">
            <a:normAutofit/>
          </a:bodyPr>
          <a:lstStyle>
            <a:lvl1pPr marL="0" indent="0">
              <a:buNone/>
              <a:defRPr sz="1800" b="1" baseline="0">
                <a:solidFill>
                  <a:schemeClr val="bg1"/>
                </a:solidFill>
              </a:defRPr>
            </a:lvl1pPr>
          </a:lstStyle>
          <a:p>
            <a:pPr lvl="0"/>
            <a:r>
              <a:rPr lang="en-US"/>
              <a:t>Click to edit headline </a:t>
            </a:r>
          </a:p>
        </p:txBody>
      </p:sp>
      <p:sp>
        <p:nvSpPr>
          <p:cNvPr id="22" name="Text Placeholder 2">
            <a:extLst>
              <a:ext uri="{FF2B5EF4-FFF2-40B4-BE49-F238E27FC236}">
                <a16:creationId xmlns:a16="http://schemas.microsoft.com/office/drawing/2014/main" id="{73622513-D7DA-404A-8B3F-A2C1543D8278}"/>
              </a:ext>
            </a:extLst>
          </p:cNvPr>
          <p:cNvSpPr>
            <a:spLocks noGrp="1"/>
          </p:cNvSpPr>
          <p:nvPr>
            <p:ph type="body" idx="10" hasCustomPrompt="1"/>
          </p:nvPr>
        </p:nvSpPr>
        <p:spPr>
          <a:xfrm>
            <a:off x="839788" y="1538663"/>
            <a:ext cx="10514012" cy="823912"/>
          </a:xfrm>
        </p:spPr>
        <p:txBody>
          <a:bodyPr anchor="ctr">
            <a:normAutofit/>
          </a:bodyPr>
          <a:lstStyle>
            <a:lvl1pPr marL="0" indent="0">
              <a:buNone/>
              <a:defRPr sz="2400" b="1">
                <a:solidFill>
                  <a:srgbClr val="005E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body text</a:t>
            </a:r>
          </a:p>
        </p:txBody>
      </p:sp>
    </p:spTree>
    <p:extLst>
      <p:ext uri="{BB962C8B-B14F-4D97-AF65-F5344CB8AC3E}">
        <p14:creationId xmlns:p14="http://schemas.microsoft.com/office/powerpoint/2010/main" val="355766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 calcmode="lin" valueType="num">
                                      <p:cBhvr additive="base">
                                        <p:cTn id="5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anim calcmode="lin" valueType="num">
                                      <p:cBhvr additive="base">
                                        <p:cTn id="6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9" grpId="0" animBg="1"/>
      <p:bldP spid="10" grpId="0" build="p">
        <p:tmplLst>
          <p:tmpl lvl="1">
            <p:tnLst>
              <p:par>
                <p:cTn presetID="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build="p">
        <p:tmplLst>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 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24D93B-0EFB-924B-8785-34E566A9111F}"/>
              </a:ext>
            </a:extLst>
          </p:cNvPr>
          <p:cNvSpPr/>
          <p:nvPr userDrawn="1"/>
        </p:nvSpPr>
        <p:spPr>
          <a:xfrm>
            <a:off x="8054615" y="987424"/>
            <a:ext cx="3410779" cy="4651949"/>
          </a:xfrm>
          <a:prstGeom prst="rect">
            <a:avLst/>
          </a:prstGeom>
          <a:solidFill>
            <a:srgbClr val="30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Text Placeholder 2">
            <a:extLst>
              <a:ext uri="{FF2B5EF4-FFF2-40B4-BE49-F238E27FC236}">
                <a16:creationId xmlns:a16="http://schemas.microsoft.com/office/drawing/2014/main" id="{EBA11F2E-4E4E-D546-9B5B-9DE959BB7F15}"/>
              </a:ext>
            </a:extLst>
          </p:cNvPr>
          <p:cNvSpPr>
            <a:spLocks noGrp="1"/>
          </p:cNvSpPr>
          <p:nvPr>
            <p:ph type="body" sz="quarter" idx="20" hasCustomPrompt="1"/>
          </p:nvPr>
        </p:nvSpPr>
        <p:spPr>
          <a:xfrm>
            <a:off x="8298194" y="2240633"/>
            <a:ext cx="2920380" cy="1247928"/>
          </a:xfrm>
          <a:prstGeom prst="rect">
            <a:avLst/>
          </a:prstGeom>
        </p:spPr>
        <p:txBody>
          <a:bodyPr>
            <a:normAutofit/>
          </a:bodyPr>
          <a:lstStyle>
            <a:lvl1pPr marL="0" indent="0">
              <a:buNone/>
              <a:defRPr sz="2000" baseline="0">
                <a:solidFill>
                  <a:schemeClr val="bg1"/>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08E91041-C3EF-A94B-B653-CB8AAF0F2688}"/>
              </a:ext>
            </a:extLst>
          </p:cNvPr>
          <p:cNvSpPr>
            <a:spLocks noGrp="1"/>
          </p:cNvSpPr>
          <p:nvPr>
            <p:ph type="body" sz="quarter" idx="21" hasCustomPrompt="1"/>
          </p:nvPr>
        </p:nvSpPr>
        <p:spPr>
          <a:xfrm>
            <a:off x="8298194" y="1218627"/>
            <a:ext cx="2920380" cy="861646"/>
          </a:xfrm>
          <a:prstGeom prst="rect">
            <a:avLst/>
          </a:prstGeom>
        </p:spPr>
        <p:txBody>
          <a:bodyPr anchor="b">
            <a:normAutofit/>
          </a:bodyPr>
          <a:lstStyle>
            <a:lvl1pPr marL="0" indent="0">
              <a:buNone/>
              <a:defRPr sz="2400" b="1" baseline="0">
                <a:solidFill>
                  <a:schemeClr val="bg1"/>
                </a:solidFill>
              </a:defRPr>
            </a:lvl1pPr>
          </a:lstStyle>
          <a:p>
            <a:pPr lvl="0"/>
            <a:r>
              <a:rPr lang="en-US"/>
              <a:t>Click to edit headline </a:t>
            </a:r>
          </a:p>
        </p:txBody>
      </p:sp>
      <p:sp>
        <p:nvSpPr>
          <p:cNvPr id="15" name="Title 1">
            <a:extLst>
              <a:ext uri="{FF2B5EF4-FFF2-40B4-BE49-F238E27FC236}">
                <a16:creationId xmlns:a16="http://schemas.microsoft.com/office/drawing/2014/main" id="{3FF0CE3A-252A-FB40-A308-7B66F3A48922}"/>
              </a:ext>
            </a:extLst>
          </p:cNvPr>
          <p:cNvSpPr>
            <a:spLocks noGrp="1"/>
          </p:cNvSpPr>
          <p:nvPr>
            <p:ph type="title" hasCustomPrompt="1"/>
          </p:nvPr>
        </p:nvSpPr>
        <p:spPr>
          <a:xfrm>
            <a:off x="839788" y="987424"/>
            <a:ext cx="6599398" cy="1321823"/>
          </a:xfrm>
        </p:spPr>
        <p:txBody>
          <a:bodyPr anchor="b">
            <a:normAutofit/>
          </a:bodyPr>
          <a:lstStyle>
            <a:lvl1pPr>
              <a:defRPr sz="3600"/>
            </a:lvl1pPr>
          </a:lstStyle>
          <a:p>
            <a:r>
              <a:rPr lang="en-GB"/>
              <a:t>Click to edit headline</a:t>
            </a:r>
            <a:endParaRPr lang="en-DK"/>
          </a:p>
        </p:txBody>
      </p:sp>
      <p:sp>
        <p:nvSpPr>
          <p:cNvPr id="16" name="Text Placeholder 3">
            <a:extLst>
              <a:ext uri="{FF2B5EF4-FFF2-40B4-BE49-F238E27FC236}">
                <a16:creationId xmlns:a16="http://schemas.microsoft.com/office/drawing/2014/main" id="{C41F4998-465A-F54A-B84E-605B0C2D3D33}"/>
              </a:ext>
            </a:extLst>
          </p:cNvPr>
          <p:cNvSpPr>
            <a:spLocks noGrp="1"/>
          </p:cNvSpPr>
          <p:nvPr>
            <p:ph type="body" sz="half" idx="2" hasCustomPrompt="1"/>
          </p:nvPr>
        </p:nvSpPr>
        <p:spPr>
          <a:xfrm>
            <a:off x="839788" y="2510724"/>
            <a:ext cx="6599398" cy="312864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Tree>
    <p:extLst>
      <p:ext uri="{BB962C8B-B14F-4D97-AF65-F5344CB8AC3E}">
        <p14:creationId xmlns:p14="http://schemas.microsoft.com/office/powerpoint/2010/main" val="417634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tmplLst>
          <p:tmpl lvl="1">
            <p:tnLst>
              <p:par>
                <p:cTn presetID="2" presetClass="entr" presetSubtype="4"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2057399"/>
            <a:ext cx="5437186" cy="3855028"/>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 Placeholder 2">
            <a:extLst>
              <a:ext uri="{FF2B5EF4-FFF2-40B4-BE49-F238E27FC236}">
                <a16:creationId xmlns:a16="http://schemas.microsoft.com/office/drawing/2014/main" id="{F90E6657-4F9A-5E40-BC80-28410D1ED210}"/>
              </a:ext>
            </a:extLst>
          </p:cNvPr>
          <p:cNvSpPr>
            <a:spLocks noGrp="1"/>
          </p:cNvSpPr>
          <p:nvPr>
            <p:ph type="body" sz="quarter" idx="13" hasCustomPrompt="1"/>
          </p:nvPr>
        </p:nvSpPr>
        <p:spPr>
          <a:xfrm>
            <a:off x="6642894" y="3593125"/>
            <a:ext cx="3943666" cy="142697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5" name="Text Placeholder 2">
            <a:extLst>
              <a:ext uri="{FF2B5EF4-FFF2-40B4-BE49-F238E27FC236}">
                <a16:creationId xmlns:a16="http://schemas.microsoft.com/office/drawing/2014/main" id="{6CAF983E-80BF-1B46-B98A-1F8770B6A766}"/>
              </a:ext>
            </a:extLst>
          </p:cNvPr>
          <p:cNvSpPr>
            <a:spLocks noGrp="1"/>
          </p:cNvSpPr>
          <p:nvPr>
            <p:ph type="body" sz="quarter" idx="20" hasCustomPrompt="1"/>
          </p:nvPr>
        </p:nvSpPr>
        <p:spPr>
          <a:xfrm>
            <a:off x="6642894" y="2486934"/>
            <a:ext cx="3581401" cy="800644"/>
          </a:xfrm>
          <a:prstGeom prst="rect">
            <a:avLst/>
          </a:prstGeom>
        </p:spPr>
        <p:txBody>
          <a:bodyPr anchor="b">
            <a:noAutofit/>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6" name="Title 1">
            <a:extLst>
              <a:ext uri="{FF2B5EF4-FFF2-40B4-BE49-F238E27FC236}">
                <a16:creationId xmlns:a16="http://schemas.microsoft.com/office/drawing/2014/main" id="{F7E57742-5D88-CC46-BBAB-0276F895C619}"/>
              </a:ext>
            </a:extLst>
          </p:cNvPr>
          <p:cNvSpPr>
            <a:spLocks noGrp="1"/>
          </p:cNvSpPr>
          <p:nvPr>
            <p:ph type="title" hasCustomPrompt="1"/>
          </p:nvPr>
        </p:nvSpPr>
        <p:spPr>
          <a:xfrm>
            <a:off x="838200" y="780945"/>
            <a:ext cx="10515600" cy="851941"/>
          </a:xfrm>
        </p:spPr>
        <p:txBody>
          <a:bodyPr/>
          <a:lstStyle>
            <a:lvl1pPr algn="ctr">
              <a:defRPr/>
            </a:lvl1pPr>
          </a:lstStyle>
          <a:p>
            <a:r>
              <a:rPr lang="en-GB"/>
              <a:t>Click to edit headline</a:t>
            </a:r>
            <a:endParaRPr lang="en-DK"/>
          </a:p>
        </p:txBody>
      </p:sp>
      <p:sp>
        <p:nvSpPr>
          <p:cNvPr id="8" name="Picture Placeholder 7">
            <a:extLst>
              <a:ext uri="{FF2B5EF4-FFF2-40B4-BE49-F238E27FC236}">
                <a16:creationId xmlns:a16="http://schemas.microsoft.com/office/drawing/2014/main" id="{BBF7A64D-38E9-FB4B-BBA2-DF3FC7C0B457}"/>
              </a:ext>
            </a:extLst>
          </p:cNvPr>
          <p:cNvSpPr>
            <a:spLocks noGrp="1"/>
          </p:cNvSpPr>
          <p:nvPr>
            <p:ph type="pic" sz="quarter" idx="21" hasCustomPrompt="1"/>
          </p:nvPr>
        </p:nvSpPr>
        <p:spPr>
          <a:xfrm>
            <a:off x="838199" y="2057400"/>
            <a:ext cx="4984353" cy="385527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22721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 Desvider slide">
    <p:bg>
      <p:bgPr>
        <a:solidFill>
          <a:srgbClr val="FC8B5F"/>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A9E7641-40BE-0843-91A4-1E7F2E52148F}"/>
              </a:ext>
            </a:extLst>
          </p:cNvPr>
          <p:cNvSpPr/>
          <p:nvPr userDrawn="1"/>
        </p:nvSpPr>
        <p:spPr>
          <a:xfrm>
            <a:off x="3343257" y="-1678918"/>
            <a:ext cx="10341148" cy="10341148"/>
          </a:xfrm>
          <a:prstGeom prst="ellipse">
            <a:avLst/>
          </a:prstGeom>
          <a:solidFill>
            <a:schemeClr val="bg1"/>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Lato" panose="020F0502020204030203" pitchFamily="34" charset="77"/>
            </a:endParaRPr>
          </a:p>
        </p:txBody>
      </p:sp>
      <p:pic>
        <p:nvPicPr>
          <p:cNvPr id="9" name="Picture 8">
            <a:extLst>
              <a:ext uri="{FF2B5EF4-FFF2-40B4-BE49-F238E27FC236}">
                <a16:creationId xmlns:a16="http://schemas.microsoft.com/office/drawing/2014/main" id="{5E1C147A-5D0F-5F42-A0BF-89407D84BC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1451878" y="-582450"/>
            <a:ext cx="10590181" cy="8392051"/>
          </a:xfrm>
          <a:prstGeom prst="rect">
            <a:avLst/>
          </a:prstGeom>
        </p:spPr>
      </p:pic>
      <p:sp>
        <p:nvSpPr>
          <p:cNvPr id="2" name="Title 1">
            <a:extLst>
              <a:ext uri="{FF2B5EF4-FFF2-40B4-BE49-F238E27FC236}">
                <a16:creationId xmlns:a16="http://schemas.microsoft.com/office/drawing/2014/main" id="{3E76D1F7-68FC-C647-BB6A-A2C7991C0EFC}"/>
              </a:ext>
            </a:extLst>
          </p:cNvPr>
          <p:cNvSpPr>
            <a:spLocks noGrp="1"/>
          </p:cNvSpPr>
          <p:nvPr>
            <p:ph type="title" hasCustomPrompt="1"/>
          </p:nvPr>
        </p:nvSpPr>
        <p:spPr>
          <a:xfrm>
            <a:off x="519953" y="3065685"/>
            <a:ext cx="7305386" cy="851941"/>
          </a:xfrm>
        </p:spPr>
        <p:txBody>
          <a:bodyPr>
            <a:noAutofit/>
          </a:bodyPr>
          <a:lstStyle>
            <a:lvl1pPr>
              <a:defRPr sz="3200" b="1" i="0">
                <a:latin typeface="Arial Black" panose="020B0604020202020204" pitchFamily="34" charset="0"/>
                <a:cs typeface="Arial Black" panose="020B0604020202020204" pitchFamily="34" charset="0"/>
              </a:defRPr>
            </a:lvl1pPr>
          </a:lstStyle>
          <a:p>
            <a:r>
              <a:rPr lang="en-GB"/>
              <a:t>CLICK TO EDIT HEADER</a:t>
            </a:r>
            <a:endParaRPr lang="en-DK"/>
          </a:p>
        </p:txBody>
      </p:sp>
    </p:spTree>
    <p:extLst>
      <p:ext uri="{BB962C8B-B14F-4D97-AF65-F5344CB8AC3E}">
        <p14:creationId xmlns:p14="http://schemas.microsoft.com/office/powerpoint/2010/main" val="219883117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xit" presetSubtype="2" accel="50000" fill="hold" nodeType="afterEffect">
                                      <p:stCondLst>
                                        <p:cond delay="0"/>
                                      </p:stCondLst>
                                      <p:childTnLst>
                                        <p:anim calcmode="lin" valueType="num">
                                          <p:cBhvr additive="base">
                                            <p:cTn id="26" dur="1000"/>
                                            <p:tgtEl>
                                              <p:spTgt spid="9"/>
                                            </p:tgtEl>
                                            <p:attrNameLst>
                                              <p:attrName>ppt_x</p:attrName>
                                            </p:attrNameLst>
                                          </p:cBhvr>
                                          <p:tavLst>
                                            <p:tav tm="0">
                                              <p:val>
                                                <p:strVal val="ppt_x"/>
                                              </p:val>
                                            </p:tav>
                                            <p:tav tm="100000">
                                              <p:val>
                                                <p:strVal val="1+ppt_w/2"/>
                                              </p:val>
                                            </p:tav>
                                          </p:tavLst>
                                        </p:anim>
                                        <p:anim calcmode="lin" valueType="num">
                                          <p:cBhvr additive="base">
                                            <p:cTn id="27" dur="1000"/>
                                            <p:tgtEl>
                                              <p:spTgt spid="9"/>
                                            </p:tgtEl>
                                            <p:attrNameLst>
                                              <p:attrName>ppt_y</p:attrName>
                                            </p:attrNameLst>
                                          </p:cBhvr>
                                          <p:tavLst>
                                            <p:tav tm="0">
                                              <p:val>
                                                <p:strVal val="ppt_y"/>
                                              </p:val>
                                            </p:tav>
                                            <p:tav tm="100000">
                                              <p:val>
                                                <p:strVal val="ppt_y"/>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xit" presetSubtype="2" accel="50000" fill="hold" nodeType="afterEffect">
                                      <p:stCondLst>
                                        <p:cond delay="0"/>
                                      </p:stCondLst>
                                      <p:childTnLst>
                                        <p:anim calcmode="lin" valueType="num">
                                          <p:cBhvr additive="base">
                                            <p:cTn id="26" dur="1000"/>
                                            <p:tgtEl>
                                              <p:spTgt spid="9"/>
                                            </p:tgtEl>
                                            <p:attrNameLst>
                                              <p:attrName>ppt_x</p:attrName>
                                            </p:attrNameLst>
                                          </p:cBhvr>
                                          <p:tavLst>
                                            <p:tav tm="0">
                                              <p:val>
                                                <p:strVal val="ppt_x"/>
                                              </p:val>
                                            </p:tav>
                                            <p:tav tm="100000">
                                              <p:val>
                                                <p:strVal val="1+ppt_w/2"/>
                                              </p:val>
                                            </p:tav>
                                          </p:tavLst>
                                        </p:anim>
                                        <p:anim calcmode="lin" valueType="num">
                                          <p:cBhvr additive="base">
                                            <p:cTn id="27" dur="1000"/>
                                            <p:tgtEl>
                                              <p:spTgt spid="9"/>
                                            </p:tgtEl>
                                            <p:attrNameLst>
                                              <p:attrName>ppt_y</p:attrName>
                                            </p:attrNameLst>
                                          </p:cBhvr>
                                          <p:tavLst>
                                            <p:tav tm="0">
                                              <p:val>
                                                <p:strVal val="ppt_y"/>
                                              </p:val>
                                            </p:tav>
                                            <p:tav tm="100000">
                                              <p:val>
                                                <p:strVal val="ppt_y"/>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Lst>
      </p:timing>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2.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83978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6096000" y="0"/>
            <a:ext cx="6096000" cy="6858000"/>
          </a:xfrm>
        </p:spPr>
        <p:txBody>
          <a:bodyPr>
            <a:normAutofit/>
          </a:bodyPr>
          <a:lstStyle>
            <a:lvl1pPr marL="0" indent="0">
              <a:buNone/>
              <a:defRPr sz="1600"/>
            </a:lvl1pPr>
          </a:lstStyle>
          <a:p>
            <a:r>
              <a:rPr lang="en-DK"/>
              <a:t>Clik to insert image </a:t>
            </a:r>
          </a:p>
        </p:txBody>
      </p:sp>
    </p:spTree>
    <p:extLst>
      <p:ext uri="{BB962C8B-B14F-4D97-AF65-F5344CB8AC3E}">
        <p14:creationId xmlns:p14="http://schemas.microsoft.com/office/powerpoint/2010/main" val="1283428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 Imag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C253B2-8B94-0940-BBCE-EEDB8818FC14}"/>
              </a:ext>
            </a:extLst>
          </p:cNvPr>
          <p:cNvSpPr/>
          <p:nvPr userDrawn="1"/>
        </p:nvSpPr>
        <p:spPr>
          <a:xfrm>
            <a:off x="6096000" y="0"/>
            <a:ext cx="6096000" cy="6858000"/>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a:extLst>
              <a:ext uri="{FF2B5EF4-FFF2-40B4-BE49-F238E27FC236}">
                <a16:creationId xmlns:a16="http://schemas.microsoft.com/office/drawing/2014/main" id="{FC705706-AA8B-364F-B87A-9D873E63DF83}"/>
              </a:ext>
            </a:extLst>
          </p:cNvPr>
          <p:cNvSpPr>
            <a:spLocks noGrp="1"/>
          </p:cNvSpPr>
          <p:nvPr>
            <p:ph type="title" hasCustomPrompt="1"/>
          </p:nvPr>
        </p:nvSpPr>
        <p:spPr>
          <a:xfrm>
            <a:off x="7085605" y="987424"/>
            <a:ext cx="3932237" cy="1321823"/>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77DBC235-1D34-B047-8DCA-F24DBCF43B3F}"/>
              </a:ext>
            </a:extLst>
          </p:cNvPr>
          <p:cNvSpPr>
            <a:spLocks noGrp="1"/>
          </p:cNvSpPr>
          <p:nvPr>
            <p:ph type="body" sz="half" idx="2" hasCustomPrompt="1"/>
          </p:nvPr>
        </p:nvSpPr>
        <p:spPr>
          <a:xfrm>
            <a:off x="7085605"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sp>
        <p:nvSpPr>
          <p:cNvPr id="10" name="Picture Placeholder 9">
            <a:extLst>
              <a:ext uri="{FF2B5EF4-FFF2-40B4-BE49-F238E27FC236}">
                <a16:creationId xmlns:a16="http://schemas.microsoft.com/office/drawing/2014/main" id="{A0834849-1C21-E344-A4C2-2522090920DB}"/>
              </a:ext>
            </a:extLst>
          </p:cNvPr>
          <p:cNvSpPr>
            <a:spLocks noGrp="1"/>
          </p:cNvSpPr>
          <p:nvPr>
            <p:ph type="pic" sz="quarter" idx="10" hasCustomPrompt="1"/>
          </p:nvPr>
        </p:nvSpPr>
        <p:spPr>
          <a:xfrm>
            <a:off x="0" y="0"/>
            <a:ext cx="6096000" cy="6858000"/>
          </a:xfrm>
        </p:spPr>
        <p:txBody>
          <a:bodyPr>
            <a:normAutofit/>
          </a:bodyPr>
          <a:lstStyle>
            <a:lvl1pPr marL="0" indent="0">
              <a:buNone/>
              <a:defRPr sz="1600"/>
            </a:lvl1pPr>
          </a:lstStyle>
          <a:p>
            <a:r>
              <a:rPr lang="en-DK"/>
              <a:t>Clik to insert image </a:t>
            </a:r>
          </a:p>
        </p:txBody>
      </p:sp>
    </p:spTree>
    <p:extLst>
      <p:ext uri="{BB962C8B-B14F-4D97-AF65-F5344CB8AC3E}">
        <p14:creationId xmlns:p14="http://schemas.microsoft.com/office/powerpoint/2010/main" val="3649844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 Image with caption">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790417" y="1420812"/>
            <a:ext cx="4224938" cy="1508368"/>
          </a:xfrm>
        </p:spPr>
        <p:txBody>
          <a:bodyPr anchor="b">
            <a:normAutofit/>
          </a:bodyPr>
          <a:lstStyle>
            <a:lvl1pPr>
              <a:defRPr sz="3600"/>
            </a:lvl1pPr>
          </a:lstStyle>
          <a:p>
            <a:r>
              <a:rPr lang="en-GB"/>
              <a:t>Click to edit headline</a:t>
            </a:r>
            <a:endParaRPr lang="en-DK"/>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790417" y="3115159"/>
            <a:ext cx="4224938" cy="23220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1534205" y="1420812"/>
            <a:ext cx="4984353" cy="401637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160137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with 3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1632426" y="234792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4" name="Text Placeholder 2">
            <a:extLst>
              <a:ext uri="{FF2B5EF4-FFF2-40B4-BE49-F238E27FC236}">
                <a16:creationId xmlns:a16="http://schemas.microsoft.com/office/drawing/2014/main" id="{BA7EE762-20B4-7848-96E8-1C247677B32D}"/>
              </a:ext>
            </a:extLst>
          </p:cNvPr>
          <p:cNvSpPr>
            <a:spLocks noGrp="1"/>
          </p:cNvSpPr>
          <p:nvPr>
            <p:ph type="body" sz="quarter" idx="13" hasCustomPrompt="1"/>
          </p:nvPr>
        </p:nvSpPr>
        <p:spPr>
          <a:xfrm>
            <a:off x="1632426" y="2824658"/>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5" name="Oval 4">
            <a:extLst>
              <a:ext uri="{FF2B5EF4-FFF2-40B4-BE49-F238E27FC236}">
                <a16:creationId xmlns:a16="http://schemas.microsoft.com/office/drawing/2014/main" id="{3B20F7B6-9B0E-9746-A981-396D54D8DA58}"/>
              </a:ext>
            </a:extLst>
          </p:cNvPr>
          <p:cNvSpPr/>
          <p:nvPr userDrawn="1"/>
        </p:nvSpPr>
        <p:spPr>
          <a:xfrm>
            <a:off x="677547" y="233992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7" name="Text Placeholder 2">
            <a:extLst>
              <a:ext uri="{FF2B5EF4-FFF2-40B4-BE49-F238E27FC236}">
                <a16:creationId xmlns:a16="http://schemas.microsoft.com/office/drawing/2014/main" id="{E1B56689-2759-1F43-BEB1-D00BE7A5F5E5}"/>
              </a:ext>
            </a:extLst>
          </p:cNvPr>
          <p:cNvSpPr>
            <a:spLocks noGrp="1"/>
          </p:cNvSpPr>
          <p:nvPr>
            <p:ph type="body" sz="quarter" idx="22" hasCustomPrompt="1"/>
          </p:nvPr>
        </p:nvSpPr>
        <p:spPr>
          <a:xfrm>
            <a:off x="1632426" y="3678097"/>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8" name="Text Placeholder 2">
            <a:extLst>
              <a:ext uri="{FF2B5EF4-FFF2-40B4-BE49-F238E27FC236}">
                <a16:creationId xmlns:a16="http://schemas.microsoft.com/office/drawing/2014/main" id="{7B001109-90B7-F543-82A2-07CF7E64E4F1}"/>
              </a:ext>
            </a:extLst>
          </p:cNvPr>
          <p:cNvSpPr>
            <a:spLocks noGrp="1"/>
          </p:cNvSpPr>
          <p:nvPr>
            <p:ph type="body" sz="quarter" idx="23" hasCustomPrompt="1"/>
          </p:nvPr>
        </p:nvSpPr>
        <p:spPr>
          <a:xfrm>
            <a:off x="1632426" y="4154830"/>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9" name="Oval 8">
            <a:extLst>
              <a:ext uri="{FF2B5EF4-FFF2-40B4-BE49-F238E27FC236}">
                <a16:creationId xmlns:a16="http://schemas.microsoft.com/office/drawing/2014/main" id="{357E411F-3377-B24F-BFF9-89EDA7B276B7}"/>
              </a:ext>
            </a:extLst>
          </p:cNvPr>
          <p:cNvSpPr/>
          <p:nvPr userDrawn="1"/>
        </p:nvSpPr>
        <p:spPr>
          <a:xfrm>
            <a:off x="677547" y="367010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11" name="Text Placeholder 2">
            <a:extLst>
              <a:ext uri="{FF2B5EF4-FFF2-40B4-BE49-F238E27FC236}">
                <a16:creationId xmlns:a16="http://schemas.microsoft.com/office/drawing/2014/main" id="{EAEB0D5E-4923-5742-B476-F9F8568B8D6D}"/>
              </a:ext>
            </a:extLst>
          </p:cNvPr>
          <p:cNvSpPr>
            <a:spLocks noGrp="1"/>
          </p:cNvSpPr>
          <p:nvPr>
            <p:ph type="body" sz="quarter" idx="25" hasCustomPrompt="1"/>
          </p:nvPr>
        </p:nvSpPr>
        <p:spPr>
          <a:xfrm>
            <a:off x="1632426" y="4906075"/>
            <a:ext cx="3581401"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12" name="Text Placeholder 2">
            <a:extLst>
              <a:ext uri="{FF2B5EF4-FFF2-40B4-BE49-F238E27FC236}">
                <a16:creationId xmlns:a16="http://schemas.microsoft.com/office/drawing/2014/main" id="{E5BAFB70-02B7-704D-9F65-2CB6F4E6322E}"/>
              </a:ext>
            </a:extLst>
          </p:cNvPr>
          <p:cNvSpPr>
            <a:spLocks noGrp="1"/>
          </p:cNvSpPr>
          <p:nvPr>
            <p:ph type="body" sz="quarter" idx="26" hasCustomPrompt="1"/>
          </p:nvPr>
        </p:nvSpPr>
        <p:spPr>
          <a:xfrm>
            <a:off x="1632426" y="5382808"/>
            <a:ext cx="3943666"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3" name="Oval 12">
            <a:extLst>
              <a:ext uri="{FF2B5EF4-FFF2-40B4-BE49-F238E27FC236}">
                <a16:creationId xmlns:a16="http://schemas.microsoft.com/office/drawing/2014/main" id="{4D40607D-5897-C149-AAEB-326F88CC8083}"/>
              </a:ext>
            </a:extLst>
          </p:cNvPr>
          <p:cNvSpPr/>
          <p:nvPr userDrawn="1"/>
        </p:nvSpPr>
        <p:spPr>
          <a:xfrm>
            <a:off x="677547" y="489807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6096000" y="2339928"/>
            <a:ext cx="5257800" cy="341634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
        <p:nvSpPr>
          <p:cNvPr id="18" name="Title 1">
            <a:extLst>
              <a:ext uri="{FF2B5EF4-FFF2-40B4-BE49-F238E27FC236}">
                <a16:creationId xmlns:a16="http://schemas.microsoft.com/office/drawing/2014/main" id="{A01F4310-53CE-2446-8A12-528888EBF7ED}"/>
              </a:ext>
            </a:extLst>
          </p:cNvPr>
          <p:cNvSpPr>
            <a:spLocks noGrp="1"/>
          </p:cNvSpPr>
          <p:nvPr>
            <p:ph type="title" hasCustomPrompt="1"/>
          </p:nvPr>
        </p:nvSpPr>
        <p:spPr>
          <a:xfrm>
            <a:off x="838200" y="780945"/>
            <a:ext cx="10515600" cy="851941"/>
          </a:xfrm>
        </p:spPr>
        <p:txBody>
          <a:bodyPr/>
          <a:lstStyle/>
          <a:p>
            <a:r>
              <a:rPr lang="en-GB"/>
              <a:t>Click to edit headline</a:t>
            </a:r>
            <a:endParaRPr lang="en-DK"/>
          </a:p>
        </p:txBody>
      </p:sp>
    </p:spTree>
    <p:extLst>
      <p:ext uri="{BB962C8B-B14F-4D97-AF65-F5344CB8AC3E}">
        <p14:creationId xmlns:p14="http://schemas.microsoft.com/office/powerpoint/2010/main" val="20798967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 Image with 4 bu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A7E2-AA1A-AF49-BC10-52FCDEE08935}"/>
              </a:ext>
            </a:extLst>
          </p:cNvPr>
          <p:cNvSpPr>
            <a:spLocks noGrp="1"/>
          </p:cNvSpPr>
          <p:nvPr>
            <p:ph type="body" sz="quarter" idx="20" hasCustomPrompt="1"/>
          </p:nvPr>
        </p:nvSpPr>
        <p:spPr>
          <a:xfrm>
            <a:off x="9001274" y="1052946"/>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5" name="Oval 4">
            <a:extLst>
              <a:ext uri="{FF2B5EF4-FFF2-40B4-BE49-F238E27FC236}">
                <a16:creationId xmlns:a16="http://schemas.microsoft.com/office/drawing/2014/main" id="{3B20F7B6-9B0E-9746-A981-396D54D8DA58}"/>
              </a:ext>
            </a:extLst>
          </p:cNvPr>
          <p:cNvSpPr/>
          <p:nvPr userDrawn="1"/>
        </p:nvSpPr>
        <p:spPr>
          <a:xfrm>
            <a:off x="8046394" y="1044950"/>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16" name="Picture Placeholder 15">
            <a:extLst>
              <a:ext uri="{FF2B5EF4-FFF2-40B4-BE49-F238E27FC236}">
                <a16:creationId xmlns:a16="http://schemas.microsoft.com/office/drawing/2014/main" id="{27E63EBE-5B49-9A49-90E3-A8E4C41C5FA6}"/>
              </a:ext>
            </a:extLst>
          </p:cNvPr>
          <p:cNvSpPr>
            <a:spLocks noGrp="1"/>
          </p:cNvSpPr>
          <p:nvPr>
            <p:ph type="pic" sz="quarter" idx="28" hasCustomPrompt="1"/>
          </p:nvPr>
        </p:nvSpPr>
        <p:spPr>
          <a:xfrm>
            <a:off x="4419896" y="0"/>
            <a:ext cx="3251765"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
        <p:nvSpPr>
          <p:cNvPr id="17" name="Text Placeholder 2">
            <a:extLst>
              <a:ext uri="{FF2B5EF4-FFF2-40B4-BE49-F238E27FC236}">
                <a16:creationId xmlns:a16="http://schemas.microsoft.com/office/drawing/2014/main" id="{C24AE629-1C0D-CC4A-BE03-8B6682DF9A2C}"/>
              </a:ext>
            </a:extLst>
          </p:cNvPr>
          <p:cNvSpPr>
            <a:spLocks noGrp="1"/>
          </p:cNvSpPr>
          <p:nvPr>
            <p:ph type="body" sz="quarter" idx="29" hasCustomPrompt="1"/>
          </p:nvPr>
        </p:nvSpPr>
        <p:spPr>
          <a:xfrm>
            <a:off x="9001274" y="231622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19" name="Oval 18">
            <a:extLst>
              <a:ext uri="{FF2B5EF4-FFF2-40B4-BE49-F238E27FC236}">
                <a16:creationId xmlns:a16="http://schemas.microsoft.com/office/drawing/2014/main" id="{B33C0FED-428C-0C48-A54E-FCB03DE20541}"/>
              </a:ext>
            </a:extLst>
          </p:cNvPr>
          <p:cNvSpPr/>
          <p:nvPr userDrawn="1"/>
        </p:nvSpPr>
        <p:spPr>
          <a:xfrm>
            <a:off x="8046394" y="230822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21" name="Text Placeholder 2">
            <a:extLst>
              <a:ext uri="{FF2B5EF4-FFF2-40B4-BE49-F238E27FC236}">
                <a16:creationId xmlns:a16="http://schemas.microsoft.com/office/drawing/2014/main" id="{588F8FA9-C153-9447-9F87-3EA6ED04EB5E}"/>
              </a:ext>
            </a:extLst>
          </p:cNvPr>
          <p:cNvSpPr>
            <a:spLocks noGrp="1"/>
          </p:cNvSpPr>
          <p:nvPr>
            <p:ph type="body" sz="quarter" idx="32" hasCustomPrompt="1"/>
          </p:nvPr>
        </p:nvSpPr>
        <p:spPr>
          <a:xfrm>
            <a:off x="9001274" y="3648412"/>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23" name="Oval 22">
            <a:extLst>
              <a:ext uri="{FF2B5EF4-FFF2-40B4-BE49-F238E27FC236}">
                <a16:creationId xmlns:a16="http://schemas.microsoft.com/office/drawing/2014/main" id="{94E1F4F8-B596-7940-A902-B2541993B8A7}"/>
              </a:ext>
            </a:extLst>
          </p:cNvPr>
          <p:cNvSpPr/>
          <p:nvPr userDrawn="1"/>
        </p:nvSpPr>
        <p:spPr>
          <a:xfrm>
            <a:off x="8046394" y="3640416"/>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25" name="Title 1">
            <a:extLst>
              <a:ext uri="{FF2B5EF4-FFF2-40B4-BE49-F238E27FC236}">
                <a16:creationId xmlns:a16="http://schemas.microsoft.com/office/drawing/2014/main" id="{39A2ED5B-592D-A448-BB84-B4F679DE5DC1}"/>
              </a:ext>
            </a:extLst>
          </p:cNvPr>
          <p:cNvSpPr>
            <a:spLocks noGrp="1"/>
          </p:cNvSpPr>
          <p:nvPr>
            <p:ph type="title" hasCustomPrompt="1"/>
          </p:nvPr>
        </p:nvSpPr>
        <p:spPr>
          <a:xfrm>
            <a:off x="839788" y="987424"/>
            <a:ext cx="3251765" cy="1321823"/>
          </a:xfrm>
        </p:spPr>
        <p:txBody>
          <a:bodyPr anchor="b">
            <a:normAutofit/>
          </a:bodyPr>
          <a:lstStyle>
            <a:lvl1pPr>
              <a:defRPr sz="3600"/>
            </a:lvl1pPr>
          </a:lstStyle>
          <a:p>
            <a:r>
              <a:rPr lang="en-GB"/>
              <a:t>Click to edit headline</a:t>
            </a:r>
            <a:endParaRPr lang="en-DK"/>
          </a:p>
        </p:txBody>
      </p:sp>
      <p:sp>
        <p:nvSpPr>
          <p:cNvPr id="26" name="Text Placeholder 3">
            <a:extLst>
              <a:ext uri="{FF2B5EF4-FFF2-40B4-BE49-F238E27FC236}">
                <a16:creationId xmlns:a16="http://schemas.microsoft.com/office/drawing/2014/main" id="{40CD6B50-83DA-9243-BB4B-6FF0CCCA8325}"/>
              </a:ext>
            </a:extLst>
          </p:cNvPr>
          <p:cNvSpPr>
            <a:spLocks noGrp="1"/>
          </p:cNvSpPr>
          <p:nvPr>
            <p:ph type="body" sz="half" idx="2" hasCustomPrompt="1"/>
          </p:nvPr>
        </p:nvSpPr>
        <p:spPr>
          <a:xfrm>
            <a:off x="839788" y="2510724"/>
            <a:ext cx="3251765"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
        <p:nvSpPr>
          <p:cNvPr id="27" name="Text Placeholder 2">
            <a:extLst>
              <a:ext uri="{FF2B5EF4-FFF2-40B4-BE49-F238E27FC236}">
                <a16:creationId xmlns:a16="http://schemas.microsoft.com/office/drawing/2014/main" id="{114BDEDE-2F72-4340-A598-3CD69F0B12E0}"/>
              </a:ext>
            </a:extLst>
          </p:cNvPr>
          <p:cNvSpPr>
            <a:spLocks noGrp="1"/>
          </p:cNvSpPr>
          <p:nvPr>
            <p:ph type="body" sz="quarter" idx="35" hasCustomPrompt="1"/>
          </p:nvPr>
        </p:nvSpPr>
        <p:spPr>
          <a:xfrm>
            <a:off x="9001274" y="4903691"/>
            <a:ext cx="2267130" cy="743267"/>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headline </a:t>
            </a:r>
          </a:p>
        </p:txBody>
      </p:sp>
      <p:sp>
        <p:nvSpPr>
          <p:cNvPr id="28" name="Oval 27">
            <a:extLst>
              <a:ext uri="{FF2B5EF4-FFF2-40B4-BE49-F238E27FC236}">
                <a16:creationId xmlns:a16="http://schemas.microsoft.com/office/drawing/2014/main" id="{13B38784-1895-A04D-9E3B-AAF8CEB1C200}"/>
              </a:ext>
            </a:extLst>
          </p:cNvPr>
          <p:cNvSpPr/>
          <p:nvPr userDrawn="1"/>
        </p:nvSpPr>
        <p:spPr>
          <a:xfrm>
            <a:off x="8046394" y="489569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4</a:t>
            </a:r>
            <a:endParaRPr lang="en-DK" sz="2400" b="1">
              <a:solidFill>
                <a:schemeClr val="accent1"/>
              </a:solidFill>
            </a:endParaRPr>
          </a:p>
        </p:txBody>
      </p:sp>
    </p:spTree>
    <p:extLst>
      <p:ext uri="{BB962C8B-B14F-4D97-AF65-F5344CB8AC3E}">
        <p14:creationId xmlns:p14="http://schemas.microsoft.com/office/powerpoint/2010/main" val="26056819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 Image with 4 bulets">
    <p:spTree>
      <p:nvGrpSpPr>
        <p:cNvPr id="1" name=""/>
        <p:cNvGrpSpPr/>
        <p:nvPr/>
      </p:nvGrpSpPr>
      <p:grpSpPr>
        <a:xfrm>
          <a:off x="0" y="0"/>
          <a:ext cx="0" cy="0"/>
          <a:chOff x="0" y="0"/>
          <a:chExt cx="0" cy="0"/>
        </a:xfrm>
      </p:grpSpPr>
      <p:pic>
        <p:nvPicPr>
          <p:cNvPr id="21" name="Picture 20" descr="A picture containing outdoor, mountain, water, kite&#10;&#10;Description automatically generated">
            <a:extLst>
              <a:ext uri="{FF2B5EF4-FFF2-40B4-BE49-F238E27FC236}">
                <a16:creationId xmlns:a16="http://schemas.microsoft.com/office/drawing/2014/main" id="{3DA47F0B-3603-854F-973E-C857DC764B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3403778"/>
          </a:xfrm>
          <a:prstGeom prst="rect">
            <a:avLst/>
          </a:prstGeom>
        </p:spPr>
      </p:pic>
      <p:sp>
        <p:nvSpPr>
          <p:cNvPr id="3" name="Rectangle 2">
            <a:extLst>
              <a:ext uri="{FF2B5EF4-FFF2-40B4-BE49-F238E27FC236}">
                <a16:creationId xmlns:a16="http://schemas.microsoft.com/office/drawing/2014/main" id="{D1280932-7676-8B43-975D-2946029368FF}"/>
              </a:ext>
            </a:extLst>
          </p:cNvPr>
          <p:cNvSpPr/>
          <p:nvPr userDrawn="1"/>
        </p:nvSpPr>
        <p:spPr>
          <a:xfrm>
            <a:off x="658813" y="2133600"/>
            <a:ext cx="10893107" cy="4724400"/>
          </a:xfrm>
          <a:prstGeom prst="rect">
            <a:avLst/>
          </a:prstGeom>
          <a:solidFill>
            <a:srgbClr val="F2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BDD1B444-F8CC-6C41-BB48-30253DC19AF5}"/>
              </a:ext>
            </a:extLst>
          </p:cNvPr>
          <p:cNvSpPr>
            <a:spLocks noGrp="1"/>
          </p:cNvSpPr>
          <p:nvPr>
            <p:ph type="body" sz="quarter" idx="20" hasCustomPrompt="1"/>
          </p:nvPr>
        </p:nvSpPr>
        <p:spPr>
          <a:xfrm>
            <a:off x="2419667"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Headline</a:t>
            </a:r>
          </a:p>
        </p:txBody>
      </p:sp>
      <p:sp>
        <p:nvSpPr>
          <p:cNvPr id="5" name="Text Placeholder 2">
            <a:extLst>
              <a:ext uri="{FF2B5EF4-FFF2-40B4-BE49-F238E27FC236}">
                <a16:creationId xmlns:a16="http://schemas.microsoft.com/office/drawing/2014/main" id="{C89010D9-4482-8242-955E-21D6D6E8F0D4}"/>
              </a:ext>
            </a:extLst>
          </p:cNvPr>
          <p:cNvSpPr>
            <a:spLocks noGrp="1"/>
          </p:cNvSpPr>
          <p:nvPr>
            <p:ph type="body" sz="quarter" idx="13" hasCustomPrompt="1"/>
          </p:nvPr>
        </p:nvSpPr>
        <p:spPr>
          <a:xfrm>
            <a:off x="2419666" y="340377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6" name="Oval 5">
            <a:extLst>
              <a:ext uri="{FF2B5EF4-FFF2-40B4-BE49-F238E27FC236}">
                <a16:creationId xmlns:a16="http://schemas.microsoft.com/office/drawing/2014/main" id="{82A52D33-8A17-4B48-83DD-80025DA30814}"/>
              </a:ext>
            </a:extLst>
          </p:cNvPr>
          <p:cNvSpPr/>
          <p:nvPr userDrawn="1"/>
        </p:nvSpPr>
        <p:spPr>
          <a:xfrm>
            <a:off x="1464787"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1</a:t>
            </a:r>
            <a:endParaRPr lang="en-DK" sz="2400" b="1">
              <a:solidFill>
                <a:schemeClr val="accent1"/>
              </a:solidFill>
            </a:endParaRPr>
          </a:p>
        </p:txBody>
      </p:sp>
      <p:sp>
        <p:nvSpPr>
          <p:cNvPr id="8" name="Oval 7">
            <a:extLst>
              <a:ext uri="{FF2B5EF4-FFF2-40B4-BE49-F238E27FC236}">
                <a16:creationId xmlns:a16="http://schemas.microsoft.com/office/drawing/2014/main" id="{6785C28A-102F-B545-9BA8-485D67E69AA5}"/>
              </a:ext>
            </a:extLst>
          </p:cNvPr>
          <p:cNvSpPr/>
          <p:nvPr userDrawn="1"/>
        </p:nvSpPr>
        <p:spPr>
          <a:xfrm>
            <a:off x="6581932" y="2919048"/>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2</a:t>
            </a:r>
            <a:endParaRPr lang="en-DK" sz="2400" b="1">
              <a:solidFill>
                <a:schemeClr val="accent1"/>
              </a:solidFill>
            </a:endParaRPr>
          </a:p>
        </p:txBody>
      </p:sp>
      <p:sp>
        <p:nvSpPr>
          <p:cNvPr id="10" name="Oval 9">
            <a:extLst>
              <a:ext uri="{FF2B5EF4-FFF2-40B4-BE49-F238E27FC236}">
                <a16:creationId xmlns:a16="http://schemas.microsoft.com/office/drawing/2014/main" id="{A3A2983A-6D6C-F84A-B95A-99441BE0D64B}"/>
              </a:ext>
            </a:extLst>
          </p:cNvPr>
          <p:cNvSpPr/>
          <p:nvPr userDrawn="1"/>
        </p:nvSpPr>
        <p:spPr>
          <a:xfrm>
            <a:off x="1464787"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3</a:t>
            </a:r>
            <a:endParaRPr lang="en-DK" sz="2400" b="1">
              <a:solidFill>
                <a:schemeClr val="accent1"/>
              </a:solidFill>
            </a:endParaRPr>
          </a:p>
        </p:txBody>
      </p:sp>
      <p:sp>
        <p:nvSpPr>
          <p:cNvPr id="12" name="Text Placeholder 2">
            <a:extLst>
              <a:ext uri="{FF2B5EF4-FFF2-40B4-BE49-F238E27FC236}">
                <a16:creationId xmlns:a16="http://schemas.microsoft.com/office/drawing/2014/main" id="{C1DA409D-0B74-4048-A6C0-F7674705F8F1}"/>
              </a:ext>
            </a:extLst>
          </p:cNvPr>
          <p:cNvSpPr>
            <a:spLocks noGrp="1"/>
          </p:cNvSpPr>
          <p:nvPr>
            <p:ph type="body" sz="quarter" idx="28" hasCustomPrompt="1"/>
          </p:nvPr>
        </p:nvSpPr>
        <p:spPr>
          <a:xfrm>
            <a:off x="2419667"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a:t>
            </a:r>
          </a:p>
        </p:txBody>
      </p:sp>
      <p:sp>
        <p:nvSpPr>
          <p:cNvPr id="13" name="Text Placeholder 2">
            <a:extLst>
              <a:ext uri="{FF2B5EF4-FFF2-40B4-BE49-F238E27FC236}">
                <a16:creationId xmlns:a16="http://schemas.microsoft.com/office/drawing/2014/main" id="{4B88FADE-C5DC-2640-B6B1-281429EE3C14}"/>
              </a:ext>
            </a:extLst>
          </p:cNvPr>
          <p:cNvSpPr>
            <a:spLocks noGrp="1"/>
          </p:cNvSpPr>
          <p:nvPr>
            <p:ph type="body" sz="quarter" idx="29" hasCustomPrompt="1"/>
          </p:nvPr>
        </p:nvSpPr>
        <p:spPr>
          <a:xfrm>
            <a:off x="2419666" y="518891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4" name="Text Placeholder 2">
            <a:extLst>
              <a:ext uri="{FF2B5EF4-FFF2-40B4-BE49-F238E27FC236}">
                <a16:creationId xmlns:a16="http://schemas.microsoft.com/office/drawing/2014/main" id="{C21F3697-8BC5-4C41-ADF5-9DD02CA90D57}"/>
              </a:ext>
            </a:extLst>
          </p:cNvPr>
          <p:cNvSpPr>
            <a:spLocks noGrp="1"/>
          </p:cNvSpPr>
          <p:nvPr>
            <p:ph type="body" sz="quarter" idx="30" hasCustomPrompt="1"/>
          </p:nvPr>
        </p:nvSpPr>
        <p:spPr>
          <a:xfrm>
            <a:off x="7589519" y="292704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 </a:t>
            </a:r>
          </a:p>
        </p:txBody>
      </p:sp>
      <p:sp>
        <p:nvSpPr>
          <p:cNvPr id="15" name="Text Placeholder 2">
            <a:extLst>
              <a:ext uri="{FF2B5EF4-FFF2-40B4-BE49-F238E27FC236}">
                <a16:creationId xmlns:a16="http://schemas.microsoft.com/office/drawing/2014/main" id="{0CD8DEA7-6D30-4141-AE90-B088923032B2}"/>
              </a:ext>
            </a:extLst>
          </p:cNvPr>
          <p:cNvSpPr>
            <a:spLocks noGrp="1"/>
          </p:cNvSpPr>
          <p:nvPr>
            <p:ph type="body" sz="quarter" idx="31" hasCustomPrompt="1"/>
          </p:nvPr>
        </p:nvSpPr>
        <p:spPr>
          <a:xfrm>
            <a:off x="7589518" y="340377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6" name="Text Placeholder 2">
            <a:extLst>
              <a:ext uri="{FF2B5EF4-FFF2-40B4-BE49-F238E27FC236}">
                <a16:creationId xmlns:a16="http://schemas.microsoft.com/office/drawing/2014/main" id="{B6DF8E61-8A58-3745-B33A-1B6CBEDC75FC}"/>
              </a:ext>
            </a:extLst>
          </p:cNvPr>
          <p:cNvSpPr>
            <a:spLocks noGrp="1"/>
          </p:cNvSpPr>
          <p:nvPr>
            <p:ph type="body" sz="quarter" idx="32" hasCustomPrompt="1"/>
          </p:nvPr>
        </p:nvSpPr>
        <p:spPr>
          <a:xfrm>
            <a:off x="7589519" y="4712185"/>
            <a:ext cx="2802414" cy="372708"/>
          </a:xfrm>
          <a:prstGeom prst="rect">
            <a:avLst/>
          </a:prstGeom>
        </p:spPr>
        <p:txBody>
          <a:bodyPr/>
          <a:lstStyle>
            <a:lvl1pPr marL="0" indent="0" algn="l">
              <a:buNone/>
              <a:defRPr sz="2400" b="1" baseline="0">
                <a:solidFill>
                  <a:srgbClr val="005E58"/>
                </a:solidFill>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Headline</a:t>
            </a:r>
          </a:p>
        </p:txBody>
      </p:sp>
      <p:sp>
        <p:nvSpPr>
          <p:cNvPr id="17" name="Text Placeholder 2">
            <a:extLst>
              <a:ext uri="{FF2B5EF4-FFF2-40B4-BE49-F238E27FC236}">
                <a16:creationId xmlns:a16="http://schemas.microsoft.com/office/drawing/2014/main" id="{29F50FA0-9730-564F-BDBF-3A82E823D965}"/>
              </a:ext>
            </a:extLst>
          </p:cNvPr>
          <p:cNvSpPr>
            <a:spLocks noGrp="1"/>
          </p:cNvSpPr>
          <p:nvPr>
            <p:ph type="body" sz="quarter" idx="33" hasCustomPrompt="1"/>
          </p:nvPr>
        </p:nvSpPr>
        <p:spPr>
          <a:xfrm>
            <a:off x="7589518" y="5188918"/>
            <a:ext cx="2802414" cy="372708"/>
          </a:xfrm>
          <a:prstGeom prst="rect">
            <a:avLst/>
          </a:prstGeom>
        </p:spPr>
        <p:txBody>
          <a:bodyPr/>
          <a:lstStyle>
            <a:lvl1pPr marL="0" indent="0">
              <a:buNone/>
              <a:defRPr sz="2000">
                <a:solidFill>
                  <a:srgbClr val="2B2A2A"/>
                </a:solidFill>
              </a:defRPr>
            </a:lvl1pPr>
          </a:lstStyle>
          <a:p>
            <a:pPr lvl="0"/>
            <a:r>
              <a:rPr lang="en-GB"/>
              <a:t>Click to edit body text </a:t>
            </a:r>
          </a:p>
        </p:txBody>
      </p:sp>
      <p:sp>
        <p:nvSpPr>
          <p:cNvPr id="18" name="Oval 17">
            <a:extLst>
              <a:ext uri="{FF2B5EF4-FFF2-40B4-BE49-F238E27FC236}">
                <a16:creationId xmlns:a16="http://schemas.microsoft.com/office/drawing/2014/main" id="{2B8701B7-9278-294B-AB97-34249F2517F9}"/>
              </a:ext>
            </a:extLst>
          </p:cNvPr>
          <p:cNvSpPr/>
          <p:nvPr userDrawn="1"/>
        </p:nvSpPr>
        <p:spPr>
          <a:xfrm>
            <a:off x="6604159" y="4712185"/>
            <a:ext cx="743267" cy="743267"/>
          </a:xfrm>
          <a:prstGeom prst="ellipse">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a:solidFill>
                  <a:schemeClr val="accent1"/>
                </a:solidFill>
              </a:rPr>
              <a:t>4</a:t>
            </a:r>
            <a:endParaRPr lang="en-DK" sz="2400" b="1">
              <a:solidFill>
                <a:schemeClr val="accent1"/>
              </a:solidFill>
            </a:endParaRPr>
          </a:p>
        </p:txBody>
      </p:sp>
      <p:sp>
        <p:nvSpPr>
          <p:cNvPr id="23" name="Title 1">
            <a:extLst>
              <a:ext uri="{FF2B5EF4-FFF2-40B4-BE49-F238E27FC236}">
                <a16:creationId xmlns:a16="http://schemas.microsoft.com/office/drawing/2014/main" id="{467291A4-1A56-3241-B977-F7B7420AE588}"/>
              </a:ext>
            </a:extLst>
          </p:cNvPr>
          <p:cNvSpPr>
            <a:spLocks noGrp="1"/>
          </p:cNvSpPr>
          <p:nvPr>
            <p:ph type="title" hasCustomPrompt="1"/>
          </p:nvPr>
        </p:nvSpPr>
        <p:spPr>
          <a:xfrm>
            <a:off x="838200" y="780945"/>
            <a:ext cx="10515600" cy="851941"/>
          </a:xfrm>
        </p:spPr>
        <p:txBody>
          <a:bodyPr/>
          <a:lstStyle>
            <a:lvl1pPr>
              <a:defRPr>
                <a:solidFill>
                  <a:schemeClr val="bg1"/>
                </a:solidFill>
              </a:defRPr>
            </a:lvl1pPr>
          </a:lstStyle>
          <a:p>
            <a:r>
              <a:rPr lang="en-GB"/>
              <a:t>Click to edit headline</a:t>
            </a:r>
            <a:endParaRPr lang="en-DK"/>
          </a:p>
        </p:txBody>
      </p:sp>
    </p:spTree>
    <p:extLst>
      <p:ext uri="{BB962C8B-B14F-4D97-AF65-F5344CB8AC3E}">
        <p14:creationId xmlns:p14="http://schemas.microsoft.com/office/powerpoint/2010/main" val="18392788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obile image and caption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Title 1">
            <a:extLst>
              <a:ext uri="{FF2B5EF4-FFF2-40B4-BE49-F238E27FC236}">
                <a16:creationId xmlns:a16="http://schemas.microsoft.com/office/drawing/2014/main" id="{782184B4-682C-6C40-9572-41EA4A49748A}"/>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a:t>Click to edit event headline</a:t>
            </a:r>
            <a:endParaRPr lang="en-DK"/>
          </a:p>
        </p:txBody>
      </p:sp>
      <p:sp>
        <p:nvSpPr>
          <p:cNvPr id="12" name="Text Placeholder 3">
            <a:extLst>
              <a:ext uri="{FF2B5EF4-FFF2-40B4-BE49-F238E27FC236}">
                <a16:creationId xmlns:a16="http://schemas.microsoft.com/office/drawing/2014/main" id="{2BF9FFF5-EB17-254F-8426-D5D881494BE7}"/>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pic>
        <p:nvPicPr>
          <p:cNvPr id="6" name="Picture 5">
            <a:extLst>
              <a:ext uri="{FF2B5EF4-FFF2-40B4-BE49-F238E27FC236}">
                <a16:creationId xmlns:a16="http://schemas.microsoft.com/office/drawing/2014/main" id="{23B81DF1-71B1-3F4C-8F65-3E15074457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19745" y="786966"/>
            <a:ext cx="3310086" cy="5642192"/>
          </a:xfrm>
          <a:prstGeom prst="rect">
            <a:avLst/>
          </a:prstGeom>
        </p:spPr>
      </p:pic>
      <p:sp>
        <p:nvSpPr>
          <p:cNvPr id="4" name="Picture Placeholder 3">
            <a:extLst>
              <a:ext uri="{FF2B5EF4-FFF2-40B4-BE49-F238E27FC236}">
                <a16:creationId xmlns:a16="http://schemas.microsoft.com/office/drawing/2014/main" id="{6AFD22EF-68BD-B64A-87D6-39FA24E1A39F}"/>
              </a:ext>
            </a:extLst>
          </p:cNvPr>
          <p:cNvSpPr>
            <a:spLocks noGrp="1"/>
          </p:cNvSpPr>
          <p:nvPr>
            <p:ph type="pic" sz="quarter" idx="22"/>
          </p:nvPr>
        </p:nvSpPr>
        <p:spPr>
          <a:xfrm>
            <a:off x="2652525" y="1160394"/>
            <a:ext cx="2272827" cy="4846149"/>
          </a:xfrm>
          <a:custGeom>
            <a:avLst/>
            <a:gdLst>
              <a:gd name="connsiteX0" fmla="*/ 0 w 2262753"/>
              <a:gd name="connsiteY0" fmla="*/ 377126 h 4810991"/>
              <a:gd name="connsiteX1" fmla="*/ 377126 w 2262753"/>
              <a:gd name="connsiteY1" fmla="*/ 0 h 4810991"/>
              <a:gd name="connsiteX2" fmla="*/ 1885628 w 2262753"/>
              <a:gd name="connsiteY2" fmla="*/ 0 h 4810991"/>
              <a:gd name="connsiteX3" fmla="*/ 2262754 w 2262753"/>
              <a:gd name="connsiteY3" fmla="*/ 377126 h 4810991"/>
              <a:gd name="connsiteX4" fmla="*/ 2262753 w 2262753"/>
              <a:gd name="connsiteY4" fmla="*/ 4433866 h 4810991"/>
              <a:gd name="connsiteX5" fmla="*/ 1885627 w 2262753"/>
              <a:gd name="connsiteY5" fmla="*/ 4810992 h 4810991"/>
              <a:gd name="connsiteX6" fmla="*/ 377126 w 2262753"/>
              <a:gd name="connsiteY6" fmla="*/ 4810991 h 4810991"/>
              <a:gd name="connsiteX7" fmla="*/ 0 w 2262753"/>
              <a:gd name="connsiteY7" fmla="*/ 4433865 h 4810991"/>
              <a:gd name="connsiteX8" fmla="*/ 0 w 2262753"/>
              <a:gd name="connsiteY8" fmla="*/ 377126 h 4810991"/>
              <a:gd name="connsiteX0" fmla="*/ 0 w 2262754"/>
              <a:gd name="connsiteY0" fmla="*/ 377126 h 4810992"/>
              <a:gd name="connsiteX1" fmla="*/ 285686 w 2262754"/>
              <a:gd name="connsiteY1" fmla="*/ 0 h 4810992"/>
              <a:gd name="connsiteX2" fmla="*/ 1885628 w 2262754"/>
              <a:gd name="connsiteY2" fmla="*/ 0 h 4810992"/>
              <a:gd name="connsiteX3" fmla="*/ 2262754 w 2262754"/>
              <a:gd name="connsiteY3" fmla="*/ 377126 h 4810992"/>
              <a:gd name="connsiteX4" fmla="*/ 2262753 w 2262754"/>
              <a:gd name="connsiteY4" fmla="*/ 4433866 h 4810992"/>
              <a:gd name="connsiteX5" fmla="*/ 1885627 w 2262754"/>
              <a:gd name="connsiteY5" fmla="*/ 4810992 h 4810992"/>
              <a:gd name="connsiteX6" fmla="*/ 377126 w 2262754"/>
              <a:gd name="connsiteY6" fmla="*/ 4810991 h 4810992"/>
              <a:gd name="connsiteX7" fmla="*/ 0 w 2262754"/>
              <a:gd name="connsiteY7" fmla="*/ 4433865 h 4810992"/>
              <a:gd name="connsiteX8" fmla="*/ 0 w 2262754"/>
              <a:gd name="connsiteY8" fmla="*/ 377126 h 4810992"/>
              <a:gd name="connsiteX0" fmla="*/ 0 w 2262754"/>
              <a:gd name="connsiteY0" fmla="*/ 377588 h 4811454"/>
              <a:gd name="connsiteX1" fmla="*/ 285686 w 2262754"/>
              <a:gd name="connsiteY1" fmla="*/ 462 h 4811454"/>
              <a:gd name="connsiteX2" fmla="*/ 908092 w 2262754"/>
              <a:gd name="connsiteY2" fmla="*/ 0 h 4811454"/>
              <a:gd name="connsiteX3" fmla="*/ 1885628 w 2262754"/>
              <a:gd name="connsiteY3" fmla="*/ 462 h 4811454"/>
              <a:gd name="connsiteX4" fmla="*/ 2262754 w 2262754"/>
              <a:gd name="connsiteY4" fmla="*/ 377588 h 4811454"/>
              <a:gd name="connsiteX5" fmla="*/ 2262753 w 2262754"/>
              <a:gd name="connsiteY5" fmla="*/ 4434328 h 4811454"/>
              <a:gd name="connsiteX6" fmla="*/ 1885627 w 2262754"/>
              <a:gd name="connsiteY6" fmla="*/ 4811454 h 4811454"/>
              <a:gd name="connsiteX7" fmla="*/ 377126 w 2262754"/>
              <a:gd name="connsiteY7" fmla="*/ 4811453 h 4811454"/>
              <a:gd name="connsiteX8" fmla="*/ 0 w 2262754"/>
              <a:gd name="connsiteY8" fmla="*/ 4434327 h 4811454"/>
              <a:gd name="connsiteX9" fmla="*/ 0 w 2262754"/>
              <a:gd name="connsiteY9" fmla="*/ 377588 h 4811454"/>
              <a:gd name="connsiteX0" fmla="*/ 0 w 2262754"/>
              <a:gd name="connsiteY0" fmla="*/ 382668 h 4816534"/>
              <a:gd name="connsiteX1" fmla="*/ 285686 w 2262754"/>
              <a:gd name="connsiteY1" fmla="*/ 5542 h 4816534"/>
              <a:gd name="connsiteX2" fmla="*/ 506772 w 2262754"/>
              <a:gd name="connsiteY2" fmla="*/ 0 h 4816534"/>
              <a:gd name="connsiteX3" fmla="*/ 1885628 w 2262754"/>
              <a:gd name="connsiteY3" fmla="*/ 5542 h 4816534"/>
              <a:gd name="connsiteX4" fmla="*/ 2262754 w 2262754"/>
              <a:gd name="connsiteY4" fmla="*/ 382668 h 4816534"/>
              <a:gd name="connsiteX5" fmla="*/ 2262753 w 2262754"/>
              <a:gd name="connsiteY5" fmla="*/ 4439408 h 4816534"/>
              <a:gd name="connsiteX6" fmla="*/ 1885627 w 2262754"/>
              <a:gd name="connsiteY6" fmla="*/ 4816534 h 4816534"/>
              <a:gd name="connsiteX7" fmla="*/ 377126 w 2262754"/>
              <a:gd name="connsiteY7" fmla="*/ 4816533 h 4816534"/>
              <a:gd name="connsiteX8" fmla="*/ 0 w 2262754"/>
              <a:gd name="connsiteY8" fmla="*/ 4439407 h 4816534"/>
              <a:gd name="connsiteX9" fmla="*/ 0 w 2262754"/>
              <a:gd name="connsiteY9"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1167172 w 2262754"/>
              <a:gd name="connsiteY3" fmla="*/ 508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82668 h 4816534"/>
              <a:gd name="connsiteX1" fmla="*/ 285686 w 2262754"/>
              <a:gd name="connsiteY1" fmla="*/ 5542 h 4816534"/>
              <a:gd name="connsiteX2" fmla="*/ 506772 w 2262754"/>
              <a:gd name="connsiteY2" fmla="*/ 0 h 4816534"/>
              <a:gd name="connsiteX3" fmla="*/ 532172 w 2262754"/>
              <a:gd name="connsiteY3" fmla="*/ 167640 h 4816534"/>
              <a:gd name="connsiteX4" fmla="*/ 1885628 w 2262754"/>
              <a:gd name="connsiteY4" fmla="*/ 5542 h 4816534"/>
              <a:gd name="connsiteX5" fmla="*/ 2262754 w 2262754"/>
              <a:gd name="connsiteY5" fmla="*/ 382668 h 4816534"/>
              <a:gd name="connsiteX6" fmla="*/ 2262753 w 2262754"/>
              <a:gd name="connsiteY6" fmla="*/ 4439408 h 4816534"/>
              <a:gd name="connsiteX7" fmla="*/ 1885627 w 2262754"/>
              <a:gd name="connsiteY7" fmla="*/ 4816534 h 4816534"/>
              <a:gd name="connsiteX8" fmla="*/ 377126 w 2262754"/>
              <a:gd name="connsiteY8" fmla="*/ 4816533 h 4816534"/>
              <a:gd name="connsiteX9" fmla="*/ 0 w 2262754"/>
              <a:gd name="connsiteY9" fmla="*/ 4439407 h 4816534"/>
              <a:gd name="connsiteX10" fmla="*/ 0 w 2262754"/>
              <a:gd name="connsiteY10" fmla="*/ 382668 h 4816534"/>
              <a:gd name="connsiteX0" fmla="*/ 0 w 2262754"/>
              <a:gd name="connsiteY0" fmla="*/ 377126 h 4810992"/>
              <a:gd name="connsiteX1" fmla="*/ 285686 w 2262754"/>
              <a:gd name="connsiteY1" fmla="*/ 0 h 4810992"/>
              <a:gd name="connsiteX2" fmla="*/ 528997 w 2262754"/>
              <a:gd name="connsiteY2" fmla="*/ 808 h 4810992"/>
              <a:gd name="connsiteX3" fmla="*/ 532172 w 2262754"/>
              <a:gd name="connsiteY3" fmla="*/ 16209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48047 w 2262754"/>
              <a:gd name="connsiteY3" fmla="*/ 1335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3048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377126 h 4810992"/>
              <a:gd name="connsiteX1" fmla="*/ 285686 w 2262754"/>
              <a:gd name="connsiteY1" fmla="*/ 0 h 4810992"/>
              <a:gd name="connsiteX2" fmla="*/ 528997 w 2262754"/>
              <a:gd name="connsiteY2" fmla="*/ 808 h 4810992"/>
              <a:gd name="connsiteX3" fmla="*/ 551222 w 2262754"/>
              <a:gd name="connsiteY3" fmla="*/ 146223 h 4810992"/>
              <a:gd name="connsiteX4" fmla="*/ 1885628 w 2262754"/>
              <a:gd name="connsiteY4" fmla="*/ 0 h 4810992"/>
              <a:gd name="connsiteX5" fmla="*/ 2262754 w 2262754"/>
              <a:gd name="connsiteY5" fmla="*/ 377126 h 4810992"/>
              <a:gd name="connsiteX6" fmla="*/ 2262753 w 2262754"/>
              <a:gd name="connsiteY6" fmla="*/ 4433866 h 4810992"/>
              <a:gd name="connsiteX7" fmla="*/ 1885627 w 2262754"/>
              <a:gd name="connsiteY7" fmla="*/ 4810992 h 4810992"/>
              <a:gd name="connsiteX8" fmla="*/ 377126 w 2262754"/>
              <a:gd name="connsiteY8" fmla="*/ 4810991 h 4810992"/>
              <a:gd name="connsiteX9" fmla="*/ 0 w 2262754"/>
              <a:gd name="connsiteY9" fmla="*/ 4433865 h 4810992"/>
              <a:gd name="connsiteX10" fmla="*/ 0 w 2262754"/>
              <a:gd name="connsiteY10" fmla="*/ 377126 h 4810992"/>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402651 h 4836517"/>
              <a:gd name="connsiteX1" fmla="*/ 285686 w 2262754"/>
              <a:gd name="connsiteY1" fmla="*/ 25525 h 4836517"/>
              <a:gd name="connsiteX2" fmla="*/ 528997 w 2262754"/>
              <a:gd name="connsiteY2" fmla="*/ 26333 h 4836517"/>
              <a:gd name="connsiteX3" fmla="*/ 551222 w 2262754"/>
              <a:gd name="connsiteY3" fmla="*/ 171748 h 4836517"/>
              <a:gd name="connsiteX4" fmla="*/ 1703112 w 2262754"/>
              <a:gd name="connsiteY4" fmla="*/ 49193 h 4836517"/>
              <a:gd name="connsiteX5" fmla="*/ 1885628 w 2262754"/>
              <a:gd name="connsiteY5" fmla="*/ 25525 h 4836517"/>
              <a:gd name="connsiteX6" fmla="*/ 2262754 w 2262754"/>
              <a:gd name="connsiteY6" fmla="*/ 402651 h 4836517"/>
              <a:gd name="connsiteX7" fmla="*/ 2262753 w 2262754"/>
              <a:gd name="connsiteY7" fmla="*/ 4459391 h 4836517"/>
              <a:gd name="connsiteX8" fmla="*/ 1885627 w 2262754"/>
              <a:gd name="connsiteY8" fmla="*/ 4836517 h 4836517"/>
              <a:gd name="connsiteX9" fmla="*/ 377126 w 2262754"/>
              <a:gd name="connsiteY9" fmla="*/ 4836516 h 4836517"/>
              <a:gd name="connsiteX10" fmla="*/ 0 w 2262754"/>
              <a:gd name="connsiteY10" fmla="*/ 4459390 h 4836517"/>
              <a:gd name="connsiteX11" fmla="*/ 0 w 2262754"/>
              <a:gd name="connsiteY11" fmla="*/ 402651 h 4836517"/>
              <a:gd name="connsiteX0" fmla="*/ 0 w 2262754"/>
              <a:gd name="connsiteY0" fmla="*/ 390492 h 4824358"/>
              <a:gd name="connsiteX1" fmla="*/ 285686 w 2262754"/>
              <a:gd name="connsiteY1" fmla="*/ 13366 h 4824358"/>
              <a:gd name="connsiteX2" fmla="*/ 528997 w 2262754"/>
              <a:gd name="connsiteY2" fmla="*/ 14174 h 4824358"/>
              <a:gd name="connsiteX3" fmla="*/ 551222 w 2262754"/>
              <a:gd name="connsiteY3" fmla="*/ 159589 h 4824358"/>
              <a:gd name="connsiteX4" fmla="*/ 1709462 w 2262754"/>
              <a:gd name="connsiteY4" fmla="*/ 132284 h 4824358"/>
              <a:gd name="connsiteX5" fmla="*/ 1885628 w 2262754"/>
              <a:gd name="connsiteY5" fmla="*/ 13366 h 4824358"/>
              <a:gd name="connsiteX6" fmla="*/ 2262754 w 2262754"/>
              <a:gd name="connsiteY6" fmla="*/ 390492 h 4824358"/>
              <a:gd name="connsiteX7" fmla="*/ 2262753 w 2262754"/>
              <a:gd name="connsiteY7" fmla="*/ 4447232 h 4824358"/>
              <a:gd name="connsiteX8" fmla="*/ 1885627 w 2262754"/>
              <a:gd name="connsiteY8" fmla="*/ 4824358 h 4824358"/>
              <a:gd name="connsiteX9" fmla="*/ 377126 w 2262754"/>
              <a:gd name="connsiteY9" fmla="*/ 4824357 h 4824358"/>
              <a:gd name="connsiteX10" fmla="*/ 0 w 2262754"/>
              <a:gd name="connsiteY10" fmla="*/ 4447231 h 4824358"/>
              <a:gd name="connsiteX11" fmla="*/ 0 w 2262754"/>
              <a:gd name="connsiteY11" fmla="*/ 390492 h 4824358"/>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9831 h 4833697"/>
              <a:gd name="connsiteX1" fmla="*/ 285686 w 2262754"/>
              <a:gd name="connsiteY1" fmla="*/ 22705 h 4833697"/>
              <a:gd name="connsiteX2" fmla="*/ 528997 w 2262754"/>
              <a:gd name="connsiteY2" fmla="*/ 23513 h 4833697"/>
              <a:gd name="connsiteX3" fmla="*/ 551222 w 2262754"/>
              <a:gd name="connsiteY3" fmla="*/ 168928 h 4833697"/>
              <a:gd name="connsiteX4" fmla="*/ 1709462 w 2262754"/>
              <a:gd name="connsiteY4" fmla="*/ 141623 h 4833697"/>
              <a:gd name="connsiteX5" fmla="*/ 1885628 w 2262754"/>
              <a:gd name="connsiteY5" fmla="*/ 22705 h 4833697"/>
              <a:gd name="connsiteX6" fmla="*/ 2262754 w 2262754"/>
              <a:gd name="connsiteY6" fmla="*/ 399831 h 4833697"/>
              <a:gd name="connsiteX7" fmla="*/ 2262753 w 2262754"/>
              <a:gd name="connsiteY7" fmla="*/ 4456571 h 4833697"/>
              <a:gd name="connsiteX8" fmla="*/ 1885627 w 2262754"/>
              <a:gd name="connsiteY8" fmla="*/ 4833697 h 4833697"/>
              <a:gd name="connsiteX9" fmla="*/ 377126 w 2262754"/>
              <a:gd name="connsiteY9" fmla="*/ 4833696 h 4833697"/>
              <a:gd name="connsiteX10" fmla="*/ 0 w 2262754"/>
              <a:gd name="connsiteY10" fmla="*/ 4456570 h 4833697"/>
              <a:gd name="connsiteX11" fmla="*/ 0 w 2262754"/>
              <a:gd name="connsiteY11" fmla="*/ 399831 h 4833697"/>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3625 h 4827491"/>
              <a:gd name="connsiteX1" fmla="*/ 285686 w 2262754"/>
              <a:gd name="connsiteY1" fmla="*/ 16499 h 4827491"/>
              <a:gd name="connsiteX2" fmla="*/ 528997 w 2262754"/>
              <a:gd name="connsiteY2" fmla="*/ 17307 h 4827491"/>
              <a:gd name="connsiteX3" fmla="*/ 551222 w 2262754"/>
              <a:gd name="connsiteY3" fmla="*/ 162722 h 4827491"/>
              <a:gd name="connsiteX4" fmla="*/ 1731687 w 2262754"/>
              <a:gd name="connsiteY4" fmla="*/ 183042 h 4827491"/>
              <a:gd name="connsiteX5" fmla="*/ 1885628 w 2262754"/>
              <a:gd name="connsiteY5" fmla="*/ 16499 h 4827491"/>
              <a:gd name="connsiteX6" fmla="*/ 2262754 w 2262754"/>
              <a:gd name="connsiteY6" fmla="*/ 393625 h 4827491"/>
              <a:gd name="connsiteX7" fmla="*/ 2262753 w 2262754"/>
              <a:gd name="connsiteY7" fmla="*/ 4450365 h 4827491"/>
              <a:gd name="connsiteX8" fmla="*/ 1885627 w 2262754"/>
              <a:gd name="connsiteY8" fmla="*/ 4827491 h 4827491"/>
              <a:gd name="connsiteX9" fmla="*/ 377126 w 2262754"/>
              <a:gd name="connsiteY9" fmla="*/ 4827490 h 4827491"/>
              <a:gd name="connsiteX10" fmla="*/ 0 w 2262754"/>
              <a:gd name="connsiteY10" fmla="*/ 4450364 h 4827491"/>
              <a:gd name="connsiteX11" fmla="*/ 0 w 2262754"/>
              <a:gd name="connsiteY11" fmla="*/ 393625 h 4827491"/>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731687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397348 h 4831214"/>
              <a:gd name="connsiteX1" fmla="*/ 285686 w 2262754"/>
              <a:gd name="connsiteY1" fmla="*/ 20222 h 4831214"/>
              <a:gd name="connsiteX2" fmla="*/ 528997 w 2262754"/>
              <a:gd name="connsiteY2" fmla="*/ 21030 h 4831214"/>
              <a:gd name="connsiteX3" fmla="*/ 551222 w 2262754"/>
              <a:gd name="connsiteY3" fmla="*/ 166445 h 4831214"/>
              <a:gd name="connsiteX4" fmla="*/ 1645962 w 2262754"/>
              <a:gd name="connsiteY4" fmla="*/ 186765 h 4831214"/>
              <a:gd name="connsiteX5" fmla="*/ 1885628 w 2262754"/>
              <a:gd name="connsiteY5" fmla="*/ 20222 h 4831214"/>
              <a:gd name="connsiteX6" fmla="*/ 2262754 w 2262754"/>
              <a:gd name="connsiteY6" fmla="*/ 397348 h 4831214"/>
              <a:gd name="connsiteX7" fmla="*/ 2262753 w 2262754"/>
              <a:gd name="connsiteY7" fmla="*/ 4454088 h 4831214"/>
              <a:gd name="connsiteX8" fmla="*/ 1885627 w 2262754"/>
              <a:gd name="connsiteY8" fmla="*/ 4831214 h 4831214"/>
              <a:gd name="connsiteX9" fmla="*/ 377126 w 2262754"/>
              <a:gd name="connsiteY9" fmla="*/ 4831213 h 4831214"/>
              <a:gd name="connsiteX10" fmla="*/ 0 w 2262754"/>
              <a:gd name="connsiteY10" fmla="*/ 4454087 h 4831214"/>
              <a:gd name="connsiteX11" fmla="*/ 0 w 2262754"/>
              <a:gd name="connsiteY11" fmla="*/ 397348 h 4831214"/>
              <a:gd name="connsiteX0" fmla="*/ 0 w 2262754"/>
              <a:gd name="connsiteY0" fmla="*/ 409034 h 4842900"/>
              <a:gd name="connsiteX1" fmla="*/ 285686 w 2262754"/>
              <a:gd name="connsiteY1" fmla="*/ 31908 h 4842900"/>
              <a:gd name="connsiteX2" fmla="*/ 528997 w 2262754"/>
              <a:gd name="connsiteY2" fmla="*/ 32716 h 4842900"/>
              <a:gd name="connsiteX3" fmla="*/ 551222 w 2262754"/>
              <a:gd name="connsiteY3" fmla="*/ 1781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54397 w 2262754"/>
              <a:gd name="connsiteY3" fmla="*/ 19083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79797 w 2262754"/>
              <a:gd name="connsiteY3" fmla="*/ 184481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09034 h 4842900"/>
              <a:gd name="connsiteX1" fmla="*/ 285686 w 2262754"/>
              <a:gd name="connsiteY1" fmla="*/ 31908 h 4842900"/>
              <a:gd name="connsiteX2" fmla="*/ 528997 w 2262754"/>
              <a:gd name="connsiteY2" fmla="*/ 32716 h 4842900"/>
              <a:gd name="connsiteX3" fmla="*/ 582972 w 2262754"/>
              <a:gd name="connsiteY3" fmla="*/ 194006 h 4842900"/>
              <a:gd name="connsiteX4" fmla="*/ 1645962 w 2262754"/>
              <a:gd name="connsiteY4" fmla="*/ 198451 h 4842900"/>
              <a:gd name="connsiteX5" fmla="*/ 1725337 w 2262754"/>
              <a:gd name="connsiteY5" fmla="*/ 39702 h 4842900"/>
              <a:gd name="connsiteX6" fmla="*/ 1885628 w 2262754"/>
              <a:gd name="connsiteY6" fmla="*/ 31908 h 4842900"/>
              <a:gd name="connsiteX7" fmla="*/ 2262754 w 2262754"/>
              <a:gd name="connsiteY7" fmla="*/ 409034 h 4842900"/>
              <a:gd name="connsiteX8" fmla="*/ 2262753 w 2262754"/>
              <a:gd name="connsiteY8" fmla="*/ 4465774 h 4842900"/>
              <a:gd name="connsiteX9" fmla="*/ 1885627 w 2262754"/>
              <a:gd name="connsiteY9" fmla="*/ 4842900 h 4842900"/>
              <a:gd name="connsiteX10" fmla="*/ 377126 w 2262754"/>
              <a:gd name="connsiteY10" fmla="*/ 4842899 h 4842900"/>
              <a:gd name="connsiteX11" fmla="*/ 0 w 2262754"/>
              <a:gd name="connsiteY11" fmla="*/ 4465773 h 4842900"/>
              <a:gd name="connsiteX12" fmla="*/ 0 w 2262754"/>
              <a:gd name="connsiteY12" fmla="*/ 409034 h 4842900"/>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62754"/>
              <a:gd name="connsiteY0" fmla="*/ 411212 h 4845078"/>
              <a:gd name="connsiteX1" fmla="*/ 285686 w 2262754"/>
              <a:gd name="connsiteY1" fmla="*/ 34086 h 4845078"/>
              <a:gd name="connsiteX2" fmla="*/ 528997 w 2262754"/>
              <a:gd name="connsiteY2" fmla="*/ 34894 h 4845078"/>
              <a:gd name="connsiteX3" fmla="*/ 582972 w 2262754"/>
              <a:gd name="connsiteY3" fmla="*/ 196184 h 4845078"/>
              <a:gd name="connsiteX4" fmla="*/ 1645962 w 2262754"/>
              <a:gd name="connsiteY4" fmla="*/ 200629 h 4845078"/>
              <a:gd name="connsiteX5" fmla="*/ 1734862 w 2262754"/>
              <a:gd name="connsiteY5" fmla="*/ 35530 h 4845078"/>
              <a:gd name="connsiteX6" fmla="*/ 1885628 w 2262754"/>
              <a:gd name="connsiteY6" fmla="*/ 34086 h 4845078"/>
              <a:gd name="connsiteX7" fmla="*/ 2262754 w 2262754"/>
              <a:gd name="connsiteY7" fmla="*/ 411212 h 4845078"/>
              <a:gd name="connsiteX8" fmla="*/ 2262753 w 2262754"/>
              <a:gd name="connsiteY8" fmla="*/ 4467952 h 4845078"/>
              <a:gd name="connsiteX9" fmla="*/ 1885627 w 2262754"/>
              <a:gd name="connsiteY9" fmla="*/ 4845078 h 4845078"/>
              <a:gd name="connsiteX10" fmla="*/ 377126 w 2262754"/>
              <a:gd name="connsiteY10" fmla="*/ 4845077 h 4845078"/>
              <a:gd name="connsiteX11" fmla="*/ 0 w 2262754"/>
              <a:gd name="connsiteY11" fmla="*/ 4467951 h 4845078"/>
              <a:gd name="connsiteX12" fmla="*/ 0 w 2262754"/>
              <a:gd name="connsiteY12" fmla="*/ 411212 h 4845078"/>
              <a:gd name="connsiteX0" fmla="*/ 0 w 2280340"/>
              <a:gd name="connsiteY0" fmla="*/ 463905 h 4897771"/>
              <a:gd name="connsiteX1" fmla="*/ 285686 w 2280340"/>
              <a:gd name="connsiteY1" fmla="*/ 86779 h 4897771"/>
              <a:gd name="connsiteX2" fmla="*/ 528997 w 2280340"/>
              <a:gd name="connsiteY2" fmla="*/ 87587 h 4897771"/>
              <a:gd name="connsiteX3" fmla="*/ 582972 w 2280340"/>
              <a:gd name="connsiteY3" fmla="*/ 248877 h 4897771"/>
              <a:gd name="connsiteX4" fmla="*/ 1645962 w 2280340"/>
              <a:gd name="connsiteY4" fmla="*/ 253322 h 4897771"/>
              <a:gd name="connsiteX5" fmla="*/ 1734862 w 2280340"/>
              <a:gd name="connsiteY5" fmla="*/ 88223 h 4897771"/>
              <a:gd name="connsiteX6" fmla="*/ 2025328 w 2280340"/>
              <a:gd name="connsiteY6" fmla="*/ 89954 h 4897771"/>
              <a:gd name="connsiteX7" fmla="*/ 2262754 w 2280340"/>
              <a:gd name="connsiteY7" fmla="*/ 463905 h 4897771"/>
              <a:gd name="connsiteX8" fmla="*/ 2262753 w 2280340"/>
              <a:gd name="connsiteY8" fmla="*/ 4520645 h 4897771"/>
              <a:gd name="connsiteX9" fmla="*/ 1885627 w 2280340"/>
              <a:gd name="connsiteY9" fmla="*/ 4897771 h 4897771"/>
              <a:gd name="connsiteX10" fmla="*/ 377126 w 2280340"/>
              <a:gd name="connsiteY10" fmla="*/ 4897770 h 4897771"/>
              <a:gd name="connsiteX11" fmla="*/ 0 w 2280340"/>
              <a:gd name="connsiteY11" fmla="*/ 4520644 h 4897771"/>
              <a:gd name="connsiteX12" fmla="*/ 0 w 2280340"/>
              <a:gd name="connsiteY12" fmla="*/ 463905 h 4897771"/>
              <a:gd name="connsiteX0" fmla="*/ 0 w 2280340"/>
              <a:gd name="connsiteY0" fmla="*/ 465104 h 4898970"/>
              <a:gd name="connsiteX1" fmla="*/ 285686 w 2280340"/>
              <a:gd name="connsiteY1" fmla="*/ 87978 h 4898970"/>
              <a:gd name="connsiteX2" fmla="*/ 528997 w 2280340"/>
              <a:gd name="connsiteY2" fmla="*/ 88786 h 4898970"/>
              <a:gd name="connsiteX3" fmla="*/ 582972 w 2280340"/>
              <a:gd name="connsiteY3" fmla="*/ 250076 h 4898970"/>
              <a:gd name="connsiteX4" fmla="*/ 1645962 w 2280340"/>
              <a:gd name="connsiteY4" fmla="*/ 254521 h 4898970"/>
              <a:gd name="connsiteX5" fmla="*/ 1734862 w 2280340"/>
              <a:gd name="connsiteY5" fmla="*/ 89422 h 4898970"/>
              <a:gd name="connsiteX6" fmla="*/ 2025328 w 2280340"/>
              <a:gd name="connsiteY6" fmla="*/ 91153 h 4898970"/>
              <a:gd name="connsiteX7" fmla="*/ 2262754 w 2280340"/>
              <a:gd name="connsiteY7" fmla="*/ 465104 h 4898970"/>
              <a:gd name="connsiteX8" fmla="*/ 2262753 w 2280340"/>
              <a:gd name="connsiteY8" fmla="*/ 4521844 h 4898970"/>
              <a:gd name="connsiteX9" fmla="*/ 1885627 w 2280340"/>
              <a:gd name="connsiteY9" fmla="*/ 4898970 h 4898970"/>
              <a:gd name="connsiteX10" fmla="*/ 377126 w 2280340"/>
              <a:gd name="connsiteY10" fmla="*/ 4898969 h 4898970"/>
              <a:gd name="connsiteX11" fmla="*/ 0 w 2280340"/>
              <a:gd name="connsiteY11" fmla="*/ 4521843 h 4898970"/>
              <a:gd name="connsiteX12" fmla="*/ 0 w 2280340"/>
              <a:gd name="connsiteY12" fmla="*/ 465104 h 4898970"/>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80340"/>
              <a:gd name="connsiteY0" fmla="*/ 462709 h 4896575"/>
              <a:gd name="connsiteX1" fmla="*/ 285686 w 2280340"/>
              <a:gd name="connsiteY1" fmla="*/ 85583 h 4896575"/>
              <a:gd name="connsiteX2" fmla="*/ 528997 w 2280340"/>
              <a:gd name="connsiteY2" fmla="*/ 86391 h 4896575"/>
              <a:gd name="connsiteX3" fmla="*/ 582972 w 2280340"/>
              <a:gd name="connsiteY3" fmla="*/ 247681 h 4896575"/>
              <a:gd name="connsiteX4" fmla="*/ 1645962 w 2280340"/>
              <a:gd name="connsiteY4" fmla="*/ 252126 h 4896575"/>
              <a:gd name="connsiteX5" fmla="*/ 1734862 w 2280340"/>
              <a:gd name="connsiteY5" fmla="*/ 87027 h 4896575"/>
              <a:gd name="connsiteX6" fmla="*/ 2025328 w 2280340"/>
              <a:gd name="connsiteY6" fmla="*/ 88758 h 4896575"/>
              <a:gd name="connsiteX7" fmla="*/ 2262754 w 2280340"/>
              <a:gd name="connsiteY7" fmla="*/ 462709 h 4896575"/>
              <a:gd name="connsiteX8" fmla="*/ 2262753 w 2280340"/>
              <a:gd name="connsiteY8" fmla="*/ 4519449 h 4896575"/>
              <a:gd name="connsiteX9" fmla="*/ 1885627 w 2280340"/>
              <a:gd name="connsiteY9" fmla="*/ 4896575 h 4896575"/>
              <a:gd name="connsiteX10" fmla="*/ 377126 w 2280340"/>
              <a:gd name="connsiteY10" fmla="*/ 4896574 h 4896575"/>
              <a:gd name="connsiteX11" fmla="*/ 0 w 2280340"/>
              <a:gd name="connsiteY11" fmla="*/ 4519448 h 4896575"/>
              <a:gd name="connsiteX12" fmla="*/ 0 w 2280340"/>
              <a:gd name="connsiteY12" fmla="*/ 462709 h 4896575"/>
              <a:gd name="connsiteX0" fmla="*/ 0 w 2271282"/>
              <a:gd name="connsiteY0" fmla="*/ 491386 h 4925252"/>
              <a:gd name="connsiteX1" fmla="*/ 285686 w 2271282"/>
              <a:gd name="connsiteY1" fmla="*/ 114260 h 4925252"/>
              <a:gd name="connsiteX2" fmla="*/ 528997 w 2271282"/>
              <a:gd name="connsiteY2" fmla="*/ 115068 h 4925252"/>
              <a:gd name="connsiteX3" fmla="*/ 582972 w 2271282"/>
              <a:gd name="connsiteY3" fmla="*/ 276358 h 4925252"/>
              <a:gd name="connsiteX4" fmla="*/ 1645962 w 2271282"/>
              <a:gd name="connsiteY4" fmla="*/ 280803 h 4925252"/>
              <a:gd name="connsiteX5" fmla="*/ 1734862 w 2271282"/>
              <a:gd name="connsiteY5" fmla="*/ 115704 h 4925252"/>
              <a:gd name="connsiteX6" fmla="*/ 2025328 w 2271282"/>
              <a:gd name="connsiteY6" fmla="*/ 117435 h 4925252"/>
              <a:gd name="connsiteX7" fmla="*/ 2147612 w 2271282"/>
              <a:gd name="connsiteY7" fmla="*/ 29980 h 4925252"/>
              <a:gd name="connsiteX8" fmla="*/ 2262754 w 2271282"/>
              <a:gd name="connsiteY8" fmla="*/ 491386 h 4925252"/>
              <a:gd name="connsiteX9" fmla="*/ 2262753 w 2271282"/>
              <a:gd name="connsiteY9" fmla="*/ 4548126 h 4925252"/>
              <a:gd name="connsiteX10" fmla="*/ 1885627 w 2271282"/>
              <a:gd name="connsiteY10" fmla="*/ 4925252 h 4925252"/>
              <a:gd name="connsiteX11" fmla="*/ 377126 w 2271282"/>
              <a:gd name="connsiteY11" fmla="*/ 4925251 h 4925252"/>
              <a:gd name="connsiteX12" fmla="*/ 0 w 2271282"/>
              <a:gd name="connsiteY12" fmla="*/ 4548125 h 4925252"/>
              <a:gd name="connsiteX13" fmla="*/ 0 w 2271282"/>
              <a:gd name="connsiteY13" fmla="*/ 491386 h 4925252"/>
              <a:gd name="connsiteX0" fmla="*/ 0 w 2268375"/>
              <a:gd name="connsiteY0" fmla="*/ 380123 h 4813989"/>
              <a:gd name="connsiteX1" fmla="*/ 285686 w 2268375"/>
              <a:gd name="connsiteY1" fmla="*/ 2997 h 4813989"/>
              <a:gd name="connsiteX2" fmla="*/ 528997 w 2268375"/>
              <a:gd name="connsiteY2" fmla="*/ 3805 h 4813989"/>
              <a:gd name="connsiteX3" fmla="*/ 582972 w 2268375"/>
              <a:gd name="connsiteY3" fmla="*/ 165095 h 4813989"/>
              <a:gd name="connsiteX4" fmla="*/ 1645962 w 2268375"/>
              <a:gd name="connsiteY4" fmla="*/ 169540 h 4813989"/>
              <a:gd name="connsiteX5" fmla="*/ 1734862 w 2268375"/>
              <a:gd name="connsiteY5" fmla="*/ 4441 h 4813989"/>
              <a:gd name="connsiteX6" fmla="*/ 2025328 w 2268375"/>
              <a:gd name="connsiteY6" fmla="*/ 6172 h 4813989"/>
              <a:gd name="connsiteX7" fmla="*/ 2246037 w 2268375"/>
              <a:gd name="connsiteY7" fmla="*/ 150492 h 4813989"/>
              <a:gd name="connsiteX8" fmla="*/ 2262754 w 2268375"/>
              <a:gd name="connsiteY8" fmla="*/ 380123 h 4813989"/>
              <a:gd name="connsiteX9" fmla="*/ 2262753 w 2268375"/>
              <a:gd name="connsiteY9" fmla="*/ 4436863 h 4813989"/>
              <a:gd name="connsiteX10" fmla="*/ 1885627 w 2268375"/>
              <a:gd name="connsiteY10" fmla="*/ 4813989 h 4813989"/>
              <a:gd name="connsiteX11" fmla="*/ 377126 w 2268375"/>
              <a:gd name="connsiteY11" fmla="*/ 4813988 h 4813989"/>
              <a:gd name="connsiteX12" fmla="*/ 0 w 2268375"/>
              <a:gd name="connsiteY12" fmla="*/ 4436862 h 4813989"/>
              <a:gd name="connsiteX13" fmla="*/ 0 w 2268375"/>
              <a:gd name="connsiteY13" fmla="*/ 380123 h 4813989"/>
              <a:gd name="connsiteX0" fmla="*/ 0 w 2269454"/>
              <a:gd name="connsiteY0" fmla="*/ 380123 h 4813989"/>
              <a:gd name="connsiteX1" fmla="*/ 285686 w 2269454"/>
              <a:gd name="connsiteY1" fmla="*/ 2997 h 4813989"/>
              <a:gd name="connsiteX2" fmla="*/ 528997 w 2269454"/>
              <a:gd name="connsiteY2" fmla="*/ 3805 h 4813989"/>
              <a:gd name="connsiteX3" fmla="*/ 582972 w 2269454"/>
              <a:gd name="connsiteY3" fmla="*/ 165095 h 4813989"/>
              <a:gd name="connsiteX4" fmla="*/ 1645962 w 2269454"/>
              <a:gd name="connsiteY4" fmla="*/ 169540 h 4813989"/>
              <a:gd name="connsiteX5" fmla="*/ 1734862 w 2269454"/>
              <a:gd name="connsiteY5" fmla="*/ 4441 h 4813989"/>
              <a:gd name="connsiteX6" fmla="*/ 2025328 w 2269454"/>
              <a:gd name="connsiteY6" fmla="*/ 6172 h 4813989"/>
              <a:gd name="connsiteX7" fmla="*/ 2246037 w 2269454"/>
              <a:gd name="connsiteY7" fmla="*/ 150492 h 4813989"/>
              <a:gd name="connsiteX8" fmla="*/ 2262754 w 2269454"/>
              <a:gd name="connsiteY8" fmla="*/ 380123 h 4813989"/>
              <a:gd name="connsiteX9" fmla="*/ 2262753 w 2269454"/>
              <a:gd name="connsiteY9" fmla="*/ 4436863 h 4813989"/>
              <a:gd name="connsiteX10" fmla="*/ 1885627 w 2269454"/>
              <a:gd name="connsiteY10" fmla="*/ 4813989 h 4813989"/>
              <a:gd name="connsiteX11" fmla="*/ 377126 w 2269454"/>
              <a:gd name="connsiteY11" fmla="*/ 4813988 h 4813989"/>
              <a:gd name="connsiteX12" fmla="*/ 0 w 2269454"/>
              <a:gd name="connsiteY12" fmla="*/ 4436862 h 4813989"/>
              <a:gd name="connsiteX13" fmla="*/ 0 w 2269454"/>
              <a:gd name="connsiteY13" fmla="*/ 380123 h 4813989"/>
              <a:gd name="connsiteX0" fmla="*/ 0 w 2267284"/>
              <a:gd name="connsiteY0" fmla="*/ 392755 h 4826621"/>
              <a:gd name="connsiteX1" fmla="*/ 285686 w 2267284"/>
              <a:gd name="connsiteY1" fmla="*/ 15629 h 4826621"/>
              <a:gd name="connsiteX2" fmla="*/ 528997 w 2267284"/>
              <a:gd name="connsiteY2" fmla="*/ 16437 h 4826621"/>
              <a:gd name="connsiteX3" fmla="*/ 582972 w 2267284"/>
              <a:gd name="connsiteY3" fmla="*/ 177727 h 4826621"/>
              <a:gd name="connsiteX4" fmla="*/ 1645962 w 2267284"/>
              <a:gd name="connsiteY4" fmla="*/ 182172 h 4826621"/>
              <a:gd name="connsiteX5" fmla="*/ 1734862 w 2267284"/>
              <a:gd name="connsiteY5" fmla="*/ 17073 h 4826621"/>
              <a:gd name="connsiteX6" fmla="*/ 2025328 w 2267284"/>
              <a:gd name="connsiteY6" fmla="*/ 18804 h 4826621"/>
              <a:gd name="connsiteX7" fmla="*/ 2201587 w 2267284"/>
              <a:gd name="connsiteY7" fmla="*/ 115499 h 4826621"/>
              <a:gd name="connsiteX8" fmla="*/ 2262754 w 2267284"/>
              <a:gd name="connsiteY8" fmla="*/ 392755 h 4826621"/>
              <a:gd name="connsiteX9" fmla="*/ 2262753 w 2267284"/>
              <a:gd name="connsiteY9" fmla="*/ 4449495 h 4826621"/>
              <a:gd name="connsiteX10" fmla="*/ 1885627 w 2267284"/>
              <a:gd name="connsiteY10" fmla="*/ 4826621 h 4826621"/>
              <a:gd name="connsiteX11" fmla="*/ 377126 w 2267284"/>
              <a:gd name="connsiteY11" fmla="*/ 4826620 h 4826621"/>
              <a:gd name="connsiteX12" fmla="*/ 0 w 2267284"/>
              <a:gd name="connsiteY12" fmla="*/ 4449494 h 4826621"/>
              <a:gd name="connsiteX13" fmla="*/ 0 w 2267284"/>
              <a:gd name="connsiteY13" fmla="*/ 392755 h 4826621"/>
              <a:gd name="connsiteX0" fmla="*/ 0 w 2272991"/>
              <a:gd name="connsiteY0" fmla="*/ 380123 h 4813989"/>
              <a:gd name="connsiteX1" fmla="*/ 285686 w 2272991"/>
              <a:gd name="connsiteY1" fmla="*/ 2997 h 4813989"/>
              <a:gd name="connsiteX2" fmla="*/ 528997 w 2272991"/>
              <a:gd name="connsiteY2" fmla="*/ 3805 h 4813989"/>
              <a:gd name="connsiteX3" fmla="*/ 582972 w 2272991"/>
              <a:gd name="connsiteY3" fmla="*/ 165095 h 4813989"/>
              <a:gd name="connsiteX4" fmla="*/ 1645962 w 2272991"/>
              <a:gd name="connsiteY4" fmla="*/ 169540 h 4813989"/>
              <a:gd name="connsiteX5" fmla="*/ 1734862 w 2272991"/>
              <a:gd name="connsiteY5" fmla="*/ 4441 h 4813989"/>
              <a:gd name="connsiteX6" fmla="*/ 2025328 w 2272991"/>
              <a:gd name="connsiteY6" fmla="*/ 6172 h 4813989"/>
              <a:gd name="connsiteX7" fmla="*/ 2201587 w 2272991"/>
              <a:gd name="connsiteY7" fmla="*/ 102867 h 4813989"/>
              <a:gd name="connsiteX8" fmla="*/ 2262754 w 2272991"/>
              <a:gd name="connsiteY8" fmla="*/ 380123 h 4813989"/>
              <a:gd name="connsiteX9" fmla="*/ 2262753 w 2272991"/>
              <a:gd name="connsiteY9" fmla="*/ 4436863 h 4813989"/>
              <a:gd name="connsiteX10" fmla="*/ 1885627 w 2272991"/>
              <a:gd name="connsiteY10" fmla="*/ 4813989 h 4813989"/>
              <a:gd name="connsiteX11" fmla="*/ 377126 w 2272991"/>
              <a:gd name="connsiteY11" fmla="*/ 4813988 h 4813989"/>
              <a:gd name="connsiteX12" fmla="*/ 0 w 2272991"/>
              <a:gd name="connsiteY12" fmla="*/ 4436862 h 4813989"/>
              <a:gd name="connsiteX13" fmla="*/ 0 w 2272991"/>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0 w 2277742"/>
              <a:gd name="connsiteY0" fmla="*/ 380123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0 w 2277742"/>
              <a:gd name="connsiteY13" fmla="*/ 380123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77742"/>
              <a:gd name="connsiteY0" fmla="*/ 376948 h 4813989"/>
              <a:gd name="connsiteX1" fmla="*/ 285686 w 2277742"/>
              <a:gd name="connsiteY1" fmla="*/ 2997 h 4813989"/>
              <a:gd name="connsiteX2" fmla="*/ 528997 w 2277742"/>
              <a:gd name="connsiteY2" fmla="*/ 3805 h 4813989"/>
              <a:gd name="connsiteX3" fmla="*/ 582972 w 2277742"/>
              <a:gd name="connsiteY3" fmla="*/ 165095 h 4813989"/>
              <a:gd name="connsiteX4" fmla="*/ 1645962 w 2277742"/>
              <a:gd name="connsiteY4" fmla="*/ 169540 h 4813989"/>
              <a:gd name="connsiteX5" fmla="*/ 1734862 w 2277742"/>
              <a:gd name="connsiteY5" fmla="*/ 4441 h 4813989"/>
              <a:gd name="connsiteX6" fmla="*/ 2025328 w 2277742"/>
              <a:gd name="connsiteY6" fmla="*/ 6172 h 4813989"/>
              <a:gd name="connsiteX7" fmla="*/ 2201587 w 2277742"/>
              <a:gd name="connsiteY7" fmla="*/ 102867 h 4813989"/>
              <a:gd name="connsiteX8" fmla="*/ 2262754 w 2277742"/>
              <a:gd name="connsiteY8" fmla="*/ 380123 h 4813989"/>
              <a:gd name="connsiteX9" fmla="*/ 2262753 w 2277742"/>
              <a:gd name="connsiteY9" fmla="*/ 4436863 h 4813989"/>
              <a:gd name="connsiteX10" fmla="*/ 1885627 w 2277742"/>
              <a:gd name="connsiteY10" fmla="*/ 4813989 h 4813989"/>
              <a:gd name="connsiteX11" fmla="*/ 377126 w 2277742"/>
              <a:gd name="connsiteY11" fmla="*/ 4813988 h 4813989"/>
              <a:gd name="connsiteX12" fmla="*/ 0 w 2277742"/>
              <a:gd name="connsiteY12" fmla="*/ 4436862 h 4813989"/>
              <a:gd name="connsiteX13" fmla="*/ 12700 w 2277742"/>
              <a:gd name="connsiteY13" fmla="*/ 376948 h 4813989"/>
              <a:gd name="connsiteX0" fmla="*/ 12700 w 2262754"/>
              <a:gd name="connsiteY0" fmla="*/ 437618 h 4874659"/>
              <a:gd name="connsiteX1" fmla="*/ 285686 w 2262754"/>
              <a:gd name="connsiteY1" fmla="*/ 63667 h 4874659"/>
              <a:gd name="connsiteX2" fmla="*/ 528997 w 2262754"/>
              <a:gd name="connsiteY2" fmla="*/ 64475 h 4874659"/>
              <a:gd name="connsiteX3" fmla="*/ 582972 w 2262754"/>
              <a:gd name="connsiteY3" fmla="*/ 225765 h 4874659"/>
              <a:gd name="connsiteX4" fmla="*/ 1645962 w 2262754"/>
              <a:gd name="connsiteY4" fmla="*/ 230210 h 4874659"/>
              <a:gd name="connsiteX5" fmla="*/ 1734862 w 2262754"/>
              <a:gd name="connsiteY5" fmla="*/ 65111 h 4874659"/>
              <a:gd name="connsiteX6" fmla="*/ 2025328 w 2262754"/>
              <a:gd name="connsiteY6" fmla="*/ 66842 h 4874659"/>
              <a:gd name="connsiteX7" fmla="*/ 2262754 w 2262754"/>
              <a:gd name="connsiteY7" fmla="*/ 440793 h 4874659"/>
              <a:gd name="connsiteX8" fmla="*/ 2262753 w 2262754"/>
              <a:gd name="connsiteY8" fmla="*/ 4497533 h 4874659"/>
              <a:gd name="connsiteX9" fmla="*/ 1885627 w 2262754"/>
              <a:gd name="connsiteY9" fmla="*/ 4874659 h 4874659"/>
              <a:gd name="connsiteX10" fmla="*/ 377126 w 2262754"/>
              <a:gd name="connsiteY10" fmla="*/ 4874658 h 4874659"/>
              <a:gd name="connsiteX11" fmla="*/ 0 w 2262754"/>
              <a:gd name="connsiteY11" fmla="*/ 4497532 h 4874659"/>
              <a:gd name="connsiteX12" fmla="*/ 12700 w 2262754"/>
              <a:gd name="connsiteY12" fmla="*/ 437618 h 4874659"/>
              <a:gd name="connsiteX0" fmla="*/ 12700 w 2262754"/>
              <a:gd name="connsiteY0" fmla="*/ 448597 h 4885638"/>
              <a:gd name="connsiteX1" fmla="*/ 285686 w 2262754"/>
              <a:gd name="connsiteY1" fmla="*/ 74646 h 4885638"/>
              <a:gd name="connsiteX2" fmla="*/ 528997 w 2262754"/>
              <a:gd name="connsiteY2" fmla="*/ 75454 h 4885638"/>
              <a:gd name="connsiteX3" fmla="*/ 582972 w 2262754"/>
              <a:gd name="connsiteY3" fmla="*/ 236744 h 4885638"/>
              <a:gd name="connsiteX4" fmla="*/ 1645962 w 2262754"/>
              <a:gd name="connsiteY4" fmla="*/ 241189 h 4885638"/>
              <a:gd name="connsiteX5" fmla="*/ 1734862 w 2262754"/>
              <a:gd name="connsiteY5" fmla="*/ 76090 h 4885638"/>
              <a:gd name="connsiteX6" fmla="*/ 2262754 w 2262754"/>
              <a:gd name="connsiteY6" fmla="*/ 451772 h 4885638"/>
              <a:gd name="connsiteX7" fmla="*/ 2262753 w 2262754"/>
              <a:gd name="connsiteY7" fmla="*/ 4508512 h 4885638"/>
              <a:gd name="connsiteX8" fmla="*/ 1885627 w 2262754"/>
              <a:gd name="connsiteY8" fmla="*/ 4885638 h 4885638"/>
              <a:gd name="connsiteX9" fmla="*/ 377126 w 2262754"/>
              <a:gd name="connsiteY9" fmla="*/ 4885637 h 4885638"/>
              <a:gd name="connsiteX10" fmla="*/ 0 w 2262754"/>
              <a:gd name="connsiteY10" fmla="*/ 4508511 h 4885638"/>
              <a:gd name="connsiteX11" fmla="*/ 12700 w 2262754"/>
              <a:gd name="connsiteY11" fmla="*/ 448597 h 4885638"/>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65167"/>
              <a:gd name="connsiteY0" fmla="*/ 377926 h 4814967"/>
              <a:gd name="connsiteX1" fmla="*/ 285686 w 2265167"/>
              <a:gd name="connsiteY1" fmla="*/ 3975 h 4814967"/>
              <a:gd name="connsiteX2" fmla="*/ 528997 w 2265167"/>
              <a:gd name="connsiteY2" fmla="*/ 4783 h 4814967"/>
              <a:gd name="connsiteX3" fmla="*/ 582972 w 2265167"/>
              <a:gd name="connsiteY3" fmla="*/ 166073 h 4814967"/>
              <a:gd name="connsiteX4" fmla="*/ 1645962 w 2265167"/>
              <a:gd name="connsiteY4" fmla="*/ 170518 h 4814967"/>
              <a:gd name="connsiteX5" fmla="*/ 1734862 w 2265167"/>
              <a:gd name="connsiteY5" fmla="*/ 5419 h 4814967"/>
              <a:gd name="connsiteX6" fmla="*/ 2262754 w 2265167"/>
              <a:gd name="connsiteY6" fmla="*/ 381101 h 4814967"/>
              <a:gd name="connsiteX7" fmla="*/ 2262753 w 2265167"/>
              <a:gd name="connsiteY7" fmla="*/ 4437841 h 4814967"/>
              <a:gd name="connsiteX8" fmla="*/ 1885627 w 2265167"/>
              <a:gd name="connsiteY8" fmla="*/ 4814967 h 4814967"/>
              <a:gd name="connsiteX9" fmla="*/ 377126 w 2265167"/>
              <a:gd name="connsiteY9" fmla="*/ 4814966 h 4814967"/>
              <a:gd name="connsiteX10" fmla="*/ 0 w 2265167"/>
              <a:gd name="connsiteY10" fmla="*/ 4437840 h 4814967"/>
              <a:gd name="connsiteX11" fmla="*/ 12700 w 2265167"/>
              <a:gd name="connsiteY11" fmla="*/ 377926 h 4814967"/>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7581 h 4814622"/>
              <a:gd name="connsiteX1" fmla="*/ 285686 w 2265167"/>
              <a:gd name="connsiteY1" fmla="*/ 3630 h 4814622"/>
              <a:gd name="connsiteX2" fmla="*/ 528997 w 2265167"/>
              <a:gd name="connsiteY2" fmla="*/ 4438 h 4814622"/>
              <a:gd name="connsiteX3" fmla="*/ 582972 w 2265167"/>
              <a:gd name="connsiteY3" fmla="*/ 165728 h 4814622"/>
              <a:gd name="connsiteX4" fmla="*/ 1645962 w 2265167"/>
              <a:gd name="connsiteY4" fmla="*/ 170173 h 4814622"/>
              <a:gd name="connsiteX5" fmla="*/ 1734862 w 2265167"/>
              <a:gd name="connsiteY5" fmla="*/ 5074 h 4814622"/>
              <a:gd name="connsiteX6" fmla="*/ 2262754 w 2265167"/>
              <a:gd name="connsiteY6" fmla="*/ 380756 h 4814622"/>
              <a:gd name="connsiteX7" fmla="*/ 2262753 w 2265167"/>
              <a:gd name="connsiteY7" fmla="*/ 4437496 h 4814622"/>
              <a:gd name="connsiteX8" fmla="*/ 1885627 w 2265167"/>
              <a:gd name="connsiteY8" fmla="*/ 4814622 h 4814622"/>
              <a:gd name="connsiteX9" fmla="*/ 377126 w 2265167"/>
              <a:gd name="connsiteY9" fmla="*/ 4814621 h 4814622"/>
              <a:gd name="connsiteX10" fmla="*/ 0 w 2265167"/>
              <a:gd name="connsiteY10" fmla="*/ 4437495 h 4814622"/>
              <a:gd name="connsiteX11" fmla="*/ 12700 w 2265167"/>
              <a:gd name="connsiteY11" fmla="*/ 377581 h 4814622"/>
              <a:gd name="connsiteX0" fmla="*/ 12700 w 2265167"/>
              <a:gd name="connsiteY0" fmla="*/ 373951 h 4810992"/>
              <a:gd name="connsiteX1" fmla="*/ 285686 w 2265167"/>
              <a:gd name="connsiteY1" fmla="*/ 0 h 4810992"/>
              <a:gd name="connsiteX2" fmla="*/ 528997 w 2265167"/>
              <a:gd name="connsiteY2" fmla="*/ 808 h 4810992"/>
              <a:gd name="connsiteX3" fmla="*/ 582972 w 2265167"/>
              <a:gd name="connsiteY3" fmla="*/ 162098 h 4810992"/>
              <a:gd name="connsiteX4" fmla="*/ 1645962 w 2265167"/>
              <a:gd name="connsiteY4" fmla="*/ 166543 h 4810992"/>
              <a:gd name="connsiteX5" fmla="*/ 1734862 w 2265167"/>
              <a:gd name="connsiteY5" fmla="*/ 1444 h 4810992"/>
              <a:gd name="connsiteX6" fmla="*/ 2262754 w 2265167"/>
              <a:gd name="connsiteY6" fmla="*/ 377126 h 4810992"/>
              <a:gd name="connsiteX7" fmla="*/ 2262753 w 2265167"/>
              <a:gd name="connsiteY7" fmla="*/ 4433866 h 4810992"/>
              <a:gd name="connsiteX8" fmla="*/ 1885627 w 2265167"/>
              <a:gd name="connsiteY8" fmla="*/ 4810992 h 4810992"/>
              <a:gd name="connsiteX9" fmla="*/ 377126 w 2265167"/>
              <a:gd name="connsiteY9" fmla="*/ 4810991 h 4810992"/>
              <a:gd name="connsiteX10" fmla="*/ 0 w 2265167"/>
              <a:gd name="connsiteY10" fmla="*/ 4433865 h 4810992"/>
              <a:gd name="connsiteX11" fmla="*/ 12700 w 2265167"/>
              <a:gd name="connsiteY11" fmla="*/ 373951 h 4810992"/>
              <a:gd name="connsiteX0" fmla="*/ 12700 w 2281160"/>
              <a:gd name="connsiteY0" fmla="*/ 418659 h 4855700"/>
              <a:gd name="connsiteX1" fmla="*/ 285686 w 2281160"/>
              <a:gd name="connsiteY1" fmla="*/ 44708 h 4855700"/>
              <a:gd name="connsiteX2" fmla="*/ 528997 w 2281160"/>
              <a:gd name="connsiteY2" fmla="*/ 45516 h 4855700"/>
              <a:gd name="connsiteX3" fmla="*/ 582972 w 2281160"/>
              <a:gd name="connsiteY3" fmla="*/ 206806 h 4855700"/>
              <a:gd name="connsiteX4" fmla="*/ 1645962 w 2281160"/>
              <a:gd name="connsiteY4" fmla="*/ 211251 h 4855700"/>
              <a:gd name="connsiteX5" fmla="*/ 1734862 w 2281160"/>
              <a:gd name="connsiteY5" fmla="*/ 46152 h 4855700"/>
              <a:gd name="connsiteX6" fmla="*/ 2014261 w 2281160"/>
              <a:gd name="connsiteY6" fmla="*/ 84253 h 4855700"/>
              <a:gd name="connsiteX7" fmla="*/ 2262754 w 2281160"/>
              <a:gd name="connsiteY7" fmla="*/ 421834 h 4855700"/>
              <a:gd name="connsiteX8" fmla="*/ 2262753 w 2281160"/>
              <a:gd name="connsiteY8" fmla="*/ 4478574 h 4855700"/>
              <a:gd name="connsiteX9" fmla="*/ 1885627 w 2281160"/>
              <a:gd name="connsiteY9" fmla="*/ 4855700 h 4855700"/>
              <a:gd name="connsiteX10" fmla="*/ 377126 w 2281160"/>
              <a:gd name="connsiteY10" fmla="*/ 4855699 h 4855700"/>
              <a:gd name="connsiteX11" fmla="*/ 0 w 2281160"/>
              <a:gd name="connsiteY11" fmla="*/ 4478573 h 4855700"/>
              <a:gd name="connsiteX12" fmla="*/ 12700 w 2281160"/>
              <a:gd name="connsiteY12" fmla="*/ 418659 h 4855700"/>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36844 h 4873885"/>
              <a:gd name="connsiteX1" fmla="*/ 285686 w 2279514"/>
              <a:gd name="connsiteY1" fmla="*/ 62893 h 4873885"/>
              <a:gd name="connsiteX2" fmla="*/ 528997 w 2279514"/>
              <a:gd name="connsiteY2" fmla="*/ 63701 h 4873885"/>
              <a:gd name="connsiteX3" fmla="*/ 582972 w 2279514"/>
              <a:gd name="connsiteY3" fmla="*/ 224991 h 4873885"/>
              <a:gd name="connsiteX4" fmla="*/ 1645962 w 2279514"/>
              <a:gd name="connsiteY4" fmla="*/ 229436 h 4873885"/>
              <a:gd name="connsiteX5" fmla="*/ 1734862 w 2279514"/>
              <a:gd name="connsiteY5" fmla="*/ 64337 h 4873885"/>
              <a:gd name="connsiteX6" fmla="*/ 2036486 w 2279514"/>
              <a:gd name="connsiteY6" fmla="*/ 67513 h 4873885"/>
              <a:gd name="connsiteX7" fmla="*/ 2262754 w 2279514"/>
              <a:gd name="connsiteY7" fmla="*/ 440019 h 4873885"/>
              <a:gd name="connsiteX8" fmla="*/ 2262753 w 2279514"/>
              <a:gd name="connsiteY8" fmla="*/ 4496759 h 4873885"/>
              <a:gd name="connsiteX9" fmla="*/ 1885627 w 2279514"/>
              <a:gd name="connsiteY9" fmla="*/ 4873885 h 4873885"/>
              <a:gd name="connsiteX10" fmla="*/ 377126 w 2279514"/>
              <a:gd name="connsiteY10" fmla="*/ 4873884 h 4873885"/>
              <a:gd name="connsiteX11" fmla="*/ 0 w 2279514"/>
              <a:gd name="connsiteY11" fmla="*/ 4496758 h 4873885"/>
              <a:gd name="connsiteX12" fmla="*/ 12700 w 2279514"/>
              <a:gd name="connsiteY12" fmla="*/ 436844 h 4873885"/>
              <a:gd name="connsiteX0" fmla="*/ 12700 w 2279514"/>
              <a:gd name="connsiteY0" fmla="*/ 441435 h 4878476"/>
              <a:gd name="connsiteX1" fmla="*/ 285686 w 2279514"/>
              <a:gd name="connsiteY1" fmla="*/ 67484 h 4878476"/>
              <a:gd name="connsiteX2" fmla="*/ 528997 w 2279514"/>
              <a:gd name="connsiteY2" fmla="*/ 68292 h 4878476"/>
              <a:gd name="connsiteX3" fmla="*/ 582972 w 2279514"/>
              <a:gd name="connsiteY3" fmla="*/ 229582 h 4878476"/>
              <a:gd name="connsiteX4" fmla="*/ 1645962 w 2279514"/>
              <a:gd name="connsiteY4" fmla="*/ 234027 h 4878476"/>
              <a:gd name="connsiteX5" fmla="*/ 1734862 w 2279514"/>
              <a:gd name="connsiteY5" fmla="*/ 68928 h 4878476"/>
              <a:gd name="connsiteX6" fmla="*/ 2036486 w 2279514"/>
              <a:gd name="connsiteY6" fmla="*/ 72104 h 4878476"/>
              <a:gd name="connsiteX7" fmla="*/ 2262754 w 2279514"/>
              <a:gd name="connsiteY7" fmla="*/ 444610 h 4878476"/>
              <a:gd name="connsiteX8" fmla="*/ 2262753 w 2279514"/>
              <a:gd name="connsiteY8" fmla="*/ 4501350 h 4878476"/>
              <a:gd name="connsiteX9" fmla="*/ 1885627 w 2279514"/>
              <a:gd name="connsiteY9" fmla="*/ 4878476 h 4878476"/>
              <a:gd name="connsiteX10" fmla="*/ 377126 w 2279514"/>
              <a:gd name="connsiteY10" fmla="*/ 4878475 h 4878476"/>
              <a:gd name="connsiteX11" fmla="*/ 0 w 2279514"/>
              <a:gd name="connsiteY11" fmla="*/ 4501349 h 4878476"/>
              <a:gd name="connsiteX12" fmla="*/ 12700 w 2279514"/>
              <a:gd name="connsiteY12" fmla="*/ 441435 h 4878476"/>
              <a:gd name="connsiteX0" fmla="*/ 12700 w 2263115"/>
              <a:gd name="connsiteY0" fmla="*/ 382311 h 4819352"/>
              <a:gd name="connsiteX1" fmla="*/ 285686 w 2263115"/>
              <a:gd name="connsiteY1" fmla="*/ 8360 h 4819352"/>
              <a:gd name="connsiteX2" fmla="*/ 528997 w 2263115"/>
              <a:gd name="connsiteY2" fmla="*/ 9168 h 4819352"/>
              <a:gd name="connsiteX3" fmla="*/ 582972 w 2263115"/>
              <a:gd name="connsiteY3" fmla="*/ 170458 h 4819352"/>
              <a:gd name="connsiteX4" fmla="*/ 1645962 w 2263115"/>
              <a:gd name="connsiteY4" fmla="*/ 174903 h 4819352"/>
              <a:gd name="connsiteX5" fmla="*/ 1734862 w 2263115"/>
              <a:gd name="connsiteY5" fmla="*/ 9804 h 4819352"/>
              <a:gd name="connsiteX6" fmla="*/ 2036486 w 2263115"/>
              <a:gd name="connsiteY6" fmla="*/ 12980 h 4819352"/>
              <a:gd name="connsiteX7" fmla="*/ 2262754 w 2263115"/>
              <a:gd name="connsiteY7" fmla="*/ 385486 h 4819352"/>
              <a:gd name="connsiteX8" fmla="*/ 2262753 w 2263115"/>
              <a:gd name="connsiteY8" fmla="*/ 4442226 h 4819352"/>
              <a:gd name="connsiteX9" fmla="*/ 1885627 w 2263115"/>
              <a:gd name="connsiteY9" fmla="*/ 4819352 h 4819352"/>
              <a:gd name="connsiteX10" fmla="*/ 377126 w 2263115"/>
              <a:gd name="connsiteY10" fmla="*/ 4819351 h 4819352"/>
              <a:gd name="connsiteX11" fmla="*/ 0 w 2263115"/>
              <a:gd name="connsiteY11" fmla="*/ 4442225 h 4819352"/>
              <a:gd name="connsiteX12" fmla="*/ 12700 w 2263115"/>
              <a:gd name="connsiteY12" fmla="*/ 382311 h 4819352"/>
              <a:gd name="connsiteX0" fmla="*/ 12700 w 2263263"/>
              <a:gd name="connsiteY0" fmla="*/ 399540 h 4836581"/>
              <a:gd name="connsiteX1" fmla="*/ 285686 w 2263263"/>
              <a:gd name="connsiteY1" fmla="*/ 25589 h 4836581"/>
              <a:gd name="connsiteX2" fmla="*/ 528997 w 2263263"/>
              <a:gd name="connsiteY2" fmla="*/ 26397 h 4836581"/>
              <a:gd name="connsiteX3" fmla="*/ 582972 w 2263263"/>
              <a:gd name="connsiteY3" fmla="*/ 187687 h 4836581"/>
              <a:gd name="connsiteX4" fmla="*/ 1645962 w 2263263"/>
              <a:gd name="connsiteY4" fmla="*/ 192132 h 4836581"/>
              <a:gd name="connsiteX5" fmla="*/ 1734862 w 2263263"/>
              <a:gd name="connsiteY5" fmla="*/ 27033 h 4836581"/>
              <a:gd name="connsiteX6" fmla="*/ 2036486 w 2263263"/>
              <a:gd name="connsiteY6" fmla="*/ 30209 h 4836581"/>
              <a:gd name="connsiteX7" fmla="*/ 2262754 w 2263263"/>
              <a:gd name="connsiteY7" fmla="*/ 402715 h 4836581"/>
              <a:gd name="connsiteX8" fmla="*/ 2262753 w 2263263"/>
              <a:gd name="connsiteY8" fmla="*/ 4459455 h 4836581"/>
              <a:gd name="connsiteX9" fmla="*/ 1885627 w 2263263"/>
              <a:gd name="connsiteY9" fmla="*/ 4836581 h 4836581"/>
              <a:gd name="connsiteX10" fmla="*/ 377126 w 2263263"/>
              <a:gd name="connsiteY10" fmla="*/ 4836580 h 4836581"/>
              <a:gd name="connsiteX11" fmla="*/ 0 w 2263263"/>
              <a:gd name="connsiteY11" fmla="*/ 4459454 h 4836581"/>
              <a:gd name="connsiteX12" fmla="*/ 12700 w 2263263"/>
              <a:gd name="connsiteY12" fmla="*/ 399540 h 4836581"/>
              <a:gd name="connsiteX0" fmla="*/ 12700 w 2263140"/>
              <a:gd name="connsiteY0" fmla="*/ 382311 h 4819352"/>
              <a:gd name="connsiteX1" fmla="*/ 285686 w 2263140"/>
              <a:gd name="connsiteY1" fmla="*/ 8360 h 4819352"/>
              <a:gd name="connsiteX2" fmla="*/ 528997 w 2263140"/>
              <a:gd name="connsiteY2" fmla="*/ 9168 h 4819352"/>
              <a:gd name="connsiteX3" fmla="*/ 582972 w 2263140"/>
              <a:gd name="connsiteY3" fmla="*/ 170458 h 4819352"/>
              <a:gd name="connsiteX4" fmla="*/ 1645962 w 2263140"/>
              <a:gd name="connsiteY4" fmla="*/ 174903 h 4819352"/>
              <a:gd name="connsiteX5" fmla="*/ 1734862 w 2263140"/>
              <a:gd name="connsiteY5" fmla="*/ 9804 h 4819352"/>
              <a:gd name="connsiteX6" fmla="*/ 2036486 w 2263140"/>
              <a:gd name="connsiteY6" fmla="*/ 12980 h 4819352"/>
              <a:gd name="connsiteX7" fmla="*/ 2262754 w 2263140"/>
              <a:gd name="connsiteY7" fmla="*/ 385486 h 4819352"/>
              <a:gd name="connsiteX8" fmla="*/ 2262753 w 2263140"/>
              <a:gd name="connsiteY8" fmla="*/ 4442226 h 4819352"/>
              <a:gd name="connsiteX9" fmla="*/ 1885627 w 2263140"/>
              <a:gd name="connsiteY9" fmla="*/ 4819352 h 4819352"/>
              <a:gd name="connsiteX10" fmla="*/ 377126 w 2263140"/>
              <a:gd name="connsiteY10" fmla="*/ 4819351 h 4819352"/>
              <a:gd name="connsiteX11" fmla="*/ 0 w 2263140"/>
              <a:gd name="connsiteY11" fmla="*/ 4442225 h 4819352"/>
              <a:gd name="connsiteX12" fmla="*/ 12700 w 2263140"/>
              <a:gd name="connsiteY12" fmla="*/ 382311 h 4819352"/>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2971"/>
              <a:gd name="connsiteY0" fmla="*/ 383084 h 4820125"/>
              <a:gd name="connsiteX1" fmla="*/ 285686 w 2262971"/>
              <a:gd name="connsiteY1" fmla="*/ 9133 h 4820125"/>
              <a:gd name="connsiteX2" fmla="*/ 528997 w 2262971"/>
              <a:gd name="connsiteY2" fmla="*/ 9941 h 4820125"/>
              <a:gd name="connsiteX3" fmla="*/ 582972 w 2262971"/>
              <a:gd name="connsiteY3" fmla="*/ 171231 h 4820125"/>
              <a:gd name="connsiteX4" fmla="*/ 1645962 w 2262971"/>
              <a:gd name="connsiteY4" fmla="*/ 175676 h 4820125"/>
              <a:gd name="connsiteX5" fmla="*/ 1734862 w 2262971"/>
              <a:gd name="connsiteY5" fmla="*/ 10577 h 4820125"/>
              <a:gd name="connsiteX6" fmla="*/ 2036486 w 2262971"/>
              <a:gd name="connsiteY6" fmla="*/ 13753 h 4820125"/>
              <a:gd name="connsiteX7" fmla="*/ 2262754 w 2262971"/>
              <a:gd name="connsiteY7" fmla="*/ 386259 h 4820125"/>
              <a:gd name="connsiteX8" fmla="*/ 2262753 w 2262971"/>
              <a:gd name="connsiteY8" fmla="*/ 4442999 h 4820125"/>
              <a:gd name="connsiteX9" fmla="*/ 1885627 w 2262971"/>
              <a:gd name="connsiteY9" fmla="*/ 4820125 h 4820125"/>
              <a:gd name="connsiteX10" fmla="*/ 377126 w 2262971"/>
              <a:gd name="connsiteY10" fmla="*/ 4820124 h 4820125"/>
              <a:gd name="connsiteX11" fmla="*/ 0 w 2262971"/>
              <a:gd name="connsiteY11" fmla="*/ 4442998 h 4820125"/>
              <a:gd name="connsiteX12" fmla="*/ 12700 w 2262971"/>
              <a:gd name="connsiteY12" fmla="*/ 383084 h 4820125"/>
              <a:gd name="connsiteX0" fmla="*/ 12700 w 2262971"/>
              <a:gd name="connsiteY0" fmla="*/ 381614 h 4818655"/>
              <a:gd name="connsiteX1" fmla="*/ 285686 w 2262971"/>
              <a:gd name="connsiteY1" fmla="*/ 7663 h 4818655"/>
              <a:gd name="connsiteX2" fmla="*/ 528997 w 2262971"/>
              <a:gd name="connsiteY2" fmla="*/ 8471 h 4818655"/>
              <a:gd name="connsiteX3" fmla="*/ 582972 w 2262971"/>
              <a:gd name="connsiteY3" fmla="*/ 169761 h 4818655"/>
              <a:gd name="connsiteX4" fmla="*/ 1645962 w 2262971"/>
              <a:gd name="connsiteY4" fmla="*/ 174206 h 4818655"/>
              <a:gd name="connsiteX5" fmla="*/ 1734862 w 2262971"/>
              <a:gd name="connsiteY5" fmla="*/ 9107 h 4818655"/>
              <a:gd name="connsiteX6" fmla="*/ 2036486 w 2262971"/>
              <a:gd name="connsiteY6" fmla="*/ 12283 h 4818655"/>
              <a:gd name="connsiteX7" fmla="*/ 2262754 w 2262971"/>
              <a:gd name="connsiteY7" fmla="*/ 384789 h 4818655"/>
              <a:gd name="connsiteX8" fmla="*/ 2262753 w 2262971"/>
              <a:gd name="connsiteY8" fmla="*/ 4441529 h 4818655"/>
              <a:gd name="connsiteX9" fmla="*/ 1885627 w 2262971"/>
              <a:gd name="connsiteY9" fmla="*/ 4818655 h 4818655"/>
              <a:gd name="connsiteX10" fmla="*/ 377126 w 2262971"/>
              <a:gd name="connsiteY10" fmla="*/ 4818654 h 4818655"/>
              <a:gd name="connsiteX11" fmla="*/ 0 w 2262971"/>
              <a:gd name="connsiteY11" fmla="*/ 4441528 h 4818655"/>
              <a:gd name="connsiteX12" fmla="*/ 12700 w 2262971"/>
              <a:gd name="connsiteY12" fmla="*/ 381614 h 4818655"/>
              <a:gd name="connsiteX0" fmla="*/ 12700 w 2263073"/>
              <a:gd name="connsiteY0" fmla="*/ 381614 h 4818655"/>
              <a:gd name="connsiteX1" fmla="*/ 285686 w 2263073"/>
              <a:gd name="connsiteY1" fmla="*/ 7663 h 4818655"/>
              <a:gd name="connsiteX2" fmla="*/ 528997 w 2263073"/>
              <a:gd name="connsiteY2" fmla="*/ 8471 h 4818655"/>
              <a:gd name="connsiteX3" fmla="*/ 582972 w 2263073"/>
              <a:gd name="connsiteY3" fmla="*/ 169761 h 4818655"/>
              <a:gd name="connsiteX4" fmla="*/ 1645962 w 2263073"/>
              <a:gd name="connsiteY4" fmla="*/ 174206 h 4818655"/>
              <a:gd name="connsiteX5" fmla="*/ 1734862 w 2263073"/>
              <a:gd name="connsiteY5" fmla="*/ 9107 h 4818655"/>
              <a:gd name="connsiteX6" fmla="*/ 2036486 w 2263073"/>
              <a:gd name="connsiteY6" fmla="*/ 12283 h 4818655"/>
              <a:gd name="connsiteX7" fmla="*/ 2262754 w 2263073"/>
              <a:gd name="connsiteY7" fmla="*/ 384789 h 4818655"/>
              <a:gd name="connsiteX8" fmla="*/ 2262753 w 2263073"/>
              <a:gd name="connsiteY8" fmla="*/ 4441529 h 4818655"/>
              <a:gd name="connsiteX9" fmla="*/ 1885627 w 2263073"/>
              <a:gd name="connsiteY9" fmla="*/ 4818655 h 4818655"/>
              <a:gd name="connsiteX10" fmla="*/ 377126 w 2263073"/>
              <a:gd name="connsiteY10" fmla="*/ 4818654 h 4818655"/>
              <a:gd name="connsiteX11" fmla="*/ 0 w 2263073"/>
              <a:gd name="connsiteY11" fmla="*/ 4441528 h 4818655"/>
              <a:gd name="connsiteX12" fmla="*/ 12700 w 2263073"/>
              <a:gd name="connsiteY12" fmla="*/ 381614 h 4818655"/>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92797"/>
              <a:gd name="connsiteY0" fmla="*/ 381614 h 4907893"/>
              <a:gd name="connsiteX1" fmla="*/ 285686 w 2292797"/>
              <a:gd name="connsiteY1" fmla="*/ 7663 h 4907893"/>
              <a:gd name="connsiteX2" fmla="*/ 528997 w 2292797"/>
              <a:gd name="connsiteY2" fmla="*/ 8471 h 4907893"/>
              <a:gd name="connsiteX3" fmla="*/ 582972 w 2292797"/>
              <a:gd name="connsiteY3" fmla="*/ 169761 h 4907893"/>
              <a:gd name="connsiteX4" fmla="*/ 1645962 w 2292797"/>
              <a:gd name="connsiteY4" fmla="*/ 174206 h 4907893"/>
              <a:gd name="connsiteX5" fmla="*/ 1734862 w 2292797"/>
              <a:gd name="connsiteY5" fmla="*/ 9107 h 4907893"/>
              <a:gd name="connsiteX6" fmla="*/ 2036486 w 2292797"/>
              <a:gd name="connsiteY6" fmla="*/ 12283 h 4907893"/>
              <a:gd name="connsiteX7" fmla="*/ 2273346 w 2292797"/>
              <a:gd name="connsiteY7" fmla="*/ 374198 h 4907893"/>
              <a:gd name="connsiteX8" fmla="*/ 2262753 w 2292797"/>
              <a:gd name="connsiteY8" fmla="*/ 4441529 h 4907893"/>
              <a:gd name="connsiteX9" fmla="*/ 1885627 w 2292797"/>
              <a:gd name="connsiteY9" fmla="*/ 4818655 h 4907893"/>
              <a:gd name="connsiteX10" fmla="*/ 377126 w 2292797"/>
              <a:gd name="connsiteY10" fmla="*/ 4818654 h 4907893"/>
              <a:gd name="connsiteX11" fmla="*/ 0 w 2292797"/>
              <a:gd name="connsiteY11" fmla="*/ 4441528 h 4907893"/>
              <a:gd name="connsiteX12" fmla="*/ 12700 w 2292797"/>
              <a:gd name="connsiteY12" fmla="*/ 381614 h 4907893"/>
              <a:gd name="connsiteX0" fmla="*/ 12700 w 2273637"/>
              <a:gd name="connsiteY0" fmla="*/ 381614 h 4906584"/>
              <a:gd name="connsiteX1" fmla="*/ 285686 w 2273637"/>
              <a:gd name="connsiteY1" fmla="*/ 7663 h 4906584"/>
              <a:gd name="connsiteX2" fmla="*/ 528997 w 2273637"/>
              <a:gd name="connsiteY2" fmla="*/ 8471 h 4906584"/>
              <a:gd name="connsiteX3" fmla="*/ 582972 w 2273637"/>
              <a:gd name="connsiteY3" fmla="*/ 169761 h 4906584"/>
              <a:gd name="connsiteX4" fmla="*/ 1645962 w 2273637"/>
              <a:gd name="connsiteY4" fmla="*/ 174206 h 4906584"/>
              <a:gd name="connsiteX5" fmla="*/ 1734862 w 2273637"/>
              <a:gd name="connsiteY5" fmla="*/ 9107 h 4906584"/>
              <a:gd name="connsiteX6" fmla="*/ 2036486 w 2273637"/>
              <a:gd name="connsiteY6" fmla="*/ 12283 h 4906584"/>
              <a:gd name="connsiteX7" fmla="*/ 2273346 w 2273637"/>
              <a:gd name="connsiteY7" fmla="*/ 374198 h 4906584"/>
              <a:gd name="connsiteX8" fmla="*/ 2262753 w 2273637"/>
              <a:gd name="connsiteY8" fmla="*/ 4441529 h 4906584"/>
              <a:gd name="connsiteX9" fmla="*/ 1885627 w 2273637"/>
              <a:gd name="connsiteY9" fmla="*/ 4818655 h 4906584"/>
              <a:gd name="connsiteX10" fmla="*/ 377126 w 2273637"/>
              <a:gd name="connsiteY10" fmla="*/ 4818654 h 4906584"/>
              <a:gd name="connsiteX11" fmla="*/ 0 w 2273637"/>
              <a:gd name="connsiteY11" fmla="*/ 4441528 h 4906584"/>
              <a:gd name="connsiteX12" fmla="*/ 12700 w 2273637"/>
              <a:gd name="connsiteY12" fmla="*/ 381614 h 4906584"/>
              <a:gd name="connsiteX0" fmla="*/ 12700 w 2273637"/>
              <a:gd name="connsiteY0" fmla="*/ 381614 h 4818718"/>
              <a:gd name="connsiteX1" fmla="*/ 285686 w 2273637"/>
              <a:gd name="connsiteY1" fmla="*/ 7663 h 4818718"/>
              <a:gd name="connsiteX2" fmla="*/ 528997 w 2273637"/>
              <a:gd name="connsiteY2" fmla="*/ 8471 h 4818718"/>
              <a:gd name="connsiteX3" fmla="*/ 582972 w 2273637"/>
              <a:gd name="connsiteY3" fmla="*/ 169761 h 4818718"/>
              <a:gd name="connsiteX4" fmla="*/ 1645962 w 2273637"/>
              <a:gd name="connsiteY4" fmla="*/ 174206 h 4818718"/>
              <a:gd name="connsiteX5" fmla="*/ 1734862 w 2273637"/>
              <a:gd name="connsiteY5" fmla="*/ 9107 h 4818718"/>
              <a:gd name="connsiteX6" fmla="*/ 2036486 w 2273637"/>
              <a:gd name="connsiteY6" fmla="*/ 12283 h 4818718"/>
              <a:gd name="connsiteX7" fmla="*/ 2273346 w 2273637"/>
              <a:gd name="connsiteY7" fmla="*/ 374198 h 4818718"/>
              <a:gd name="connsiteX8" fmla="*/ 2262753 w 2273637"/>
              <a:gd name="connsiteY8" fmla="*/ 4441529 h 4818718"/>
              <a:gd name="connsiteX9" fmla="*/ 1885627 w 2273637"/>
              <a:gd name="connsiteY9" fmla="*/ 4818655 h 4818718"/>
              <a:gd name="connsiteX10" fmla="*/ 377126 w 2273637"/>
              <a:gd name="connsiteY10" fmla="*/ 4818654 h 4818718"/>
              <a:gd name="connsiteX11" fmla="*/ 0 w 2273637"/>
              <a:gd name="connsiteY11" fmla="*/ 4441528 h 4818718"/>
              <a:gd name="connsiteX12" fmla="*/ 12700 w 2273637"/>
              <a:gd name="connsiteY12" fmla="*/ 381614 h 4818718"/>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7126 w 2292797"/>
              <a:gd name="connsiteY10" fmla="*/ 4818654 h 4926411"/>
              <a:gd name="connsiteX11" fmla="*/ 0 w 2292797"/>
              <a:gd name="connsiteY11" fmla="*/ 4441528 h 4926411"/>
              <a:gd name="connsiteX12" fmla="*/ 12700 w 2292797"/>
              <a:gd name="connsiteY12" fmla="*/ 381614 h 4926411"/>
              <a:gd name="connsiteX0" fmla="*/ 12700 w 2292797"/>
              <a:gd name="connsiteY0" fmla="*/ 381614 h 4926411"/>
              <a:gd name="connsiteX1" fmla="*/ 285686 w 2292797"/>
              <a:gd name="connsiteY1" fmla="*/ 7663 h 4926411"/>
              <a:gd name="connsiteX2" fmla="*/ 528997 w 2292797"/>
              <a:gd name="connsiteY2" fmla="*/ 8471 h 4926411"/>
              <a:gd name="connsiteX3" fmla="*/ 582972 w 2292797"/>
              <a:gd name="connsiteY3" fmla="*/ 169761 h 4926411"/>
              <a:gd name="connsiteX4" fmla="*/ 1645962 w 2292797"/>
              <a:gd name="connsiteY4" fmla="*/ 174206 h 4926411"/>
              <a:gd name="connsiteX5" fmla="*/ 1734862 w 2292797"/>
              <a:gd name="connsiteY5" fmla="*/ 9107 h 4926411"/>
              <a:gd name="connsiteX6" fmla="*/ 2036486 w 2292797"/>
              <a:gd name="connsiteY6" fmla="*/ 12283 h 4926411"/>
              <a:gd name="connsiteX7" fmla="*/ 2273346 w 2292797"/>
              <a:gd name="connsiteY7" fmla="*/ 374198 h 4926411"/>
              <a:gd name="connsiteX8" fmla="*/ 2262753 w 2292797"/>
              <a:gd name="connsiteY8" fmla="*/ 4441529 h 4926411"/>
              <a:gd name="connsiteX9" fmla="*/ 1885627 w 2292797"/>
              <a:gd name="connsiteY9" fmla="*/ 4850429 h 4926411"/>
              <a:gd name="connsiteX10" fmla="*/ 370065 w 2292797"/>
              <a:gd name="connsiteY10" fmla="*/ 4843368 h 4926411"/>
              <a:gd name="connsiteX11" fmla="*/ 0 w 2292797"/>
              <a:gd name="connsiteY11" fmla="*/ 4441528 h 4926411"/>
              <a:gd name="connsiteX12" fmla="*/ 12700 w 2292797"/>
              <a:gd name="connsiteY12" fmla="*/ 381614 h 4926411"/>
              <a:gd name="connsiteX0" fmla="*/ 13163 w 2293260"/>
              <a:gd name="connsiteY0" fmla="*/ 381614 h 4926411"/>
              <a:gd name="connsiteX1" fmla="*/ 286149 w 2293260"/>
              <a:gd name="connsiteY1" fmla="*/ 7663 h 4926411"/>
              <a:gd name="connsiteX2" fmla="*/ 529460 w 2293260"/>
              <a:gd name="connsiteY2" fmla="*/ 8471 h 4926411"/>
              <a:gd name="connsiteX3" fmla="*/ 583435 w 2293260"/>
              <a:gd name="connsiteY3" fmla="*/ 169761 h 4926411"/>
              <a:gd name="connsiteX4" fmla="*/ 1646425 w 2293260"/>
              <a:gd name="connsiteY4" fmla="*/ 174206 h 4926411"/>
              <a:gd name="connsiteX5" fmla="*/ 1735325 w 2293260"/>
              <a:gd name="connsiteY5" fmla="*/ 9107 h 4926411"/>
              <a:gd name="connsiteX6" fmla="*/ 2036949 w 2293260"/>
              <a:gd name="connsiteY6" fmla="*/ 12283 h 4926411"/>
              <a:gd name="connsiteX7" fmla="*/ 2273809 w 2293260"/>
              <a:gd name="connsiteY7" fmla="*/ 374198 h 4926411"/>
              <a:gd name="connsiteX8" fmla="*/ 2263216 w 2293260"/>
              <a:gd name="connsiteY8" fmla="*/ 4441529 h 4926411"/>
              <a:gd name="connsiteX9" fmla="*/ 1886090 w 2293260"/>
              <a:gd name="connsiteY9" fmla="*/ 4850429 h 4926411"/>
              <a:gd name="connsiteX10" fmla="*/ 370528 w 2293260"/>
              <a:gd name="connsiteY10" fmla="*/ 4843368 h 4926411"/>
              <a:gd name="connsiteX11" fmla="*/ 463 w 2293260"/>
              <a:gd name="connsiteY11" fmla="*/ 4441528 h 4926411"/>
              <a:gd name="connsiteX12" fmla="*/ 13163 w 2293260"/>
              <a:gd name="connsiteY12" fmla="*/ 381614 h 4926411"/>
              <a:gd name="connsiteX0" fmla="*/ 13163 w 2293260"/>
              <a:gd name="connsiteY0" fmla="*/ 381614 h 4925026"/>
              <a:gd name="connsiteX1" fmla="*/ 286149 w 2293260"/>
              <a:gd name="connsiteY1" fmla="*/ 7663 h 4925026"/>
              <a:gd name="connsiteX2" fmla="*/ 529460 w 2293260"/>
              <a:gd name="connsiteY2" fmla="*/ 8471 h 4925026"/>
              <a:gd name="connsiteX3" fmla="*/ 583435 w 2293260"/>
              <a:gd name="connsiteY3" fmla="*/ 169761 h 4925026"/>
              <a:gd name="connsiteX4" fmla="*/ 1646425 w 2293260"/>
              <a:gd name="connsiteY4" fmla="*/ 174206 h 4925026"/>
              <a:gd name="connsiteX5" fmla="*/ 1735325 w 2293260"/>
              <a:gd name="connsiteY5" fmla="*/ 9107 h 4925026"/>
              <a:gd name="connsiteX6" fmla="*/ 2036949 w 2293260"/>
              <a:gd name="connsiteY6" fmla="*/ 12283 h 4925026"/>
              <a:gd name="connsiteX7" fmla="*/ 2273809 w 2293260"/>
              <a:gd name="connsiteY7" fmla="*/ 374198 h 4925026"/>
              <a:gd name="connsiteX8" fmla="*/ 2263216 w 2293260"/>
              <a:gd name="connsiteY8" fmla="*/ 4441529 h 4925026"/>
              <a:gd name="connsiteX9" fmla="*/ 1886090 w 2293260"/>
              <a:gd name="connsiteY9" fmla="*/ 4850429 h 4925026"/>
              <a:gd name="connsiteX10" fmla="*/ 370528 w 2293260"/>
              <a:gd name="connsiteY10" fmla="*/ 4843368 h 4925026"/>
              <a:gd name="connsiteX11" fmla="*/ 463 w 2293260"/>
              <a:gd name="connsiteY11" fmla="*/ 4441528 h 4925026"/>
              <a:gd name="connsiteX12" fmla="*/ 13163 w 2293260"/>
              <a:gd name="connsiteY12" fmla="*/ 381614 h 4925026"/>
              <a:gd name="connsiteX0" fmla="*/ 13163 w 2274100"/>
              <a:gd name="connsiteY0" fmla="*/ 381614 h 4851295"/>
              <a:gd name="connsiteX1" fmla="*/ 286149 w 2274100"/>
              <a:gd name="connsiteY1" fmla="*/ 7663 h 4851295"/>
              <a:gd name="connsiteX2" fmla="*/ 529460 w 2274100"/>
              <a:gd name="connsiteY2" fmla="*/ 8471 h 4851295"/>
              <a:gd name="connsiteX3" fmla="*/ 583435 w 2274100"/>
              <a:gd name="connsiteY3" fmla="*/ 169761 h 4851295"/>
              <a:gd name="connsiteX4" fmla="*/ 1646425 w 2274100"/>
              <a:gd name="connsiteY4" fmla="*/ 174206 h 4851295"/>
              <a:gd name="connsiteX5" fmla="*/ 1735325 w 2274100"/>
              <a:gd name="connsiteY5" fmla="*/ 9107 h 4851295"/>
              <a:gd name="connsiteX6" fmla="*/ 2036949 w 2274100"/>
              <a:gd name="connsiteY6" fmla="*/ 12283 h 4851295"/>
              <a:gd name="connsiteX7" fmla="*/ 2273809 w 2274100"/>
              <a:gd name="connsiteY7" fmla="*/ 374198 h 4851295"/>
              <a:gd name="connsiteX8" fmla="*/ 2263216 w 2274100"/>
              <a:gd name="connsiteY8" fmla="*/ 4441529 h 4851295"/>
              <a:gd name="connsiteX9" fmla="*/ 1886090 w 2274100"/>
              <a:gd name="connsiteY9" fmla="*/ 4850429 h 4851295"/>
              <a:gd name="connsiteX10" fmla="*/ 370528 w 2274100"/>
              <a:gd name="connsiteY10" fmla="*/ 4843368 h 4851295"/>
              <a:gd name="connsiteX11" fmla="*/ 463 w 2274100"/>
              <a:gd name="connsiteY11" fmla="*/ 4441528 h 4851295"/>
              <a:gd name="connsiteX12" fmla="*/ 13163 w 2274100"/>
              <a:gd name="connsiteY12" fmla="*/ 381614 h 4851295"/>
              <a:gd name="connsiteX0" fmla="*/ 13163 w 2285503"/>
              <a:gd name="connsiteY0" fmla="*/ 452968 h 4950039"/>
              <a:gd name="connsiteX1" fmla="*/ 286149 w 2285503"/>
              <a:gd name="connsiteY1" fmla="*/ 79017 h 4950039"/>
              <a:gd name="connsiteX2" fmla="*/ 529460 w 2285503"/>
              <a:gd name="connsiteY2" fmla="*/ 79825 h 4950039"/>
              <a:gd name="connsiteX3" fmla="*/ 583435 w 2285503"/>
              <a:gd name="connsiteY3" fmla="*/ 241115 h 4950039"/>
              <a:gd name="connsiteX4" fmla="*/ 1646425 w 2285503"/>
              <a:gd name="connsiteY4" fmla="*/ 245560 h 4950039"/>
              <a:gd name="connsiteX5" fmla="*/ 1735325 w 2285503"/>
              <a:gd name="connsiteY5" fmla="*/ 80461 h 4950039"/>
              <a:gd name="connsiteX6" fmla="*/ 2036949 w 2285503"/>
              <a:gd name="connsiteY6" fmla="*/ 83637 h 4950039"/>
              <a:gd name="connsiteX7" fmla="*/ 2273809 w 2285503"/>
              <a:gd name="connsiteY7" fmla="*/ 445552 h 4950039"/>
              <a:gd name="connsiteX8" fmla="*/ 2259685 w 2285503"/>
              <a:gd name="connsiteY8" fmla="*/ 4516413 h 4950039"/>
              <a:gd name="connsiteX9" fmla="*/ 1886090 w 2285503"/>
              <a:gd name="connsiteY9" fmla="*/ 4921783 h 4950039"/>
              <a:gd name="connsiteX10" fmla="*/ 370528 w 2285503"/>
              <a:gd name="connsiteY10" fmla="*/ 4914722 h 4950039"/>
              <a:gd name="connsiteX11" fmla="*/ 463 w 2285503"/>
              <a:gd name="connsiteY11" fmla="*/ 4512882 h 4950039"/>
              <a:gd name="connsiteX12" fmla="*/ 13163 w 2285503"/>
              <a:gd name="connsiteY12" fmla="*/ 452968 h 4950039"/>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85503"/>
              <a:gd name="connsiteY0" fmla="*/ 452968 h 4921783"/>
              <a:gd name="connsiteX1" fmla="*/ 286149 w 2285503"/>
              <a:gd name="connsiteY1" fmla="*/ 79017 h 4921783"/>
              <a:gd name="connsiteX2" fmla="*/ 529460 w 2285503"/>
              <a:gd name="connsiteY2" fmla="*/ 79825 h 4921783"/>
              <a:gd name="connsiteX3" fmla="*/ 583435 w 2285503"/>
              <a:gd name="connsiteY3" fmla="*/ 241115 h 4921783"/>
              <a:gd name="connsiteX4" fmla="*/ 1646425 w 2285503"/>
              <a:gd name="connsiteY4" fmla="*/ 245560 h 4921783"/>
              <a:gd name="connsiteX5" fmla="*/ 1735325 w 2285503"/>
              <a:gd name="connsiteY5" fmla="*/ 80461 h 4921783"/>
              <a:gd name="connsiteX6" fmla="*/ 2036949 w 2285503"/>
              <a:gd name="connsiteY6" fmla="*/ 83637 h 4921783"/>
              <a:gd name="connsiteX7" fmla="*/ 2273809 w 2285503"/>
              <a:gd name="connsiteY7" fmla="*/ 445552 h 4921783"/>
              <a:gd name="connsiteX8" fmla="*/ 2259685 w 2285503"/>
              <a:gd name="connsiteY8" fmla="*/ 4516413 h 4921783"/>
              <a:gd name="connsiteX9" fmla="*/ 1886090 w 2285503"/>
              <a:gd name="connsiteY9" fmla="*/ 4921783 h 4921783"/>
              <a:gd name="connsiteX10" fmla="*/ 370528 w 2285503"/>
              <a:gd name="connsiteY10" fmla="*/ 4914722 h 4921783"/>
              <a:gd name="connsiteX11" fmla="*/ 463 w 2285503"/>
              <a:gd name="connsiteY11" fmla="*/ 4512882 h 4921783"/>
              <a:gd name="connsiteX12" fmla="*/ 13163 w 2285503"/>
              <a:gd name="connsiteY12" fmla="*/ 452968 h 4921783"/>
              <a:gd name="connsiteX0" fmla="*/ 13163 w 2274409"/>
              <a:gd name="connsiteY0" fmla="*/ 452968 h 4921783"/>
              <a:gd name="connsiteX1" fmla="*/ 286149 w 2274409"/>
              <a:gd name="connsiteY1" fmla="*/ 79017 h 4921783"/>
              <a:gd name="connsiteX2" fmla="*/ 529460 w 2274409"/>
              <a:gd name="connsiteY2" fmla="*/ 79825 h 4921783"/>
              <a:gd name="connsiteX3" fmla="*/ 583435 w 2274409"/>
              <a:gd name="connsiteY3" fmla="*/ 241115 h 4921783"/>
              <a:gd name="connsiteX4" fmla="*/ 1646425 w 2274409"/>
              <a:gd name="connsiteY4" fmla="*/ 245560 h 4921783"/>
              <a:gd name="connsiteX5" fmla="*/ 1735325 w 2274409"/>
              <a:gd name="connsiteY5" fmla="*/ 80461 h 4921783"/>
              <a:gd name="connsiteX6" fmla="*/ 2036949 w 2274409"/>
              <a:gd name="connsiteY6" fmla="*/ 83637 h 4921783"/>
              <a:gd name="connsiteX7" fmla="*/ 2273809 w 2274409"/>
              <a:gd name="connsiteY7" fmla="*/ 445552 h 4921783"/>
              <a:gd name="connsiteX8" fmla="*/ 2259685 w 2274409"/>
              <a:gd name="connsiteY8" fmla="*/ 4516413 h 4921783"/>
              <a:gd name="connsiteX9" fmla="*/ 1886090 w 2274409"/>
              <a:gd name="connsiteY9" fmla="*/ 4921783 h 4921783"/>
              <a:gd name="connsiteX10" fmla="*/ 370528 w 2274409"/>
              <a:gd name="connsiteY10" fmla="*/ 4914722 h 4921783"/>
              <a:gd name="connsiteX11" fmla="*/ 463 w 2274409"/>
              <a:gd name="connsiteY11" fmla="*/ 4512882 h 4921783"/>
              <a:gd name="connsiteX12" fmla="*/ 13163 w 2274409"/>
              <a:gd name="connsiteY12" fmla="*/ 452968 h 4921783"/>
              <a:gd name="connsiteX0" fmla="*/ 13163 w 2274409"/>
              <a:gd name="connsiteY0" fmla="*/ 381614 h 4850429"/>
              <a:gd name="connsiteX1" fmla="*/ 286149 w 2274409"/>
              <a:gd name="connsiteY1" fmla="*/ 7663 h 4850429"/>
              <a:gd name="connsiteX2" fmla="*/ 529460 w 2274409"/>
              <a:gd name="connsiteY2" fmla="*/ 8471 h 4850429"/>
              <a:gd name="connsiteX3" fmla="*/ 583435 w 2274409"/>
              <a:gd name="connsiteY3" fmla="*/ 169761 h 4850429"/>
              <a:gd name="connsiteX4" fmla="*/ 1646425 w 2274409"/>
              <a:gd name="connsiteY4" fmla="*/ 174206 h 4850429"/>
              <a:gd name="connsiteX5" fmla="*/ 1735325 w 2274409"/>
              <a:gd name="connsiteY5" fmla="*/ 9107 h 4850429"/>
              <a:gd name="connsiteX6" fmla="*/ 2036949 w 2274409"/>
              <a:gd name="connsiteY6" fmla="*/ 12283 h 4850429"/>
              <a:gd name="connsiteX7" fmla="*/ 2273809 w 2274409"/>
              <a:gd name="connsiteY7" fmla="*/ 374198 h 4850429"/>
              <a:gd name="connsiteX8" fmla="*/ 2259685 w 2274409"/>
              <a:gd name="connsiteY8" fmla="*/ 4445059 h 4850429"/>
              <a:gd name="connsiteX9" fmla="*/ 1886090 w 2274409"/>
              <a:gd name="connsiteY9" fmla="*/ 4850429 h 4850429"/>
              <a:gd name="connsiteX10" fmla="*/ 370528 w 2274409"/>
              <a:gd name="connsiteY10" fmla="*/ 4843368 h 4850429"/>
              <a:gd name="connsiteX11" fmla="*/ 463 w 2274409"/>
              <a:gd name="connsiteY11" fmla="*/ 4441528 h 4850429"/>
              <a:gd name="connsiteX12" fmla="*/ 13163 w 227440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77579"/>
              <a:gd name="connsiteY0" fmla="*/ 381614 h 4850429"/>
              <a:gd name="connsiteX1" fmla="*/ 286149 w 2277579"/>
              <a:gd name="connsiteY1" fmla="*/ 7663 h 4850429"/>
              <a:gd name="connsiteX2" fmla="*/ 529460 w 2277579"/>
              <a:gd name="connsiteY2" fmla="*/ 8471 h 4850429"/>
              <a:gd name="connsiteX3" fmla="*/ 583435 w 2277579"/>
              <a:gd name="connsiteY3" fmla="*/ 169761 h 4850429"/>
              <a:gd name="connsiteX4" fmla="*/ 1646425 w 2277579"/>
              <a:gd name="connsiteY4" fmla="*/ 174206 h 4850429"/>
              <a:gd name="connsiteX5" fmla="*/ 1735325 w 2277579"/>
              <a:gd name="connsiteY5" fmla="*/ 9107 h 4850429"/>
              <a:gd name="connsiteX6" fmla="*/ 2036949 w 2277579"/>
              <a:gd name="connsiteY6" fmla="*/ 12283 h 4850429"/>
              <a:gd name="connsiteX7" fmla="*/ 2273809 w 2277579"/>
              <a:gd name="connsiteY7" fmla="*/ 374198 h 4850429"/>
              <a:gd name="connsiteX8" fmla="*/ 2259685 w 2277579"/>
              <a:gd name="connsiteY8" fmla="*/ 4445059 h 4850429"/>
              <a:gd name="connsiteX9" fmla="*/ 1886090 w 2277579"/>
              <a:gd name="connsiteY9" fmla="*/ 4850429 h 4850429"/>
              <a:gd name="connsiteX10" fmla="*/ 370528 w 2277579"/>
              <a:gd name="connsiteY10" fmla="*/ 4843368 h 4850429"/>
              <a:gd name="connsiteX11" fmla="*/ 463 w 2277579"/>
              <a:gd name="connsiteY11" fmla="*/ 4441528 h 4850429"/>
              <a:gd name="connsiteX12" fmla="*/ 13163 w 2277579"/>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82422"/>
              <a:gd name="connsiteY0" fmla="*/ 381614 h 4850429"/>
              <a:gd name="connsiteX1" fmla="*/ 286149 w 2282422"/>
              <a:gd name="connsiteY1" fmla="*/ 7663 h 4850429"/>
              <a:gd name="connsiteX2" fmla="*/ 529460 w 2282422"/>
              <a:gd name="connsiteY2" fmla="*/ 8471 h 4850429"/>
              <a:gd name="connsiteX3" fmla="*/ 583435 w 2282422"/>
              <a:gd name="connsiteY3" fmla="*/ 169761 h 4850429"/>
              <a:gd name="connsiteX4" fmla="*/ 1646425 w 2282422"/>
              <a:gd name="connsiteY4" fmla="*/ 174206 h 4850429"/>
              <a:gd name="connsiteX5" fmla="*/ 1735325 w 2282422"/>
              <a:gd name="connsiteY5" fmla="*/ 9107 h 4850429"/>
              <a:gd name="connsiteX6" fmla="*/ 2036949 w 2282422"/>
              <a:gd name="connsiteY6" fmla="*/ 12283 h 4850429"/>
              <a:gd name="connsiteX7" fmla="*/ 2273809 w 2282422"/>
              <a:gd name="connsiteY7" fmla="*/ 374198 h 4850429"/>
              <a:gd name="connsiteX8" fmla="*/ 2269789 w 2282422"/>
              <a:gd name="connsiteY8" fmla="*/ 4485474 h 4850429"/>
              <a:gd name="connsiteX9" fmla="*/ 1886090 w 2282422"/>
              <a:gd name="connsiteY9" fmla="*/ 4850429 h 4850429"/>
              <a:gd name="connsiteX10" fmla="*/ 370528 w 2282422"/>
              <a:gd name="connsiteY10" fmla="*/ 4843368 h 4850429"/>
              <a:gd name="connsiteX11" fmla="*/ 463 w 2282422"/>
              <a:gd name="connsiteY11" fmla="*/ 4441528 h 4850429"/>
              <a:gd name="connsiteX12" fmla="*/ 13163 w 2282422"/>
              <a:gd name="connsiteY12" fmla="*/ 381614 h 4850429"/>
              <a:gd name="connsiteX0" fmla="*/ 13163 w 2299878"/>
              <a:gd name="connsiteY0" fmla="*/ 381614 h 4850429"/>
              <a:gd name="connsiteX1" fmla="*/ 286149 w 2299878"/>
              <a:gd name="connsiteY1" fmla="*/ 7663 h 4850429"/>
              <a:gd name="connsiteX2" fmla="*/ 529460 w 2299878"/>
              <a:gd name="connsiteY2" fmla="*/ 8471 h 4850429"/>
              <a:gd name="connsiteX3" fmla="*/ 583435 w 2299878"/>
              <a:gd name="connsiteY3" fmla="*/ 169761 h 4850429"/>
              <a:gd name="connsiteX4" fmla="*/ 1646425 w 2299878"/>
              <a:gd name="connsiteY4" fmla="*/ 174206 h 4850429"/>
              <a:gd name="connsiteX5" fmla="*/ 1735325 w 2299878"/>
              <a:gd name="connsiteY5" fmla="*/ 9107 h 4850429"/>
              <a:gd name="connsiteX6" fmla="*/ 2036949 w 2299878"/>
              <a:gd name="connsiteY6" fmla="*/ 12283 h 4850429"/>
              <a:gd name="connsiteX7" fmla="*/ 2273809 w 2299878"/>
              <a:gd name="connsiteY7" fmla="*/ 374198 h 4850429"/>
              <a:gd name="connsiteX8" fmla="*/ 2275074 w 2299878"/>
              <a:gd name="connsiteY8" fmla="*/ 2414399 h 4850429"/>
              <a:gd name="connsiteX9" fmla="*/ 2269789 w 2299878"/>
              <a:gd name="connsiteY9" fmla="*/ 4485474 h 4850429"/>
              <a:gd name="connsiteX10" fmla="*/ 1886090 w 2299878"/>
              <a:gd name="connsiteY10" fmla="*/ 4850429 h 4850429"/>
              <a:gd name="connsiteX11" fmla="*/ 370528 w 2299878"/>
              <a:gd name="connsiteY11" fmla="*/ 4843368 h 4850429"/>
              <a:gd name="connsiteX12" fmla="*/ 463 w 2299878"/>
              <a:gd name="connsiteY12" fmla="*/ 4441528 h 4850429"/>
              <a:gd name="connsiteX13" fmla="*/ 13163 w 2299878"/>
              <a:gd name="connsiteY13" fmla="*/ 381614 h 4850429"/>
              <a:gd name="connsiteX0" fmla="*/ 13163 w 2297042"/>
              <a:gd name="connsiteY0" fmla="*/ 381614 h 4850429"/>
              <a:gd name="connsiteX1" fmla="*/ 286149 w 2297042"/>
              <a:gd name="connsiteY1" fmla="*/ 7663 h 4850429"/>
              <a:gd name="connsiteX2" fmla="*/ 529460 w 2297042"/>
              <a:gd name="connsiteY2" fmla="*/ 8471 h 4850429"/>
              <a:gd name="connsiteX3" fmla="*/ 583435 w 2297042"/>
              <a:gd name="connsiteY3" fmla="*/ 169761 h 4850429"/>
              <a:gd name="connsiteX4" fmla="*/ 1646425 w 2297042"/>
              <a:gd name="connsiteY4" fmla="*/ 174206 h 4850429"/>
              <a:gd name="connsiteX5" fmla="*/ 1735325 w 2297042"/>
              <a:gd name="connsiteY5" fmla="*/ 9107 h 4850429"/>
              <a:gd name="connsiteX6" fmla="*/ 2036949 w 2297042"/>
              <a:gd name="connsiteY6" fmla="*/ 12283 h 4850429"/>
              <a:gd name="connsiteX7" fmla="*/ 2273809 w 2297042"/>
              <a:gd name="connsiteY7" fmla="*/ 374198 h 4850429"/>
              <a:gd name="connsiteX8" fmla="*/ 2264013 w 2297042"/>
              <a:gd name="connsiteY8" fmla="*/ 2414399 h 4850429"/>
              <a:gd name="connsiteX9" fmla="*/ 2269789 w 2297042"/>
              <a:gd name="connsiteY9" fmla="*/ 4485474 h 4850429"/>
              <a:gd name="connsiteX10" fmla="*/ 1886090 w 2297042"/>
              <a:gd name="connsiteY10" fmla="*/ 4850429 h 4850429"/>
              <a:gd name="connsiteX11" fmla="*/ 370528 w 2297042"/>
              <a:gd name="connsiteY11" fmla="*/ 4843368 h 4850429"/>
              <a:gd name="connsiteX12" fmla="*/ 463 w 2297042"/>
              <a:gd name="connsiteY12" fmla="*/ 4441528 h 4850429"/>
              <a:gd name="connsiteX13" fmla="*/ 13163 w 2297042"/>
              <a:gd name="connsiteY13" fmla="*/ 381614 h 4850429"/>
              <a:gd name="connsiteX0" fmla="*/ 13163 w 2289341"/>
              <a:gd name="connsiteY0" fmla="*/ 381614 h 4850429"/>
              <a:gd name="connsiteX1" fmla="*/ 286149 w 2289341"/>
              <a:gd name="connsiteY1" fmla="*/ 7663 h 4850429"/>
              <a:gd name="connsiteX2" fmla="*/ 529460 w 2289341"/>
              <a:gd name="connsiteY2" fmla="*/ 8471 h 4850429"/>
              <a:gd name="connsiteX3" fmla="*/ 583435 w 2289341"/>
              <a:gd name="connsiteY3" fmla="*/ 169761 h 4850429"/>
              <a:gd name="connsiteX4" fmla="*/ 1646425 w 2289341"/>
              <a:gd name="connsiteY4" fmla="*/ 174206 h 4850429"/>
              <a:gd name="connsiteX5" fmla="*/ 1735325 w 2289341"/>
              <a:gd name="connsiteY5" fmla="*/ 9107 h 4850429"/>
              <a:gd name="connsiteX6" fmla="*/ 2036949 w 2289341"/>
              <a:gd name="connsiteY6" fmla="*/ 12283 h 4850429"/>
              <a:gd name="connsiteX7" fmla="*/ 2273809 w 2289341"/>
              <a:gd name="connsiteY7" fmla="*/ 374198 h 4850429"/>
              <a:gd name="connsiteX8" fmla="*/ 2264013 w 2289341"/>
              <a:gd name="connsiteY8" fmla="*/ 2414399 h 4850429"/>
              <a:gd name="connsiteX9" fmla="*/ 2269789 w 2289341"/>
              <a:gd name="connsiteY9" fmla="*/ 4485474 h 4850429"/>
              <a:gd name="connsiteX10" fmla="*/ 1886090 w 2289341"/>
              <a:gd name="connsiteY10" fmla="*/ 4850429 h 4850429"/>
              <a:gd name="connsiteX11" fmla="*/ 370528 w 2289341"/>
              <a:gd name="connsiteY11" fmla="*/ 4843368 h 4850429"/>
              <a:gd name="connsiteX12" fmla="*/ 463 w 2289341"/>
              <a:gd name="connsiteY12" fmla="*/ 4441528 h 4850429"/>
              <a:gd name="connsiteX13" fmla="*/ 13163 w 2289341"/>
              <a:gd name="connsiteY13" fmla="*/ 381614 h 4850429"/>
              <a:gd name="connsiteX0" fmla="*/ 13163 w 2274287"/>
              <a:gd name="connsiteY0" fmla="*/ 381614 h 4850429"/>
              <a:gd name="connsiteX1" fmla="*/ 286149 w 2274287"/>
              <a:gd name="connsiteY1" fmla="*/ 7663 h 4850429"/>
              <a:gd name="connsiteX2" fmla="*/ 529460 w 2274287"/>
              <a:gd name="connsiteY2" fmla="*/ 8471 h 4850429"/>
              <a:gd name="connsiteX3" fmla="*/ 583435 w 2274287"/>
              <a:gd name="connsiteY3" fmla="*/ 169761 h 4850429"/>
              <a:gd name="connsiteX4" fmla="*/ 1646425 w 2274287"/>
              <a:gd name="connsiteY4" fmla="*/ 174206 h 4850429"/>
              <a:gd name="connsiteX5" fmla="*/ 1735325 w 2274287"/>
              <a:gd name="connsiteY5" fmla="*/ 9107 h 4850429"/>
              <a:gd name="connsiteX6" fmla="*/ 2036949 w 2274287"/>
              <a:gd name="connsiteY6" fmla="*/ 12283 h 4850429"/>
              <a:gd name="connsiteX7" fmla="*/ 2273809 w 2274287"/>
              <a:gd name="connsiteY7" fmla="*/ 374198 h 4850429"/>
              <a:gd name="connsiteX8" fmla="*/ 2264013 w 2274287"/>
              <a:gd name="connsiteY8" fmla="*/ 2414399 h 4850429"/>
              <a:gd name="connsiteX9" fmla="*/ 2269789 w 2274287"/>
              <a:gd name="connsiteY9" fmla="*/ 4485474 h 4850429"/>
              <a:gd name="connsiteX10" fmla="*/ 1886090 w 2274287"/>
              <a:gd name="connsiteY10" fmla="*/ 4850429 h 4850429"/>
              <a:gd name="connsiteX11" fmla="*/ 370528 w 2274287"/>
              <a:gd name="connsiteY11" fmla="*/ 4843368 h 4850429"/>
              <a:gd name="connsiteX12" fmla="*/ 463 w 2274287"/>
              <a:gd name="connsiteY12" fmla="*/ 4441528 h 4850429"/>
              <a:gd name="connsiteX13" fmla="*/ 13163 w 227428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81614 h 4850429"/>
              <a:gd name="connsiteX1" fmla="*/ 286149 w 2272827"/>
              <a:gd name="connsiteY1" fmla="*/ 7663 h 4850429"/>
              <a:gd name="connsiteX2" fmla="*/ 529460 w 2272827"/>
              <a:gd name="connsiteY2" fmla="*/ 8471 h 4850429"/>
              <a:gd name="connsiteX3" fmla="*/ 583435 w 2272827"/>
              <a:gd name="connsiteY3" fmla="*/ 169761 h 4850429"/>
              <a:gd name="connsiteX4" fmla="*/ 1646425 w 2272827"/>
              <a:gd name="connsiteY4" fmla="*/ 174206 h 4850429"/>
              <a:gd name="connsiteX5" fmla="*/ 1735325 w 2272827"/>
              <a:gd name="connsiteY5" fmla="*/ 9107 h 4850429"/>
              <a:gd name="connsiteX6" fmla="*/ 2036949 w 2272827"/>
              <a:gd name="connsiteY6" fmla="*/ 12283 h 4850429"/>
              <a:gd name="connsiteX7" fmla="*/ 2270122 w 2272827"/>
              <a:gd name="connsiteY7" fmla="*/ 377885 h 4850429"/>
              <a:gd name="connsiteX8" fmla="*/ 2264013 w 2272827"/>
              <a:gd name="connsiteY8" fmla="*/ 2414399 h 4850429"/>
              <a:gd name="connsiteX9" fmla="*/ 2269789 w 2272827"/>
              <a:gd name="connsiteY9" fmla="*/ 4485474 h 4850429"/>
              <a:gd name="connsiteX10" fmla="*/ 1886090 w 2272827"/>
              <a:gd name="connsiteY10" fmla="*/ 4850429 h 4850429"/>
              <a:gd name="connsiteX11" fmla="*/ 370528 w 2272827"/>
              <a:gd name="connsiteY11" fmla="*/ 4843368 h 4850429"/>
              <a:gd name="connsiteX12" fmla="*/ 463 w 2272827"/>
              <a:gd name="connsiteY12" fmla="*/ 4441528 h 4850429"/>
              <a:gd name="connsiteX13" fmla="*/ 13163 w 2272827"/>
              <a:gd name="connsiteY13" fmla="*/ 381614 h 4850429"/>
              <a:gd name="connsiteX0" fmla="*/ 13163 w 2272827"/>
              <a:gd name="connsiteY0" fmla="*/ 374592 h 4843407"/>
              <a:gd name="connsiteX1" fmla="*/ 286149 w 2272827"/>
              <a:gd name="connsiteY1" fmla="*/ 641 h 4843407"/>
              <a:gd name="connsiteX2" fmla="*/ 529460 w 2272827"/>
              <a:gd name="connsiteY2" fmla="*/ 1449 h 4843407"/>
              <a:gd name="connsiteX3" fmla="*/ 583435 w 2272827"/>
              <a:gd name="connsiteY3" fmla="*/ 162739 h 4843407"/>
              <a:gd name="connsiteX4" fmla="*/ 1646425 w 2272827"/>
              <a:gd name="connsiteY4" fmla="*/ 167184 h 4843407"/>
              <a:gd name="connsiteX5" fmla="*/ 1735325 w 2272827"/>
              <a:gd name="connsiteY5" fmla="*/ 2085 h 4843407"/>
              <a:gd name="connsiteX6" fmla="*/ 2036949 w 2272827"/>
              <a:gd name="connsiteY6" fmla="*/ 5261 h 4843407"/>
              <a:gd name="connsiteX7" fmla="*/ 2270122 w 2272827"/>
              <a:gd name="connsiteY7" fmla="*/ 370863 h 4843407"/>
              <a:gd name="connsiteX8" fmla="*/ 2264013 w 2272827"/>
              <a:gd name="connsiteY8" fmla="*/ 2407377 h 4843407"/>
              <a:gd name="connsiteX9" fmla="*/ 2269789 w 2272827"/>
              <a:gd name="connsiteY9" fmla="*/ 4478452 h 4843407"/>
              <a:gd name="connsiteX10" fmla="*/ 1886090 w 2272827"/>
              <a:gd name="connsiteY10" fmla="*/ 4843407 h 4843407"/>
              <a:gd name="connsiteX11" fmla="*/ 370528 w 2272827"/>
              <a:gd name="connsiteY11" fmla="*/ 4836346 h 4843407"/>
              <a:gd name="connsiteX12" fmla="*/ 463 w 2272827"/>
              <a:gd name="connsiteY12" fmla="*/ 4434506 h 4843407"/>
              <a:gd name="connsiteX13" fmla="*/ 13163 w 2272827"/>
              <a:gd name="connsiteY13" fmla="*/ 374592 h 4843407"/>
              <a:gd name="connsiteX0" fmla="*/ 13163 w 2272827"/>
              <a:gd name="connsiteY0" fmla="*/ 377333 h 4846148"/>
              <a:gd name="connsiteX1" fmla="*/ 286149 w 2272827"/>
              <a:gd name="connsiteY1" fmla="*/ 3382 h 4846148"/>
              <a:gd name="connsiteX2" fmla="*/ 529460 w 2272827"/>
              <a:gd name="connsiteY2" fmla="*/ 4190 h 4846148"/>
              <a:gd name="connsiteX3" fmla="*/ 58343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77333 h 4846148"/>
              <a:gd name="connsiteX1" fmla="*/ 286149 w 2272827"/>
              <a:gd name="connsiteY1" fmla="*/ 3382 h 4846148"/>
              <a:gd name="connsiteX2" fmla="*/ 529460 w 2272827"/>
              <a:gd name="connsiteY2" fmla="*/ 4190 h 4846148"/>
              <a:gd name="connsiteX3" fmla="*/ 577085 w 2272827"/>
              <a:gd name="connsiteY3" fmla="*/ 165480 h 4846148"/>
              <a:gd name="connsiteX4" fmla="*/ 1646425 w 2272827"/>
              <a:gd name="connsiteY4" fmla="*/ 169925 h 4846148"/>
              <a:gd name="connsiteX5" fmla="*/ 1735325 w 2272827"/>
              <a:gd name="connsiteY5" fmla="*/ 4826 h 4846148"/>
              <a:gd name="connsiteX6" fmla="*/ 2036949 w 2272827"/>
              <a:gd name="connsiteY6" fmla="*/ 8002 h 4846148"/>
              <a:gd name="connsiteX7" fmla="*/ 2270122 w 2272827"/>
              <a:gd name="connsiteY7" fmla="*/ 373604 h 4846148"/>
              <a:gd name="connsiteX8" fmla="*/ 2264013 w 2272827"/>
              <a:gd name="connsiteY8" fmla="*/ 2410118 h 4846148"/>
              <a:gd name="connsiteX9" fmla="*/ 2269789 w 2272827"/>
              <a:gd name="connsiteY9" fmla="*/ 4481193 h 4846148"/>
              <a:gd name="connsiteX10" fmla="*/ 1886090 w 2272827"/>
              <a:gd name="connsiteY10" fmla="*/ 4846148 h 4846148"/>
              <a:gd name="connsiteX11" fmla="*/ 370528 w 2272827"/>
              <a:gd name="connsiteY11" fmla="*/ 4839087 h 4846148"/>
              <a:gd name="connsiteX12" fmla="*/ 463 w 2272827"/>
              <a:gd name="connsiteY12" fmla="*/ 4437247 h 4846148"/>
              <a:gd name="connsiteX13" fmla="*/ 13163 w 2272827"/>
              <a:gd name="connsiteY13" fmla="*/ 377333 h 4846148"/>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82668 h 4851483"/>
              <a:gd name="connsiteX1" fmla="*/ 286149 w 2272827"/>
              <a:gd name="connsiteY1" fmla="*/ 8717 h 4851483"/>
              <a:gd name="connsiteX2" fmla="*/ 532635 w 2272827"/>
              <a:gd name="connsiteY2" fmla="*/ 0 h 4851483"/>
              <a:gd name="connsiteX3" fmla="*/ 577085 w 2272827"/>
              <a:gd name="connsiteY3" fmla="*/ 170815 h 4851483"/>
              <a:gd name="connsiteX4" fmla="*/ 1646425 w 2272827"/>
              <a:gd name="connsiteY4" fmla="*/ 175260 h 4851483"/>
              <a:gd name="connsiteX5" fmla="*/ 1735325 w 2272827"/>
              <a:gd name="connsiteY5" fmla="*/ 10161 h 4851483"/>
              <a:gd name="connsiteX6" fmla="*/ 2036949 w 2272827"/>
              <a:gd name="connsiteY6" fmla="*/ 13337 h 4851483"/>
              <a:gd name="connsiteX7" fmla="*/ 2270122 w 2272827"/>
              <a:gd name="connsiteY7" fmla="*/ 378939 h 4851483"/>
              <a:gd name="connsiteX8" fmla="*/ 2264013 w 2272827"/>
              <a:gd name="connsiteY8" fmla="*/ 2415453 h 4851483"/>
              <a:gd name="connsiteX9" fmla="*/ 2269789 w 2272827"/>
              <a:gd name="connsiteY9" fmla="*/ 4486528 h 4851483"/>
              <a:gd name="connsiteX10" fmla="*/ 1886090 w 2272827"/>
              <a:gd name="connsiteY10" fmla="*/ 4851483 h 4851483"/>
              <a:gd name="connsiteX11" fmla="*/ 370528 w 2272827"/>
              <a:gd name="connsiteY11" fmla="*/ 4844422 h 4851483"/>
              <a:gd name="connsiteX12" fmla="*/ 463 w 2272827"/>
              <a:gd name="connsiteY12" fmla="*/ 4442582 h 4851483"/>
              <a:gd name="connsiteX13" fmla="*/ 13163 w 2272827"/>
              <a:gd name="connsiteY13" fmla="*/ 382668 h 4851483"/>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86149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 name="connsiteX0" fmla="*/ 13163 w 2272827"/>
              <a:gd name="connsiteY0" fmla="*/ 377334 h 4846149"/>
              <a:gd name="connsiteX1" fmla="*/ 270274 w 2272827"/>
              <a:gd name="connsiteY1" fmla="*/ 3383 h 4846149"/>
              <a:gd name="connsiteX2" fmla="*/ 526285 w 2272827"/>
              <a:gd name="connsiteY2" fmla="*/ 1016 h 4846149"/>
              <a:gd name="connsiteX3" fmla="*/ 577085 w 2272827"/>
              <a:gd name="connsiteY3" fmla="*/ 165481 h 4846149"/>
              <a:gd name="connsiteX4" fmla="*/ 1646425 w 2272827"/>
              <a:gd name="connsiteY4" fmla="*/ 169926 h 4846149"/>
              <a:gd name="connsiteX5" fmla="*/ 1735325 w 2272827"/>
              <a:gd name="connsiteY5" fmla="*/ 4827 h 4846149"/>
              <a:gd name="connsiteX6" fmla="*/ 2036949 w 2272827"/>
              <a:gd name="connsiteY6" fmla="*/ 8003 h 4846149"/>
              <a:gd name="connsiteX7" fmla="*/ 2270122 w 2272827"/>
              <a:gd name="connsiteY7" fmla="*/ 373605 h 4846149"/>
              <a:gd name="connsiteX8" fmla="*/ 2264013 w 2272827"/>
              <a:gd name="connsiteY8" fmla="*/ 2410119 h 4846149"/>
              <a:gd name="connsiteX9" fmla="*/ 2269789 w 2272827"/>
              <a:gd name="connsiteY9" fmla="*/ 4481194 h 4846149"/>
              <a:gd name="connsiteX10" fmla="*/ 1886090 w 2272827"/>
              <a:gd name="connsiteY10" fmla="*/ 4846149 h 4846149"/>
              <a:gd name="connsiteX11" fmla="*/ 370528 w 2272827"/>
              <a:gd name="connsiteY11" fmla="*/ 4839088 h 4846149"/>
              <a:gd name="connsiteX12" fmla="*/ 463 w 2272827"/>
              <a:gd name="connsiteY12" fmla="*/ 4437248 h 4846149"/>
              <a:gd name="connsiteX13" fmla="*/ 13163 w 2272827"/>
              <a:gd name="connsiteY13" fmla="*/ 377334 h 484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2827" h="4846149">
                <a:moveTo>
                  <a:pt x="13163" y="377334"/>
                </a:moveTo>
                <a:cubicBezTo>
                  <a:pt x="-2712" y="194453"/>
                  <a:pt x="23893" y="28783"/>
                  <a:pt x="270274" y="3383"/>
                </a:cubicBezTo>
                <a:cubicBezTo>
                  <a:pt x="350319" y="2594"/>
                  <a:pt x="404965" y="-1370"/>
                  <a:pt x="526285" y="1016"/>
                </a:cubicBezTo>
                <a:cubicBezTo>
                  <a:pt x="527343" y="54779"/>
                  <a:pt x="522052" y="149818"/>
                  <a:pt x="577085" y="165481"/>
                </a:cubicBezTo>
                <a:lnTo>
                  <a:pt x="1646425" y="169926"/>
                </a:lnTo>
                <a:cubicBezTo>
                  <a:pt x="1724636" y="175430"/>
                  <a:pt x="1733481" y="83384"/>
                  <a:pt x="1735325" y="4827"/>
                </a:cubicBezTo>
                <a:cubicBezTo>
                  <a:pt x="1828458" y="-464"/>
                  <a:pt x="1929917" y="-3811"/>
                  <a:pt x="2036949" y="8003"/>
                </a:cubicBezTo>
                <a:cubicBezTo>
                  <a:pt x="2169381" y="42042"/>
                  <a:pt x="2282582" y="89304"/>
                  <a:pt x="2270122" y="373605"/>
                </a:cubicBezTo>
                <a:cubicBezTo>
                  <a:pt x="2258189" y="796080"/>
                  <a:pt x="2264683" y="1724906"/>
                  <a:pt x="2264013" y="2410119"/>
                </a:cubicBezTo>
                <a:cubicBezTo>
                  <a:pt x="2263343" y="3095332"/>
                  <a:pt x="2279314" y="4038318"/>
                  <a:pt x="2269789" y="4481194"/>
                </a:cubicBezTo>
                <a:cubicBezTo>
                  <a:pt x="2261598" y="4841804"/>
                  <a:pt x="2087973" y="4822130"/>
                  <a:pt x="1886090" y="4846149"/>
                </a:cubicBezTo>
                <a:lnTo>
                  <a:pt x="370528" y="4839088"/>
                </a:lnTo>
                <a:cubicBezTo>
                  <a:pt x="162247" y="4839088"/>
                  <a:pt x="-10128" y="4804401"/>
                  <a:pt x="463" y="4437248"/>
                </a:cubicBezTo>
                <a:cubicBezTo>
                  <a:pt x="11054" y="4070095"/>
                  <a:pt x="8930" y="1730639"/>
                  <a:pt x="13163" y="377334"/>
                </a:cubicBezTo>
                <a:close/>
              </a:path>
            </a:pathLst>
          </a:cu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noProof="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to add image</a:t>
            </a:r>
          </a:p>
          <a:p>
            <a:endParaRPr lang="en-DK"/>
          </a:p>
        </p:txBody>
      </p:sp>
    </p:spTree>
    <p:extLst>
      <p:ext uri="{BB962C8B-B14F-4D97-AF65-F5344CB8AC3E}">
        <p14:creationId xmlns:p14="http://schemas.microsoft.com/office/powerpoint/2010/main" val="17172429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mputer image and capti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9ADF90-DA4B-2349-BB54-3C3D60931612}"/>
              </a:ext>
            </a:extLst>
          </p:cNvPr>
          <p:cNvSpPr/>
          <p:nvPr userDrawn="1"/>
        </p:nvSpPr>
        <p:spPr>
          <a:xfrm>
            <a:off x="1" y="5864524"/>
            <a:ext cx="12192000" cy="993476"/>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Title 1">
            <a:extLst>
              <a:ext uri="{FF2B5EF4-FFF2-40B4-BE49-F238E27FC236}">
                <a16:creationId xmlns:a16="http://schemas.microsoft.com/office/drawing/2014/main" id="{B933E77F-C5A7-614F-88EF-A278343E98D6}"/>
              </a:ext>
            </a:extLst>
          </p:cNvPr>
          <p:cNvSpPr>
            <a:spLocks noGrp="1"/>
          </p:cNvSpPr>
          <p:nvPr>
            <p:ph type="title" hasCustomPrompt="1"/>
          </p:nvPr>
        </p:nvSpPr>
        <p:spPr>
          <a:xfrm>
            <a:off x="839788" y="987424"/>
            <a:ext cx="3932237" cy="1321823"/>
          </a:xfrm>
        </p:spPr>
        <p:txBody>
          <a:bodyPr anchor="b">
            <a:normAutofit/>
          </a:bodyPr>
          <a:lstStyle>
            <a:lvl1pPr>
              <a:defRPr sz="3600"/>
            </a:lvl1pPr>
          </a:lstStyle>
          <a:p>
            <a:r>
              <a:rPr lang="en-GB"/>
              <a:t>Click to edit headline</a:t>
            </a:r>
            <a:endParaRPr lang="en-DK"/>
          </a:p>
        </p:txBody>
      </p:sp>
      <p:sp>
        <p:nvSpPr>
          <p:cNvPr id="13" name="Text Placeholder 3">
            <a:extLst>
              <a:ext uri="{FF2B5EF4-FFF2-40B4-BE49-F238E27FC236}">
                <a16:creationId xmlns:a16="http://schemas.microsoft.com/office/drawing/2014/main" id="{41D4F94C-B06B-8F4F-970E-7FB24259F23A}"/>
              </a:ext>
            </a:extLst>
          </p:cNvPr>
          <p:cNvSpPr>
            <a:spLocks noGrp="1"/>
          </p:cNvSpPr>
          <p:nvPr>
            <p:ph type="body" sz="half" idx="2" hasCustomPrompt="1"/>
          </p:nvPr>
        </p:nvSpPr>
        <p:spPr>
          <a:xfrm>
            <a:off x="839788" y="2510725"/>
            <a:ext cx="3932237" cy="28671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 </a:t>
            </a:r>
          </a:p>
        </p:txBody>
      </p:sp>
      <p:pic>
        <p:nvPicPr>
          <p:cNvPr id="6" name="Picture 5" descr="A screenshot of a cell phone&#10;&#10;Description automatically generated">
            <a:extLst>
              <a:ext uri="{FF2B5EF4-FFF2-40B4-BE49-F238E27FC236}">
                <a16:creationId xmlns:a16="http://schemas.microsoft.com/office/drawing/2014/main" id="{0A71EAB3-F151-7F4E-B286-5A9458364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5939" y="987424"/>
            <a:ext cx="6312022" cy="5262982"/>
          </a:xfrm>
          <a:prstGeom prst="rect">
            <a:avLst/>
          </a:prstGeom>
          <a:effectLst>
            <a:reflection stA="28000" endPos="65000" dir="5400000" sy="-100000" algn="bl" rotWithShape="0"/>
          </a:effectLst>
        </p:spPr>
      </p:pic>
      <p:sp>
        <p:nvSpPr>
          <p:cNvPr id="10" name="Picture Placeholder 7">
            <a:extLst>
              <a:ext uri="{FF2B5EF4-FFF2-40B4-BE49-F238E27FC236}">
                <a16:creationId xmlns:a16="http://schemas.microsoft.com/office/drawing/2014/main" id="{7A8FF3AE-2581-B94E-A25C-FB4D74D05BCD}"/>
              </a:ext>
            </a:extLst>
          </p:cNvPr>
          <p:cNvSpPr>
            <a:spLocks noGrp="1"/>
          </p:cNvSpPr>
          <p:nvPr>
            <p:ph type="pic" sz="quarter" idx="21" hasCustomPrompt="1"/>
          </p:nvPr>
        </p:nvSpPr>
        <p:spPr>
          <a:xfrm>
            <a:off x="5529263" y="1182718"/>
            <a:ext cx="5892573" cy="331580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6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noProof="0"/>
              <a:t>Click to add image</a:t>
            </a:r>
          </a:p>
          <a:p>
            <a:endParaRPr lang="en-DK"/>
          </a:p>
        </p:txBody>
      </p:sp>
    </p:spTree>
    <p:extLst>
      <p:ext uri="{BB962C8B-B14F-4D97-AF65-F5344CB8AC3E}">
        <p14:creationId xmlns:p14="http://schemas.microsoft.com/office/powerpoint/2010/main" val="4752014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Event date ">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F64485A-E9D1-8C43-B600-67684BBABF1F}"/>
              </a:ext>
            </a:extLst>
          </p:cNvPr>
          <p:cNvSpPr/>
          <p:nvPr userDrawn="1"/>
        </p:nvSpPr>
        <p:spPr>
          <a:xfrm>
            <a:off x="-2962592" y="-373380"/>
            <a:ext cx="7604760" cy="7604760"/>
          </a:xfrm>
          <a:prstGeom prst="ellipse">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4" name="Text Placeholder 2">
            <a:extLst>
              <a:ext uri="{FF2B5EF4-FFF2-40B4-BE49-F238E27FC236}">
                <a16:creationId xmlns:a16="http://schemas.microsoft.com/office/drawing/2014/main" id="{3BE4D7A8-4D6A-AC47-9620-F7AD6E40DD96}"/>
              </a:ext>
            </a:extLst>
          </p:cNvPr>
          <p:cNvSpPr>
            <a:spLocks noGrp="1"/>
          </p:cNvSpPr>
          <p:nvPr>
            <p:ph type="body" sz="quarter" idx="13" hasCustomPrompt="1"/>
          </p:nvPr>
        </p:nvSpPr>
        <p:spPr>
          <a:xfrm>
            <a:off x="1032116" y="3535680"/>
            <a:ext cx="2084388" cy="975644"/>
          </a:xfrm>
          <a:prstGeom prst="rect">
            <a:avLst/>
          </a:prstGeom>
        </p:spPr>
        <p:txBody>
          <a:bodyPr/>
          <a:lstStyle>
            <a:lvl1pPr marL="0" indent="0" algn="ctr">
              <a:buNone/>
              <a:defRPr sz="5400" b="1">
                <a:solidFill>
                  <a:schemeClr val="bg1"/>
                </a:solidFill>
              </a:defRPr>
            </a:lvl1pPr>
          </a:lstStyle>
          <a:p>
            <a:pPr lvl="0"/>
            <a:r>
              <a:rPr lang="en-US"/>
              <a:t>Aug. </a:t>
            </a:r>
          </a:p>
        </p:txBody>
      </p:sp>
      <p:sp>
        <p:nvSpPr>
          <p:cNvPr id="5" name="Title 3">
            <a:extLst>
              <a:ext uri="{FF2B5EF4-FFF2-40B4-BE49-F238E27FC236}">
                <a16:creationId xmlns:a16="http://schemas.microsoft.com/office/drawing/2014/main" id="{AC24975E-FFC2-4845-95AD-5A664C3E47D9}"/>
              </a:ext>
            </a:extLst>
          </p:cNvPr>
          <p:cNvSpPr txBox="1">
            <a:spLocks/>
          </p:cNvSpPr>
          <p:nvPr userDrawn="1"/>
        </p:nvSpPr>
        <p:spPr>
          <a:xfrm>
            <a:off x="719427" y="2002021"/>
            <a:ext cx="2463575" cy="1426979"/>
          </a:xfrm>
          <a:prstGeom prst="rect">
            <a:avLst/>
          </a:prstGeom>
        </p:spPr>
        <p:txBody>
          <a:bodyPr/>
          <a:lstStyle>
            <a:lvl1pPr algn="l" defTabSz="914400" rtl="0" eaLnBrk="1" latinLnBrk="0" hangingPunct="1">
              <a:lnSpc>
                <a:spcPct val="90000"/>
              </a:lnSpc>
              <a:spcBef>
                <a:spcPct val="0"/>
              </a:spcBef>
              <a:buNone/>
              <a:defRPr sz="4000" b="1" i="0" kern="1200">
                <a:solidFill>
                  <a:srgbClr val="005E58"/>
                </a:solidFill>
                <a:latin typeface="Arial Black" panose="020B0604020202020204" pitchFamily="34" charset="0"/>
                <a:ea typeface="+mj-ea"/>
                <a:cs typeface="Arial Black" panose="020B0604020202020204" pitchFamily="34" charset="0"/>
              </a:defRPr>
            </a:lvl1pPr>
          </a:lstStyle>
          <a:p>
            <a:pPr algn="ctr"/>
            <a:r>
              <a:rPr lang="en-US" sz="11500">
                <a:solidFill>
                  <a:schemeClr val="bg1"/>
                </a:solidFill>
              </a:rPr>
              <a:t>16</a:t>
            </a:r>
          </a:p>
        </p:txBody>
      </p:sp>
      <p:sp>
        <p:nvSpPr>
          <p:cNvPr id="8" name="Title 1">
            <a:extLst>
              <a:ext uri="{FF2B5EF4-FFF2-40B4-BE49-F238E27FC236}">
                <a16:creationId xmlns:a16="http://schemas.microsoft.com/office/drawing/2014/main" id="{028E03A0-BEF9-0C43-8B7F-244867E2EE37}"/>
              </a:ext>
            </a:extLst>
          </p:cNvPr>
          <p:cNvSpPr>
            <a:spLocks noGrp="1"/>
          </p:cNvSpPr>
          <p:nvPr>
            <p:ph type="title" hasCustomPrompt="1"/>
          </p:nvPr>
        </p:nvSpPr>
        <p:spPr>
          <a:xfrm>
            <a:off x="6308548" y="987424"/>
            <a:ext cx="3932237" cy="1321823"/>
          </a:xfrm>
        </p:spPr>
        <p:txBody>
          <a:bodyPr anchor="b">
            <a:normAutofit/>
          </a:bodyPr>
          <a:lstStyle>
            <a:lvl1pPr>
              <a:defRPr sz="3600"/>
            </a:lvl1pPr>
          </a:lstStyle>
          <a:p>
            <a:r>
              <a:rPr lang="en-GB"/>
              <a:t>Click to edit event headline</a:t>
            </a:r>
            <a:endParaRPr lang="en-DK"/>
          </a:p>
        </p:txBody>
      </p:sp>
      <p:sp>
        <p:nvSpPr>
          <p:cNvPr id="9" name="Text Placeholder 3">
            <a:extLst>
              <a:ext uri="{FF2B5EF4-FFF2-40B4-BE49-F238E27FC236}">
                <a16:creationId xmlns:a16="http://schemas.microsoft.com/office/drawing/2014/main" id="{D0A7D830-063A-3C4D-BDAD-E6D81629DA52}"/>
              </a:ext>
            </a:extLst>
          </p:cNvPr>
          <p:cNvSpPr>
            <a:spLocks noGrp="1"/>
          </p:cNvSpPr>
          <p:nvPr>
            <p:ph type="body" sz="half" idx="2" hasCustomPrompt="1"/>
          </p:nvPr>
        </p:nvSpPr>
        <p:spPr>
          <a:xfrm>
            <a:off x="6308548" y="2510724"/>
            <a:ext cx="3932237" cy="33582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body text</a:t>
            </a:r>
          </a:p>
        </p:txBody>
      </p:sp>
    </p:spTree>
    <p:extLst>
      <p:ext uri="{BB962C8B-B14F-4D97-AF65-F5344CB8AC3E}">
        <p14:creationId xmlns:p14="http://schemas.microsoft.com/office/powerpoint/2010/main" val="24020548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 Quo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AEEB1B-B234-1C4E-A671-68342D4DE631}"/>
              </a:ext>
            </a:extLst>
          </p:cNvPr>
          <p:cNvSpPr txBox="1">
            <a:spLocks/>
          </p:cNvSpPr>
          <p:nvPr userDrawn="1"/>
        </p:nvSpPr>
        <p:spPr>
          <a:xfrm>
            <a:off x="4848144" y="1296433"/>
            <a:ext cx="933806" cy="1166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600" noProof="0">
                <a:solidFill>
                  <a:srgbClr val="005E58"/>
                </a:solidFill>
                <a:latin typeface="Arial" panose="020B0604020202020204" pitchFamily="34" charset="0"/>
                <a:ea typeface="Proxima Nova A" charset="0"/>
                <a:cs typeface="Arial" panose="020B0604020202020204" pitchFamily="34" charset="0"/>
              </a:rPr>
              <a:t>“</a:t>
            </a:r>
          </a:p>
        </p:txBody>
      </p:sp>
      <p:sp>
        <p:nvSpPr>
          <p:cNvPr id="4" name="Text Placeholder 8">
            <a:extLst>
              <a:ext uri="{FF2B5EF4-FFF2-40B4-BE49-F238E27FC236}">
                <a16:creationId xmlns:a16="http://schemas.microsoft.com/office/drawing/2014/main" id="{4F7A050B-BE2B-A146-86E2-8EC63090E565}"/>
              </a:ext>
            </a:extLst>
          </p:cNvPr>
          <p:cNvSpPr>
            <a:spLocks noGrp="1"/>
          </p:cNvSpPr>
          <p:nvPr>
            <p:ph type="body" sz="quarter" idx="12" hasCustomPrompt="1"/>
          </p:nvPr>
        </p:nvSpPr>
        <p:spPr>
          <a:xfrm>
            <a:off x="5781184" y="1459534"/>
            <a:ext cx="5353179" cy="2386013"/>
          </a:xfrm>
          <a:prstGeom prst="rect">
            <a:avLst/>
          </a:prstGeom>
        </p:spPr>
        <p:txBody>
          <a:bodyPr/>
          <a:lstStyle>
            <a:lvl1pPr marL="0" indent="0" algn="l">
              <a:buNone/>
              <a:defRPr sz="3600" b="1" i="0">
                <a:solidFill>
                  <a:srgbClr val="005E58"/>
                </a:solidFill>
                <a:latin typeface="Arial" panose="020B0604020202020204" pitchFamily="34" charset="0"/>
                <a:cs typeface="Arial" panose="020B0604020202020204" pitchFamily="34" charset="0"/>
              </a:defRPr>
            </a:lvl1pPr>
            <a:lvl2pPr marL="457200" indent="0">
              <a:buNone/>
              <a:defRPr sz="3600">
                <a:solidFill>
                  <a:srgbClr val="FA3D38"/>
                </a:solidFill>
                <a:latin typeface="Arial" panose="020B0604020202020204" pitchFamily="34" charset="0"/>
                <a:cs typeface="Arial" panose="020B0604020202020204" pitchFamily="34" charset="0"/>
              </a:defRPr>
            </a:lvl2pPr>
            <a:lvl3pPr marL="914400" indent="0">
              <a:buNone/>
              <a:defRPr sz="3600">
                <a:solidFill>
                  <a:srgbClr val="FA3D38"/>
                </a:solidFill>
                <a:latin typeface="Arial" panose="020B0604020202020204" pitchFamily="34" charset="0"/>
                <a:cs typeface="Arial" panose="020B0604020202020204" pitchFamily="34" charset="0"/>
              </a:defRPr>
            </a:lvl3pPr>
            <a:lvl4pPr marL="1371600" indent="0">
              <a:buNone/>
              <a:defRPr sz="3600">
                <a:solidFill>
                  <a:srgbClr val="FA3D38"/>
                </a:solidFill>
                <a:latin typeface="Arial" panose="020B0604020202020204" pitchFamily="34" charset="0"/>
                <a:cs typeface="Arial" panose="020B0604020202020204" pitchFamily="34" charset="0"/>
              </a:defRPr>
            </a:lvl4pPr>
            <a:lvl5pPr marL="1828800" indent="0">
              <a:buNone/>
              <a:defRPr sz="3600">
                <a:solidFill>
                  <a:srgbClr val="FA3D38"/>
                </a:solidFill>
                <a:latin typeface="Arial" panose="020B0604020202020204" pitchFamily="34" charset="0"/>
                <a:cs typeface="Arial" panose="020B0604020202020204" pitchFamily="34" charset="0"/>
              </a:defRPr>
            </a:lvl5pPr>
          </a:lstStyle>
          <a:p>
            <a:pPr lvl="0"/>
            <a:r>
              <a:rPr lang="en-US" noProof="0"/>
              <a:t>Your quote here, </a:t>
            </a:r>
            <a:r>
              <a:rPr lang="en-US" noProof="0" err="1"/>
              <a:t>Sigilne</a:t>
            </a:r>
            <a:r>
              <a:rPr lang="en-US" noProof="0"/>
              <a:t> </a:t>
            </a:r>
            <a:r>
              <a:rPr lang="en-US" noProof="0" err="1"/>
              <a:t>nonsum</a:t>
            </a:r>
            <a:r>
              <a:rPr lang="en-US" noProof="0"/>
              <a:t> public eps, </a:t>
            </a:r>
            <a:r>
              <a:rPr lang="en-US" noProof="0" err="1"/>
              <a:t>nonsim</a:t>
            </a:r>
            <a:r>
              <a:rPr lang="en-US" noProof="0"/>
              <a:t> </a:t>
            </a:r>
            <a:r>
              <a:rPr lang="en-US" noProof="0" err="1"/>
              <a:t>ortusa</a:t>
            </a:r>
            <a:r>
              <a:rPr lang="en-US" noProof="0"/>
              <a:t> con </a:t>
            </a:r>
            <a:r>
              <a:rPr lang="en-US" noProof="0" err="1"/>
              <a:t>hocam</a:t>
            </a:r>
            <a:r>
              <a:rPr lang="en-US" noProof="0"/>
              <a:t> </a:t>
            </a:r>
            <a:r>
              <a:rPr lang="en-US" noProof="0" err="1"/>
              <a:t>sente</a:t>
            </a:r>
            <a:r>
              <a:rPr lang="en-US" noProof="0"/>
              <a:t> </a:t>
            </a:r>
            <a:r>
              <a:rPr lang="en-US" noProof="0" err="1"/>
              <a:t>nonsum</a:t>
            </a:r>
            <a:r>
              <a:rPr lang="en-US" noProof="0"/>
              <a:t>.</a:t>
            </a:r>
          </a:p>
        </p:txBody>
      </p:sp>
      <p:sp>
        <p:nvSpPr>
          <p:cNvPr id="5" name="Text Placeholder 3">
            <a:extLst>
              <a:ext uri="{FF2B5EF4-FFF2-40B4-BE49-F238E27FC236}">
                <a16:creationId xmlns:a16="http://schemas.microsoft.com/office/drawing/2014/main" id="{B222C9DC-4A7C-2F40-8243-5745B02226C7}"/>
              </a:ext>
            </a:extLst>
          </p:cNvPr>
          <p:cNvSpPr>
            <a:spLocks noGrp="1"/>
          </p:cNvSpPr>
          <p:nvPr>
            <p:ph type="body" sz="quarter" idx="13" hasCustomPrompt="1"/>
          </p:nvPr>
        </p:nvSpPr>
        <p:spPr>
          <a:xfrm>
            <a:off x="5781185" y="4501910"/>
            <a:ext cx="2443093" cy="696913"/>
          </a:xfrm>
          <a:prstGeom prst="rect">
            <a:avLst/>
          </a:prstGeom>
        </p:spPr>
        <p:txBody>
          <a:bodyPr/>
          <a:lstStyle>
            <a:lvl1pPr marL="0" indent="0">
              <a:buNone/>
              <a:defRPr sz="2000">
                <a:solidFill>
                  <a:srgbClr val="2B2A2A"/>
                </a:solidFill>
                <a:latin typeface="Arial" panose="020B0604020202020204" pitchFamily="34" charset="0"/>
                <a:cs typeface="Arial" panose="020B0604020202020204" pitchFamily="34" charset="0"/>
              </a:defRPr>
            </a:lvl1pPr>
            <a:lvl2pPr marL="457200" indent="0">
              <a:buNone/>
              <a:defRPr sz="2000">
                <a:solidFill>
                  <a:srgbClr val="F0F2F5"/>
                </a:solidFill>
              </a:defRPr>
            </a:lvl2pPr>
            <a:lvl3pPr marL="914400" indent="0">
              <a:buNone/>
              <a:defRPr sz="2000">
                <a:solidFill>
                  <a:srgbClr val="F0F2F5"/>
                </a:solidFill>
              </a:defRPr>
            </a:lvl3pPr>
            <a:lvl4pPr marL="1371600" indent="0">
              <a:buNone/>
              <a:defRPr sz="2000">
                <a:solidFill>
                  <a:srgbClr val="F0F2F5"/>
                </a:solidFill>
              </a:defRPr>
            </a:lvl4pPr>
            <a:lvl5pPr marL="1828800" indent="0">
              <a:buNone/>
              <a:defRPr sz="2000">
                <a:solidFill>
                  <a:srgbClr val="F0F2F5"/>
                </a:solidFill>
              </a:defRPr>
            </a:lvl5pPr>
          </a:lstStyle>
          <a:p>
            <a:pPr lvl="0"/>
            <a:r>
              <a:rPr lang="en-US" noProof="0" err="1"/>
              <a:t>Navne</a:t>
            </a:r>
            <a:r>
              <a:rPr lang="en-US" noProof="0"/>
              <a:t> </a:t>
            </a:r>
            <a:r>
              <a:rPr lang="en-US" noProof="0" err="1"/>
              <a:t>Navneson</a:t>
            </a:r>
            <a:endParaRPr lang="en-US" noProof="0"/>
          </a:p>
        </p:txBody>
      </p:sp>
      <p:sp>
        <p:nvSpPr>
          <p:cNvPr id="6" name="Picture Placeholder 13">
            <a:extLst>
              <a:ext uri="{FF2B5EF4-FFF2-40B4-BE49-F238E27FC236}">
                <a16:creationId xmlns:a16="http://schemas.microsoft.com/office/drawing/2014/main" id="{9EB0E3D3-36B6-6848-863F-7A5C6AE4BB9C}"/>
              </a:ext>
            </a:extLst>
          </p:cNvPr>
          <p:cNvSpPr>
            <a:spLocks noGrp="1"/>
          </p:cNvSpPr>
          <p:nvPr>
            <p:ph type="pic" sz="quarter" idx="10" hasCustomPrompt="1"/>
          </p:nvPr>
        </p:nvSpPr>
        <p:spPr>
          <a:xfrm>
            <a:off x="1057636" y="1389566"/>
            <a:ext cx="3387967" cy="3279109"/>
          </a:xfrm>
          <a:prstGeom prst="rect">
            <a:avLst/>
          </a:prstGeom>
        </p:spPr>
        <p:txBody>
          <a:bodyPr/>
          <a:lstStyle>
            <a:lvl1pPr marL="0" indent="0">
              <a:buNone/>
              <a:defRPr sz="1600">
                <a:solidFill>
                  <a:srgbClr val="2B2A2A"/>
                </a:solidFill>
                <a:latin typeface="Arial" panose="020B0604020202020204" pitchFamily="34" charset="0"/>
                <a:cs typeface="Arial" panose="020B0604020202020204" pitchFamily="34" charset="0"/>
              </a:defRPr>
            </a:lvl1pPr>
          </a:lstStyle>
          <a:p>
            <a:r>
              <a:rPr lang="en-US" noProof="0"/>
              <a:t>Click to apply round </a:t>
            </a:r>
            <a:br>
              <a:rPr lang="en-US" noProof="0"/>
            </a:br>
            <a:r>
              <a:rPr lang="en-US" noProof="0"/>
              <a:t>image of the person </a:t>
            </a:r>
          </a:p>
        </p:txBody>
      </p:sp>
    </p:spTree>
    <p:extLst>
      <p:ext uri="{BB962C8B-B14F-4D97-AF65-F5344CB8AC3E}">
        <p14:creationId xmlns:p14="http://schemas.microsoft.com/office/powerpoint/2010/main" val="205502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image" Target="../media/image2.png"/><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8" Type="http://schemas.openxmlformats.org/officeDocument/2006/relationships/slideLayout" Target="../slideLayouts/slideLayout40.xml"/><Relationship Id="rId3"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image" Target="../media/image2.png"/><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theme" Target="../theme/theme4.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8"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83A5F9A-4CEE-4B1F-A656-A4C2E3E6B5D3}"/>
              </a:ext>
            </a:extLst>
          </p:cNvPr>
          <p:cNvGraphicFramePr>
            <a:graphicFrameLocks noChangeAspect="1"/>
          </p:cNvGraphicFramePr>
          <p:nvPr userDrawn="1">
            <p:custDataLst>
              <p:tags r:id="rId17"/>
            </p:custDataLst>
            <p:extLst>
              <p:ext uri="{D42A27DB-BD31-4B8C-83A1-F6EECF244321}">
                <p14:modId xmlns:p14="http://schemas.microsoft.com/office/powerpoint/2010/main" val="1560562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1" name="think-cell Slide" r:id="rId19" imgW="473" imgH="473" progId="TCLayout.ActiveDocument.1">
                  <p:embed/>
                </p:oleObj>
              </mc:Choice>
              <mc:Fallback>
                <p:oleObj name="think-cell Slide" r:id="rId19" imgW="473" imgH="473" progId="TCLayout.ActiveDocument.1">
                  <p:embed/>
                  <p:pic>
                    <p:nvPicPr>
                      <p:cNvPr id="5" name="Object 4" hidden="1">
                        <a:extLst>
                          <a:ext uri="{FF2B5EF4-FFF2-40B4-BE49-F238E27FC236}">
                            <a16:creationId xmlns:a16="http://schemas.microsoft.com/office/drawing/2014/main" id="{983A5F9A-4CEE-4B1F-A656-A4C2E3E6B5D3}"/>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E497075-7F49-44F8-AA86-3D733AF50757}"/>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40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a:t>Click to edit headline</a:t>
            </a:r>
            <a:endParaRPr lang="en-DK"/>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26919"/>
            <a:ext cx="10515600" cy="4082547"/>
          </a:xfrm>
          <a:prstGeom prst="rect">
            <a:avLst/>
          </a:prstGeom>
        </p:spPr>
        <p:txBody>
          <a:bodyPr vert="horz" lIns="91440" tIns="45720" rIns="91440" bIns="45720" rtlCol="0">
            <a:normAutofit/>
          </a:bodyPr>
          <a:lstStyle/>
          <a:p>
            <a:pPr lvl="0"/>
            <a:r>
              <a:rPr lang="en-GB"/>
              <a:t>Click to edit body text</a:t>
            </a:r>
          </a:p>
          <a:p>
            <a:pPr lvl="1"/>
            <a:r>
              <a:rPr lang="en-GB"/>
              <a:t>Second level</a:t>
            </a:r>
          </a:p>
          <a:p>
            <a:pPr lvl="2"/>
            <a:r>
              <a:rPr lang="en-GB"/>
              <a:t>Third level</a:t>
            </a:r>
          </a:p>
          <a:p>
            <a:pPr lvl="3"/>
            <a:r>
              <a:rPr lang="en-GB"/>
              <a:t>Fourth level</a:t>
            </a:r>
          </a:p>
        </p:txBody>
      </p:sp>
      <p:sp>
        <p:nvSpPr>
          <p:cNvPr id="7" name="Rectangle 6">
            <a:extLst>
              <a:ext uri="{FF2B5EF4-FFF2-40B4-BE49-F238E27FC236}">
                <a16:creationId xmlns:a16="http://schemas.microsoft.com/office/drawing/2014/main" id="{10738A16-FFCE-3249-9671-32EABF0566DF}"/>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F50CACA0-946B-3C45-8394-297FF7864893}"/>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ctangle 8">
            <a:extLst>
              <a:ext uri="{FF2B5EF4-FFF2-40B4-BE49-F238E27FC236}">
                <a16:creationId xmlns:a16="http://schemas.microsoft.com/office/drawing/2014/main" id="{6E01DB65-1F11-6C4C-A1C3-F7F52614AFA3}"/>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ctangle 9">
            <a:extLst>
              <a:ext uri="{FF2B5EF4-FFF2-40B4-BE49-F238E27FC236}">
                <a16:creationId xmlns:a16="http://schemas.microsoft.com/office/drawing/2014/main" id="{CCF04D0F-AD48-9049-84D5-4BB17DE67A11}"/>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10">
            <a:extLst>
              <a:ext uri="{FF2B5EF4-FFF2-40B4-BE49-F238E27FC236}">
                <a16:creationId xmlns:a16="http://schemas.microsoft.com/office/drawing/2014/main" id="{73AEF61F-FDD8-2B41-B5A2-95CDB95CE8EE}"/>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12" name="Rectangle 11">
            <a:extLst>
              <a:ext uri="{FF2B5EF4-FFF2-40B4-BE49-F238E27FC236}">
                <a16:creationId xmlns:a16="http://schemas.microsoft.com/office/drawing/2014/main" id="{3549207F-DAEE-AA4C-A038-A7E8576242F1}"/>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13" name="TextBox 12">
            <a:extLst>
              <a:ext uri="{FF2B5EF4-FFF2-40B4-BE49-F238E27FC236}">
                <a16:creationId xmlns:a16="http://schemas.microsoft.com/office/drawing/2014/main" id="{7055B432-8FE6-DA48-91AC-09ED219A234B}"/>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err="1">
                <a:solidFill>
                  <a:srgbClr val="2B2A2A"/>
                </a:solidFill>
                <a:latin typeface="Arial" panose="020B0604020202020204" pitchFamily="34" charset="0"/>
                <a:cs typeface="Arial" panose="020B0604020202020204" pitchFamily="34" charset="0"/>
              </a:rPr>
              <a:t>Text</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5B5BEED-686D-7343-ABEE-97DC31D8B18C}"/>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a:solidFill>
                  <a:srgbClr val="2B2A2A"/>
                </a:solidFill>
                <a:latin typeface="Arial" panose="020B0604020202020204" pitchFamily="34" charset="0"/>
                <a:cs typeface="Arial" panose="020B0604020202020204" pitchFamily="34" charset="0"/>
              </a:rPr>
              <a:t>Background </a:t>
            </a:r>
            <a:r>
              <a:rPr lang="da-DK" sz="1100" err="1">
                <a:solidFill>
                  <a:srgbClr val="2B2A2A"/>
                </a:solidFill>
                <a:latin typeface="Arial" panose="020B0604020202020204" pitchFamily="34" charset="0"/>
                <a:cs typeface="Arial" panose="020B0604020202020204" pitchFamily="34" charset="0"/>
              </a:rPr>
              <a:t>color</a:t>
            </a:r>
            <a:endParaRPr lang="da-DK" sz="1100">
              <a:solidFill>
                <a:srgbClr val="2B2A2A"/>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9294A64-9811-5F44-9F09-EE4C0C947F77}"/>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Primary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39D7BB8-B828-514A-82E7-C17238CEB807}"/>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Secondary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DE8D7AC-3876-3941-AAF9-E10059035E3A}"/>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a:solidFill>
                  <a:srgbClr val="005E58"/>
                </a:solidFill>
                <a:latin typeface="Arial Black" panose="020B0604020202020204" pitchFamily="34" charset="0"/>
                <a:cs typeface="Arial Black" panose="020B0604020202020204" pitchFamily="34" charset="0"/>
              </a:rPr>
              <a:t>HEADLINE 1, Arial Black, 40 pt. </a:t>
            </a:r>
          </a:p>
        </p:txBody>
      </p:sp>
      <p:sp>
        <p:nvSpPr>
          <p:cNvPr id="18" name="TextBox 17">
            <a:extLst>
              <a:ext uri="{FF2B5EF4-FFF2-40B4-BE49-F238E27FC236}">
                <a16:creationId xmlns:a16="http://schemas.microsoft.com/office/drawing/2014/main" id="{D391F3F1-9585-2246-AE67-C91D3528E4F4}"/>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a:solidFill>
                  <a:srgbClr val="005E58"/>
                </a:solidFill>
                <a:latin typeface="Arial" panose="020B0604020202020204" pitchFamily="34" charset="0"/>
                <a:cs typeface="Arial" panose="020B0604020202020204" pitchFamily="34" charset="0"/>
              </a:rPr>
              <a:t>Headline 2. Arial Blod, 36 pt.   </a:t>
            </a:r>
          </a:p>
        </p:txBody>
      </p:sp>
      <p:sp>
        <p:nvSpPr>
          <p:cNvPr id="19" name="TextBox 18">
            <a:extLst>
              <a:ext uri="{FF2B5EF4-FFF2-40B4-BE49-F238E27FC236}">
                <a16:creationId xmlns:a16="http://schemas.microsoft.com/office/drawing/2014/main" id="{50675982-D877-784C-84E8-3FFF5C12DDAE}"/>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a:solidFill>
                  <a:srgbClr val="2B2A2A"/>
                </a:solidFill>
                <a:latin typeface="Arial" panose="020B0604020202020204" pitchFamily="34" charset="0"/>
                <a:cs typeface="Arial" panose="020B0604020202020204" pitchFamily="34" charset="0"/>
              </a:rPr>
              <a:t>Body text, Arial regular, 20 pt.  </a:t>
            </a:r>
          </a:p>
        </p:txBody>
      </p:sp>
      <p:sp>
        <p:nvSpPr>
          <p:cNvPr id="20" name="TextBox 19">
            <a:extLst>
              <a:ext uri="{FF2B5EF4-FFF2-40B4-BE49-F238E27FC236}">
                <a16:creationId xmlns:a16="http://schemas.microsoft.com/office/drawing/2014/main" id="{85BF6FB0-CD73-AC4E-8A05-E5CEB9ABECEA}"/>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a:solidFill>
                  <a:srgbClr val="D5450D"/>
                </a:solidFill>
                <a:latin typeface="Arial" panose="020B0604020202020204" pitchFamily="34" charset="0"/>
                <a:cs typeface="Arial" panose="020B0604020202020204" pitchFamily="34" charset="0"/>
              </a:rPr>
              <a:t>Hyperlink</a:t>
            </a:r>
          </a:p>
        </p:txBody>
      </p:sp>
      <p:pic>
        <p:nvPicPr>
          <p:cNvPr id="23" name="Picture 22" descr="A picture containing food, drawing&#10;&#10;Description automatically generated">
            <a:extLst>
              <a:ext uri="{FF2B5EF4-FFF2-40B4-BE49-F238E27FC236}">
                <a16:creationId xmlns:a16="http://schemas.microsoft.com/office/drawing/2014/main" id="{3271CDCE-E0FC-1548-A865-AFE236FEF312}"/>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4766953" y="5709466"/>
            <a:ext cx="2658094" cy="786796"/>
          </a:xfrm>
          <a:prstGeom prst="rect">
            <a:avLst/>
          </a:prstGeom>
        </p:spPr>
      </p:pic>
      <p:sp>
        <p:nvSpPr>
          <p:cNvPr id="21" name="Rectangle 20">
            <a:extLst>
              <a:ext uri="{FF2B5EF4-FFF2-40B4-BE49-F238E27FC236}">
                <a16:creationId xmlns:a16="http://schemas.microsoft.com/office/drawing/2014/main" id="{2FA614F8-8306-8F47-9C00-9BB291B4F0D2}"/>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ctangle 21">
            <a:extLst>
              <a:ext uri="{FF2B5EF4-FFF2-40B4-BE49-F238E27FC236}">
                <a16:creationId xmlns:a16="http://schemas.microsoft.com/office/drawing/2014/main" id="{10AD332B-DFDE-204C-8ED4-F05FF7783B5F}"/>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94322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3" r:id="rId11"/>
    <p:sldLayoutId id="2147483675" r:id="rId12"/>
    <p:sldLayoutId id="2147483676" r:id="rId13"/>
    <p:sldLayoutId id="2147483678" r:id="rId14"/>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a:t>Click to edit headline</a:t>
            </a:r>
            <a:endParaRPr lang="en-DK"/>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26919"/>
            <a:ext cx="10515600" cy="4082547"/>
          </a:xfrm>
          <a:prstGeom prst="rect">
            <a:avLst/>
          </a:prstGeom>
        </p:spPr>
        <p:txBody>
          <a:bodyPr vert="horz" lIns="91440" tIns="45720" rIns="91440" bIns="45720" rtlCol="0">
            <a:normAutofit/>
          </a:bodyPr>
          <a:lstStyle/>
          <a:p>
            <a:pPr lvl="0"/>
            <a:r>
              <a:rPr lang="en-GB"/>
              <a:t>Click to edit body text</a:t>
            </a:r>
          </a:p>
          <a:p>
            <a:pPr lvl="1"/>
            <a:r>
              <a:rPr lang="en-GB"/>
              <a:t>Second level</a:t>
            </a:r>
          </a:p>
          <a:p>
            <a:pPr lvl="2"/>
            <a:r>
              <a:rPr lang="en-GB"/>
              <a:t>Third level</a:t>
            </a:r>
          </a:p>
          <a:p>
            <a:pPr lvl="3"/>
            <a:r>
              <a:rPr lang="en-GB"/>
              <a:t>Fourth level</a:t>
            </a:r>
          </a:p>
        </p:txBody>
      </p:sp>
      <p:sp>
        <p:nvSpPr>
          <p:cNvPr id="7" name="Rectangle 6">
            <a:extLst>
              <a:ext uri="{FF2B5EF4-FFF2-40B4-BE49-F238E27FC236}">
                <a16:creationId xmlns:a16="http://schemas.microsoft.com/office/drawing/2014/main" id="{10738A16-FFCE-3249-9671-32EABF0566DF}"/>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F50CACA0-946B-3C45-8394-297FF7864893}"/>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ctangle 8">
            <a:extLst>
              <a:ext uri="{FF2B5EF4-FFF2-40B4-BE49-F238E27FC236}">
                <a16:creationId xmlns:a16="http://schemas.microsoft.com/office/drawing/2014/main" id="{6E01DB65-1F11-6C4C-A1C3-F7F52614AFA3}"/>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ctangle 9">
            <a:extLst>
              <a:ext uri="{FF2B5EF4-FFF2-40B4-BE49-F238E27FC236}">
                <a16:creationId xmlns:a16="http://schemas.microsoft.com/office/drawing/2014/main" id="{CCF04D0F-AD48-9049-84D5-4BB17DE67A11}"/>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10">
            <a:extLst>
              <a:ext uri="{FF2B5EF4-FFF2-40B4-BE49-F238E27FC236}">
                <a16:creationId xmlns:a16="http://schemas.microsoft.com/office/drawing/2014/main" id="{73AEF61F-FDD8-2B41-B5A2-95CDB95CE8EE}"/>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12" name="Rectangle 11">
            <a:extLst>
              <a:ext uri="{FF2B5EF4-FFF2-40B4-BE49-F238E27FC236}">
                <a16:creationId xmlns:a16="http://schemas.microsoft.com/office/drawing/2014/main" id="{3549207F-DAEE-AA4C-A038-A7E8576242F1}"/>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13" name="TextBox 12">
            <a:extLst>
              <a:ext uri="{FF2B5EF4-FFF2-40B4-BE49-F238E27FC236}">
                <a16:creationId xmlns:a16="http://schemas.microsoft.com/office/drawing/2014/main" id="{7055B432-8FE6-DA48-91AC-09ED219A234B}"/>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err="1">
                <a:solidFill>
                  <a:srgbClr val="2B2A2A"/>
                </a:solidFill>
                <a:latin typeface="Arial" panose="020B0604020202020204" pitchFamily="34" charset="0"/>
                <a:cs typeface="Arial" panose="020B0604020202020204" pitchFamily="34" charset="0"/>
              </a:rPr>
              <a:t>Text</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5B5BEED-686D-7343-ABEE-97DC31D8B18C}"/>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a:solidFill>
                  <a:srgbClr val="2B2A2A"/>
                </a:solidFill>
                <a:latin typeface="Arial" panose="020B0604020202020204" pitchFamily="34" charset="0"/>
                <a:cs typeface="Arial" panose="020B0604020202020204" pitchFamily="34" charset="0"/>
              </a:rPr>
              <a:t>Background </a:t>
            </a:r>
            <a:r>
              <a:rPr lang="da-DK" sz="1100" err="1">
                <a:solidFill>
                  <a:srgbClr val="2B2A2A"/>
                </a:solidFill>
                <a:latin typeface="Arial" panose="020B0604020202020204" pitchFamily="34" charset="0"/>
                <a:cs typeface="Arial" panose="020B0604020202020204" pitchFamily="34" charset="0"/>
              </a:rPr>
              <a:t>color</a:t>
            </a:r>
            <a:endParaRPr lang="da-DK" sz="1100">
              <a:solidFill>
                <a:srgbClr val="2B2A2A"/>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9294A64-9811-5F44-9F09-EE4C0C947F77}"/>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Primary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39D7BB8-B828-514A-82E7-C17238CEB807}"/>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Secondary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DE8D7AC-3876-3941-AAF9-E10059035E3A}"/>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a:solidFill>
                  <a:srgbClr val="005E58"/>
                </a:solidFill>
                <a:latin typeface="Arial Black" panose="020B0604020202020204" pitchFamily="34" charset="0"/>
                <a:cs typeface="Arial Black" panose="020B0604020202020204" pitchFamily="34" charset="0"/>
              </a:rPr>
              <a:t>HEADLINE 1, Arial Black, 40 pt. </a:t>
            </a:r>
          </a:p>
        </p:txBody>
      </p:sp>
      <p:sp>
        <p:nvSpPr>
          <p:cNvPr id="18" name="TextBox 17">
            <a:extLst>
              <a:ext uri="{FF2B5EF4-FFF2-40B4-BE49-F238E27FC236}">
                <a16:creationId xmlns:a16="http://schemas.microsoft.com/office/drawing/2014/main" id="{D391F3F1-9585-2246-AE67-C91D3528E4F4}"/>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a:solidFill>
                  <a:srgbClr val="005E58"/>
                </a:solidFill>
                <a:latin typeface="Arial" panose="020B0604020202020204" pitchFamily="34" charset="0"/>
                <a:cs typeface="Arial" panose="020B0604020202020204" pitchFamily="34" charset="0"/>
              </a:rPr>
              <a:t>Headline 2. Arial Blod, 36 pt.   </a:t>
            </a:r>
          </a:p>
        </p:txBody>
      </p:sp>
      <p:sp>
        <p:nvSpPr>
          <p:cNvPr id="19" name="TextBox 18">
            <a:extLst>
              <a:ext uri="{FF2B5EF4-FFF2-40B4-BE49-F238E27FC236}">
                <a16:creationId xmlns:a16="http://schemas.microsoft.com/office/drawing/2014/main" id="{50675982-D877-784C-84E8-3FFF5C12DDAE}"/>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a:solidFill>
                  <a:srgbClr val="2B2A2A"/>
                </a:solidFill>
                <a:latin typeface="Arial" panose="020B0604020202020204" pitchFamily="34" charset="0"/>
                <a:cs typeface="Arial" panose="020B0604020202020204" pitchFamily="34" charset="0"/>
              </a:rPr>
              <a:t>Body text, Arial regular, 20 pt.  </a:t>
            </a:r>
          </a:p>
        </p:txBody>
      </p:sp>
      <p:sp>
        <p:nvSpPr>
          <p:cNvPr id="20" name="TextBox 19">
            <a:extLst>
              <a:ext uri="{FF2B5EF4-FFF2-40B4-BE49-F238E27FC236}">
                <a16:creationId xmlns:a16="http://schemas.microsoft.com/office/drawing/2014/main" id="{85BF6FB0-CD73-AC4E-8A05-E5CEB9ABECEA}"/>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a:solidFill>
                  <a:srgbClr val="D5450D"/>
                </a:solidFill>
                <a:latin typeface="Arial" panose="020B0604020202020204" pitchFamily="34" charset="0"/>
                <a:cs typeface="Arial" panose="020B0604020202020204" pitchFamily="34" charset="0"/>
              </a:rPr>
              <a:t>Hyperlink</a:t>
            </a:r>
          </a:p>
        </p:txBody>
      </p:sp>
      <p:pic>
        <p:nvPicPr>
          <p:cNvPr id="23" name="Picture 22" descr="A picture containing food, drawing&#10;&#10;Description automatically generated">
            <a:extLst>
              <a:ext uri="{FF2B5EF4-FFF2-40B4-BE49-F238E27FC236}">
                <a16:creationId xmlns:a16="http://schemas.microsoft.com/office/drawing/2014/main" id="{3271CDCE-E0FC-1548-A865-AFE236FEF312}"/>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4766953" y="5709466"/>
            <a:ext cx="2658094" cy="786796"/>
          </a:xfrm>
          <a:prstGeom prst="rect">
            <a:avLst/>
          </a:prstGeom>
        </p:spPr>
      </p:pic>
      <p:sp>
        <p:nvSpPr>
          <p:cNvPr id="21" name="Rectangle 20">
            <a:extLst>
              <a:ext uri="{FF2B5EF4-FFF2-40B4-BE49-F238E27FC236}">
                <a16:creationId xmlns:a16="http://schemas.microsoft.com/office/drawing/2014/main" id="{2FA614F8-8306-8F47-9C00-9BB291B4F0D2}"/>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ctangle 21">
            <a:extLst>
              <a:ext uri="{FF2B5EF4-FFF2-40B4-BE49-F238E27FC236}">
                <a16:creationId xmlns:a16="http://schemas.microsoft.com/office/drawing/2014/main" id="{10AD332B-DFDE-204C-8ED4-F05FF7783B5F}"/>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94561705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a:t>Click to edit headline</a:t>
            </a:r>
            <a:endParaRPr lang="en-DK"/>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03169"/>
            <a:ext cx="10515600" cy="4526169"/>
          </a:xfrm>
          <a:prstGeom prst="rect">
            <a:avLst/>
          </a:prstGeom>
        </p:spPr>
        <p:txBody>
          <a:bodyPr vert="horz" lIns="91440" tIns="45720" rIns="91440" bIns="45720" rtlCol="0">
            <a:normAutofit/>
          </a:bodyPr>
          <a:lstStyle/>
          <a:p>
            <a:pPr lvl="0"/>
            <a:r>
              <a:rPr lang="en-GB"/>
              <a:t>Click to edit body text</a:t>
            </a:r>
          </a:p>
          <a:p>
            <a:pPr lvl="1"/>
            <a:r>
              <a:rPr lang="en-GB"/>
              <a:t>Second level</a:t>
            </a:r>
          </a:p>
          <a:p>
            <a:pPr lvl="2"/>
            <a:r>
              <a:rPr lang="en-GB"/>
              <a:t>Third level</a:t>
            </a:r>
          </a:p>
          <a:p>
            <a:pPr lvl="3"/>
            <a:r>
              <a:rPr lang="en-GB"/>
              <a:t>Fourth level</a:t>
            </a:r>
          </a:p>
        </p:txBody>
      </p:sp>
      <p:pic>
        <p:nvPicPr>
          <p:cNvPr id="21" name="Picture 20" descr="A picture containing food, drawing&#10;&#10;Description automatically generated">
            <a:extLst>
              <a:ext uri="{FF2B5EF4-FFF2-40B4-BE49-F238E27FC236}">
                <a16:creationId xmlns:a16="http://schemas.microsoft.com/office/drawing/2014/main" id="{4C0C7E06-CE98-7649-A00A-BBEA76FF8BF0}"/>
              </a:ext>
            </a:extLst>
          </p:cNvPr>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9954491" y="6103813"/>
            <a:ext cx="1576172" cy="466547"/>
          </a:xfrm>
          <a:prstGeom prst="rect">
            <a:avLst/>
          </a:prstGeom>
        </p:spPr>
      </p:pic>
      <p:sp>
        <p:nvSpPr>
          <p:cNvPr id="23" name="Rectangle 22">
            <a:extLst>
              <a:ext uri="{FF2B5EF4-FFF2-40B4-BE49-F238E27FC236}">
                <a16:creationId xmlns:a16="http://schemas.microsoft.com/office/drawing/2014/main" id="{97FD7A36-71F2-B74C-9DD8-C25E45227AC4}"/>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F4F8E051-7251-DD41-AA23-7BDC198DBA6F}"/>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ctangle 24">
            <a:extLst>
              <a:ext uri="{FF2B5EF4-FFF2-40B4-BE49-F238E27FC236}">
                <a16:creationId xmlns:a16="http://schemas.microsoft.com/office/drawing/2014/main" id="{3CA93D64-C028-4742-A067-1DB8E1397188}"/>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ctangle 25">
            <a:extLst>
              <a:ext uri="{FF2B5EF4-FFF2-40B4-BE49-F238E27FC236}">
                <a16:creationId xmlns:a16="http://schemas.microsoft.com/office/drawing/2014/main" id="{E111DA55-D47F-494B-84DD-0A4445D17FAA}"/>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ctangle 26">
            <a:extLst>
              <a:ext uri="{FF2B5EF4-FFF2-40B4-BE49-F238E27FC236}">
                <a16:creationId xmlns:a16="http://schemas.microsoft.com/office/drawing/2014/main" id="{2CD26FCE-18CD-FB4D-933D-AD0608B64F00}"/>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8" name="Rectangle 27">
            <a:extLst>
              <a:ext uri="{FF2B5EF4-FFF2-40B4-BE49-F238E27FC236}">
                <a16:creationId xmlns:a16="http://schemas.microsoft.com/office/drawing/2014/main" id="{A4E73E26-A1C9-D948-9E0D-0FA8547D070E}"/>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9" name="TextBox 28">
            <a:extLst>
              <a:ext uri="{FF2B5EF4-FFF2-40B4-BE49-F238E27FC236}">
                <a16:creationId xmlns:a16="http://schemas.microsoft.com/office/drawing/2014/main" id="{F7A5F88C-E01D-B444-A950-AAF34A2AD54E}"/>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err="1">
                <a:solidFill>
                  <a:srgbClr val="2B2A2A"/>
                </a:solidFill>
                <a:latin typeface="Arial" panose="020B0604020202020204" pitchFamily="34" charset="0"/>
                <a:cs typeface="Arial" panose="020B0604020202020204" pitchFamily="34" charset="0"/>
              </a:rPr>
              <a:t>Text</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38C4F98-21E6-1448-A966-99CA480D9674}"/>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a:solidFill>
                  <a:srgbClr val="2B2A2A"/>
                </a:solidFill>
                <a:latin typeface="Arial" panose="020B0604020202020204" pitchFamily="34" charset="0"/>
                <a:cs typeface="Arial" panose="020B0604020202020204" pitchFamily="34" charset="0"/>
              </a:rPr>
              <a:t>Background </a:t>
            </a:r>
            <a:r>
              <a:rPr lang="da-DK" sz="1100" err="1">
                <a:solidFill>
                  <a:srgbClr val="2B2A2A"/>
                </a:solidFill>
                <a:latin typeface="Arial" panose="020B0604020202020204" pitchFamily="34" charset="0"/>
                <a:cs typeface="Arial" panose="020B0604020202020204" pitchFamily="34" charset="0"/>
              </a:rPr>
              <a:t>color</a:t>
            </a:r>
            <a:endParaRPr lang="da-DK" sz="1100">
              <a:solidFill>
                <a:srgbClr val="2B2A2A"/>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9A517BF-0AED-0F43-B1CF-2CCCCB138059}"/>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Primary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A0A50ED-7305-004D-892B-A49D10C143AF}"/>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Secondary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A8D908F-DF09-FA4A-B0C2-BD12AA463395}"/>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a:solidFill>
                  <a:srgbClr val="005E58"/>
                </a:solidFill>
                <a:latin typeface="Arial Black" panose="020B0604020202020204" pitchFamily="34" charset="0"/>
                <a:cs typeface="Arial Black" panose="020B0604020202020204" pitchFamily="34" charset="0"/>
              </a:rPr>
              <a:t>HEADLINE 1, Arial Black, 40 pt. </a:t>
            </a:r>
          </a:p>
        </p:txBody>
      </p:sp>
      <p:sp>
        <p:nvSpPr>
          <p:cNvPr id="34" name="TextBox 33">
            <a:extLst>
              <a:ext uri="{FF2B5EF4-FFF2-40B4-BE49-F238E27FC236}">
                <a16:creationId xmlns:a16="http://schemas.microsoft.com/office/drawing/2014/main" id="{3DF099D6-CFFE-3545-909F-18C43A01F14D}"/>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a:solidFill>
                  <a:srgbClr val="005E58"/>
                </a:solidFill>
                <a:latin typeface="Arial" panose="020B0604020202020204" pitchFamily="34" charset="0"/>
                <a:cs typeface="Arial" panose="020B0604020202020204" pitchFamily="34" charset="0"/>
              </a:rPr>
              <a:t>Headline 2. Arial Blod, 36 pt.   </a:t>
            </a:r>
          </a:p>
        </p:txBody>
      </p:sp>
      <p:sp>
        <p:nvSpPr>
          <p:cNvPr id="35" name="TextBox 34">
            <a:extLst>
              <a:ext uri="{FF2B5EF4-FFF2-40B4-BE49-F238E27FC236}">
                <a16:creationId xmlns:a16="http://schemas.microsoft.com/office/drawing/2014/main" id="{F6BAB7FB-01F4-FC4B-8E3C-785F63116848}"/>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a:solidFill>
                  <a:srgbClr val="2B2A2A"/>
                </a:solidFill>
                <a:latin typeface="Arial" panose="020B0604020202020204" pitchFamily="34" charset="0"/>
                <a:cs typeface="Arial" panose="020B0604020202020204" pitchFamily="34" charset="0"/>
              </a:rPr>
              <a:t>Body text, Arial regular, 20 pt.  </a:t>
            </a:r>
          </a:p>
        </p:txBody>
      </p:sp>
      <p:sp>
        <p:nvSpPr>
          <p:cNvPr id="36" name="TextBox 35">
            <a:extLst>
              <a:ext uri="{FF2B5EF4-FFF2-40B4-BE49-F238E27FC236}">
                <a16:creationId xmlns:a16="http://schemas.microsoft.com/office/drawing/2014/main" id="{9965AABE-A6F9-3843-8B43-7C44619D183C}"/>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a:solidFill>
                  <a:srgbClr val="D5450D"/>
                </a:solidFill>
                <a:latin typeface="Arial" panose="020B0604020202020204" pitchFamily="34" charset="0"/>
                <a:cs typeface="Arial" panose="020B0604020202020204" pitchFamily="34" charset="0"/>
              </a:rPr>
              <a:t>Hyperlink</a:t>
            </a:r>
          </a:p>
        </p:txBody>
      </p:sp>
      <p:sp>
        <p:nvSpPr>
          <p:cNvPr id="37" name="Rectangle 36">
            <a:extLst>
              <a:ext uri="{FF2B5EF4-FFF2-40B4-BE49-F238E27FC236}">
                <a16:creationId xmlns:a16="http://schemas.microsoft.com/office/drawing/2014/main" id="{A976CE9D-33F4-EE40-A7E2-F0AC9563B0D4}"/>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ctangle 37">
            <a:extLst>
              <a:ext uri="{FF2B5EF4-FFF2-40B4-BE49-F238E27FC236}">
                <a16:creationId xmlns:a16="http://schemas.microsoft.com/office/drawing/2014/main" id="{4E29C80A-80D0-2241-B78B-9AA6A503E691}"/>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6680108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9" r:id="rId36"/>
    <p:sldLayoutId id="2147483751" r:id="rId37"/>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86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31D6-80D8-3840-8A9A-41A80DB62668}"/>
              </a:ext>
            </a:extLst>
          </p:cNvPr>
          <p:cNvSpPr>
            <a:spLocks noGrp="1"/>
          </p:cNvSpPr>
          <p:nvPr>
            <p:ph type="title"/>
          </p:nvPr>
        </p:nvSpPr>
        <p:spPr>
          <a:xfrm>
            <a:off x="838200" y="602820"/>
            <a:ext cx="10515600" cy="851941"/>
          </a:xfrm>
          <a:prstGeom prst="rect">
            <a:avLst/>
          </a:prstGeom>
        </p:spPr>
        <p:txBody>
          <a:bodyPr vert="horz" lIns="91440" tIns="45720" rIns="91440" bIns="45720" rtlCol="0" anchor="ctr">
            <a:normAutofit/>
          </a:bodyPr>
          <a:lstStyle/>
          <a:p>
            <a:r>
              <a:rPr lang="en-GB"/>
              <a:t>Click to edit headline</a:t>
            </a:r>
            <a:endParaRPr lang="en-DK"/>
          </a:p>
        </p:txBody>
      </p:sp>
      <p:sp>
        <p:nvSpPr>
          <p:cNvPr id="3" name="Text Placeholder 2">
            <a:extLst>
              <a:ext uri="{FF2B5EF4-FFF2-40B4-BE49-F238E27FC236}">
                <a16:creationId xmlns:a16="http://schemas.microsoft.com/office/drawing/2014/main" id="{E29E3DED-2B4A-C446-85E5-FD401601D8D6}"/>
              </a:ext>
            </a:extLst>
          </p:cNvPr>
          <p:cNvSpPr>
            <a:spLocks noGrp="1"/>
          </p:cNvSpPr>
          <p:nvPr>
            <p:ph type="body" idx="1"/>
          </p:nvPr>
        </p:nvSpPr>
        <p:spPr>
          <a:xfrm>
            <a:off x="838200" y="1603169"/>
            <a:ext cx="10515600" cy="4526169"/>
          </a:xfrm>
          <a:prstGeom prst="rect">
            <a:avLst/>
          </a:prstGeom>
        </p:spPr>
        <p:txBody>
          <a:bodyPr vert="horz" lIns="91440" tIns="45720" rIns="91440" bIns="45720" rtlCol="0">
            <a:normAutofit/>
          </a:bodyPr>
          <a:lstStyle/>
          <a:p>
            <a:pPr lvl="0"/>
            <a:r>
              <a:rPr lang="en-GB"/>
              <a:t>Click to edit body text</a:t>
            </a:r>
          </a:p>
          <a:p>
            <a:pPr lvl="1"/>
            <a:r>
              <a:rPr lang="en-GB"/>
              <a:t>Second level</a:t>
            </a:r>
          </a:p>
          <a:p>
            <a:pPr lvl="2"/>
            <a:r>
              <a:rPr lang="en-GB"/>
              <a:t>Third level</a:t>
            </a:r>
          </a:p>
          <a:p>
            <a:pPr lvl="3"/>
            <a:r>
              <a:rPr lang="en-GB"/>
              <a:t>Fourth level</a:t>
            </a:r>
          </a:p>
        </p:txBody>
      </p:sp>
      <p:pic>
        <p:nvPicPr>
          <p:cNvPr id="21" name="Picture 20" descr="A picture containing food, drawing&#10;&#10;Description automatically generated">
            <a:extLst>
              <a:ext uri="{FF2B5EF4-FFF2-40B4-BE49-F238E27FC236}">
                <a16:creationId xmlns:a16="http://schemas.microsoft.com/office/drawing/2014/main" id="{4C0C7E06-CE98-7649-A00A-BBEA76FF8BF0}"/>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9954491" y="6103813"/>
            <a:ext cx="1576172" cy="466547"/>
          </a:xfrm>
          <a:prstGeom prst="rect">
            <a:avLst/>
          </a:prstGeom>
        </p:spPr>
      </p:pic>
      <p:sp>
        <p:nvSpPr>
          <p:cNvPr id="23" name="Rectangle 22">
            <a:extLst>
              <a:ext uri="{FF2B5EF4-FFF2-40B4-BE49-F238E27FC236}">
                <a16:creationId xmlns:a16="http://schemas.microsoft.com/office/drawing/2014/main" id="{97FD7A36-71F2-B74C-9DD8-C25E45227AC4}"/>
              </a:ext>
            </a:extLst>
          </p:cNvPr>
          <p:cNvSpPr/>
          <p:nvPr userDrawn="1"/>
        </p:nvSpPr>
        <p:spPr>
          <a:xfrm>
            <a:off x="-2965784" y="266437"/>
            <a:ext cx="1088571" cy="227629"/>
          </a:xfrm>
          <a:prstGeom prst="rect">
            <a:avLst/>
          </a:prstGeom>
          <a:solidFill>
            <a:srgbClr val="005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F4F8E051-7251-DD41-AA23-7BDC198DBA6F}"/>
              </a:ext>
            </a:extLst>
          </p:cNvPr>
          <p:cNvSpPr/>
          <p:nvPr userDrawn="1"/>
        </p:nvSpPr>
        <p:spPr>
          <a:xfrm>
            <a:off x="-1399849" y="268324"/>
            <a:ext cx="1088571" cy="227629"/>
          </a:xfrm>
          <a:prstGeom prst="rect">
            <a:avLst/>
          </a:prstGeom>
          <a:solidFill>
            <a:srgbClr val="D44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ctangle 24">
            <a:extLst>
              <a:ext uri="{FF2B5EF4-FFF2-40B4-BE49-F238E27FC236}">
                <a16:creationId xmlns:a16="http://schemas.microsoft.com/office/drawing/2014/main" id="{3CA93D64-C028-4742-A067-1DB8E1397188}"/>
              </a:ext>
            </a:extLst>
          </p:cNvPr>
          <p:cNvSpPr/>
          <p:nvPr userDrawn="1"/>
        </p:nvSpPr>
        <p:spPr>
          <a:xfrm>
            <a:off x="-1399849" y="1202505"/>
            <a:ext cx="1088571" cy="227629"/>
          </a:xfrm>
          <a:prstGeom prst="rect">
            <a:avLst/>
          </a:prstGeom>
          <a:solidFill>
            <a:srgbClr val="A7D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ctangle 25">
            <a:extLst>
              <a:ext uri="{FF2B5EF4-FFF2-40B4-BE49-F238E27FC236}">
                <a16:creationId xmlns:a16="http://schemas.microsoft.com/office/drawing/2014/main" id="{E111DA55-D47F-494B-84DD-0A4445D17FAA}"/>
              </a:ext>
            </a:extLst>
          </p:cNvPr>
          <p:cNvSpPr/>
          <p:nvPr userDrawn="1"/>
        </p:nvSpPr>
        <p:spPr>
          <a:xfrm>
            <a:off x="-1399850" y="1511095"/>
            <a:ext cx="1088571" cy="227629"/>
          </a:xfrm>
          <a:prstGeom prst="rect">
            <a:avLst/>
          </a:prstGeom>
          <a:solidFill>
            <a:srgbClr val="31B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ctangle 26">
            <a:extLst>
              <a:ext uri="{FF2B5EF4-FFF2-40B4-BE49-F238E27FC236}">
                <a16:creationId xmlns:a16="http://schemas.microsoft.com/office/drawing/2014/main" id="{2CD26FCE-18CD-FB4D-933D-AD0608B64F00}"/>
              </a:ext>
            </a:extLst>
          </p:cNvPr>
          <p:cNvSpPr/>
          <p:nvPr userDrawn="1"/>
        </p:nvSpPr>
        <p:spPr>
          <a:xfrm>
            <a:off x="-2965785" y="892904"/>
            <a:ext cx="1088571" cy="227629"/>
          </a:xfrm>
          <a:prstGeom prst="rect">
            <a:avLst/>
          </a:prstGeom>
          <a:solidFill>
            <a:srgbClr val="2B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8" name="Rectangle 27">
            <a:extLst>
              <a:ext uri="{FF2B5EF4-FFF2-40B4-BE49-F238E27FC236}">
                <a16:creationId xmlns:a16="http://schemas.microsoft.com/office/drawing/2014/main" id="{A4E73E26-A1C9-D948-9E0D-0FA8547D070E}"/>
              </a:ext>
            </a:extLst>
          </p:cNvPr>
          <p:cNvSpPr/>
          <p:nvPr userDrawn="1"/>
        </p:nvSpPr>
        <p:spPr>
          <a:xfrm>
            <a:off x="-1399850" y="2074488"/>
            <a:ext cx="1088571" cy="227629"/>
          </a:xfrm>
          <a:prstGeom prst="rect">
            <a:avLst/>
          </a:prstGeom>
          <a:solidFill>
            <a:srgbClr val="F2F7F6"/>
          </a:solidFill>
          <a:ln w="3175">
            <a:solidFill>
              <a:srgbClr val="707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70706E"/>
              </a:solidFill>
            </a:endParaRPr>
          </a:p>
        </p:txBody>
      </p:sp>
      <p:sp>
        <p:nvSpPr>
          <p:cNvPr id="29" name="TextBox 28">
            <a:extLst>
              <a:ext uri="{FF2B5EF4-FFF2-40B4-BE49-F238E27FC236}">
                <a16:creationId xmlns:a16="http://schemas.microsoft.com/office/drawing/2014/main" id="{F7A5F88C-E01D-B444-A950-AAF34A2AD54E}"/>
              </a:ext>
            </a:extLst>
          </p:cNvPr>
          <p:cNvSpPr txBox="1"/>
          <p:nvPr userDrawn="1"/>
        </p:nvSpPr>
        <p:spPr>
          <a:xfrm>
            <a:off x="-2965785" y="682068"/>
            <a:ext cx="1143780" cy="227629"/>
          </a:xfrm>
          <a:prstGeom prst="rect">
            <a:avLst/>
          </a:prstGeom>
          <a:noFill/>
        </p:spPr>
        <p:txBody>
          <a:bodyPr wrap="square" lIns="0" tIns="0" rIns="0" bIns="0" rtlCol="0" anchor="t">
            <a:normAutofit/>
          </a:bodyPr>
          <a:lstStyle/>
          <a:p>
            <a:r>
              <a:rPr lang="da-DK" sz="1100" err="1">
                <a:solidFill>
                  <a:srgbClr val="2B2A2A"/>
                </a:solidFill>
                <a:latin typeface="Arial" panose="020B0604020202020204" pitchFamily="34" charset="0"/>
                <a:cs typeface="Arial" panose="020B0604020202020204" pitchFamily="34" charset="0"/>
              </a:rPr>
              <a:t>Text</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38C4F98-21E6-1448-A966-99CA480D9674}"/>
              </a:ext>
            </a:extLst>
          </p:cNvPr>
          <p:cNvSpPr txBox="1"/>
          <p:nvPr userDrawn="1"/>
        </p:nvSpPr>
        <p:spPr>
          <a:xfrm>
            <a:off x="-1399850" y="1866017"/>
            <a:ext cx="1143780" cy="227629"/>
          </a:xfrm>
          <a:prstGeom prst="rect">
            <a:avLst/>
          </a:prstGeom>
          <a:noFill/>
        </p:spPr>
        <p:txBody>
          <a:bodyPr wrap="square" lIns="0" tIns="0" rIns="0" bIns="0" rtlCol="0" anchor="t">
            <a:normAutofit/>
          </a:bodyPr>
          <a:lstStyle/>
          <a:p>
            <a:r>
              <a:rPr lang="da-DK" sz="1100">
                <a:solidFill>
                  <a:srgbClr val="2B2A2A"/>
                </a:solidFill>
                <a:latin typeface="Arial" panose="020B0604020202020204" pitchFamily="34" charset="0"/>
                <a:cs typeface="Arial" panose="020B0604020202020204" pitchFamily="34" charset="0"/>
              </a:rPr>
              <a:t>Background </a:t>
            </a:r>
            <a:r>
              <a:rPr lang="da-DK" sz="1100" err="1">
                <a:solidFill>
                  <a:srgbClr val="2B2A2A"/>
                </a:solidFill>
                <a:latin typeface="Arial" panose="020B0604020202020204" pitchFamily="34" charset="0"/>
                <a:cs typeface="Arial" panose="020B0604020202020204" pitchFamily="34" charset="0"/>
              </a:rPr>
              <a:t>color</a:t>
            </a:r>
            <a:endParaRPr lang="da-DK" sz="1100">
              <a:solidFill>
                <a:srgbClr val="2B2A2A"/>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9A517BF-0AED-0F43-B1CF-2CCCCB138059}"/>
              </a:ext>
            </a:extLst>
          </p:cNvPr>
          <p:cNvSpPr txBox="1"/>
          <p:nvPr userDrawn="1"/>
        </p:nvSpPr>
        <p:spPr>
          <a:xfrm>
            <a:off x="-2965785"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Primary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A0A50ED-7305-004D-892B-A49D10C143AF}"/>
              </a:ext>
            </a:extLst>
          </p:cNvPr>
          <p:cNvSpPr txBox="1"/>
          <p:nvPr userDrawn="1"/>
        </p:nvSpPr>
        <p:spPr>
          <a:xfrm>
            <a:off x="-1399850" y="47553"/>
            <a:ext cx="1143780" cy="227629"/>
          </a:xfrm>
          <a:prstGeom prst="rect">
            <a:avLst/>
          </a:prstGeom>
          <a:noFill/>
        </p:spPr>
        <p:txBody>
          <a:bodyPr wrap="square" lIns="0" tIns="0" rIns="0" bIns="0" rtlCol="0" anchor="t">
            <a:normAutofit/>
          </a:bodyPr>
          <a:lstStyle/>
          <a:p>
            <a:r>
              <a:rPr lang="da-DK" sz="1100" baseline="0" err="1">
                <a:solidFill>
                  <a:srgbClr val="2B2A2A"/>
                </a:solidFill>
                <a:latin typeface="Arial" panose="020B0604020202020204" pitchFamily="34" charset="0"/>
                <a:cs typeface="Arial" panose="020B0604020202020204" pitchFamily="34" charset="0"/>
              </a:rPr>
              <a:t>Secondary</a:t>
            </a:r>
            <a:r>
              <a:rPr lang="da-DK" sz="1100" baseline="0">
                <a:solidFill>
                  <a:srgbClr val="2B2A2A"/>
                </a:solidFill>
                <a:latin typeface="Arial" panose="020B0604020202020204" pitchFamily="34" charset="0"/>
                <a:cs typeface="Arial" panose="020B0604020202020204" pitchFamily="34" charset="0"/>
              </a:rPr>
              <a:t> </a:t>
            </a:r>
            <a:r>
              <a:rPr lang="da-DK" sz="1100" baseline="0" err="1">
                <a:solidFill>
                  <a:srgbClr val="2B2A2A"/>
                </a:solidFill>
                <a:latin typeface="Arial" panose="020B0604020202020204" pitchFamily="34" charset="0"/>
                <a:cs typeface="Arial" panose="020B0604020202020204" pitchFamily="34" charset="0"/>
              </a:rPr>
              <a:t>color</a:t>
            </a:r>
            <a:r>
              <a:rPr lang="da-DK" sz="1100" baseline="0">
                <a:solidFill>
                  <a:srgbClr val="2B2A2A"/>
                </a:solidFill>
                <a:latin typeface="Arial" panose="020B0604020202020204" pitchFamily="34" charset="0"/>
                <a:cs typeface="Arial" panose="020B0604020202020204" pitchFamily="34" charset="0"/>
              </a:rPr>
              <a:t> </a:t>
            </a:r>
          </a:p>
          <a:p>
            <a:endParaRPr lang="da-DK" sz="1100">
              <a:solidFill>
                <a:srgbClr val="2B2A2A"/>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A8D908F-DF09-FA4A-B0C2-BD12AA463395}"/>
              </a:ext>
            </a:extLst>
          </p:cNvPr>
          <p:cNvSpPr txBox="1"/>
          <p:nvPr userDrawn="1"/>
        </p:nvSpPr>
        <p:spPr>
          <a:xfrm>
            <a:off x="-4842164" y="3121223"/>
            <a:ext cx="4594023" cy="307777"/>
          </a:xfrm>
          <a:prstGeom prst="rect">
            <a:avLst/>
          </a:prstGeom>
          <a:noFill/>
        </p:spPr>
        <p:txBody>
          <a:bodyPr wrap="square" rtlCol="0">
            <a:spAutoFit/>
          </a:bodyPr>
          <a:lstStyle/>
          <a:p>
            <a:pPr algn="r"/>
            <a:r>
              <a:rPr lang="en-DK" sz="1400" b="1" i="0">
                <a:solidFill>
                  <a:srgbClr val="005E58"/>
                </a:solidFill>
                <a:latin typeface="Arial Black" panose="020B0604020202020204" pitchFamily="34" charset="0"/>
                <a:cs typeface="Arial Black" panose="020B0604020202020204" pitchFamily="34" charset="0"/>
              </a:rPr>
              <a:t>HEADLINE 1, Arial Black, 40 pt. </a:t>
            </a:r>
          </a:p>
        </p:txBody>
      </p:sp>
      <p:sp>
        <p:nvSpPr>
          <p:cNvPr id="34" name="TextBox 33">
            <a:extLst>
              <a:ext uri="{FF2B5EF4-FFF2-40B4-BE49-F238E27FC236}">
                <a16:creationId xmlns:a16="http://schemas.microsoft.com/office/drawing/2014/main" id="{3DF099D6-CFFE-3545-909F-18C43A01F14D}"/>
              </a:ext>
            </a:extLst>
          </p:cNvPr>
          <p:cNvSpPr txBox="1"/>
          <p:nvPr userDrawn="1"/>
        </p:nvSpPr>
        <p:spPr>
          <a:xfrm>
            <a:off x="-3678382" y="3432713"/>
            <a:ext cx="3430241" cy="338554"/>
          </a:xfrm>
          <a:prstGeom prst="rect">
            <a:avLst/>
          </a:prstGeom>
          <a:noFill/>
        </p:spPr>
        <p:txBody>
          <a:bodyPr wrap="square" rtlCol="0">
            <a:spAutoFit/>
          </a:bodyPr>
          <a:lstStyle/>
          <a:p>
            <a:pPr algn="r"/>
            <a:r>
              <a:rPr lang="en-DK" sz="1600" b="1" i="0">
                <a:solidFill>
                  <a:srgbClr val="005E58"/>
                </a:solidFill>
                <a:latin typeface="Arial" panose="020B0604020202020204" pitchFamily="34" charset="0"/>
                <a:cs typeface="Arial" panose="020B0604020202020204" pitchFamily="34" charset="0"/>
              </a:rPr>
              <a:t>Headline 2. Arial Blod, 36 pt.   </a:t>
            </a:r>
          </a:p>
        </p:txBody>
      </p:sp>
      <p:sp>
        <p:nvSpPr>
          <p:cNvPr id="35" name="TextBox 34">
            <a:extLst>
              <a:ext uri="{FF2B5EF4-FFF2-40B4-BE49-F238E27FC236}">
                <a16:creationId xmlns:a16="http://schemas.microsoft.com/office/drawing/2014/main" id="{F6BAB7FB-01F4-FC4B-8E3C-785F63116848}"/>
              </a:ext>
            </a:extLst>
          </p:cNvPr>
          <p:cNvSpPr txBox="1"/>
          <p:nvPr userDrawn="1"/>
        </p:nvSpPr>
        <p:spPr>
          <a:xfrm>
            <a:off x="-3491345" y="3829478"/>
            <a:ext cx="3243204" cy="307777"/>
          </a:xfrm>
          <a:prstGeom prst="rect">
            <a:avLst/>
          </a:prstGeom>
          <a:noFill/>
        </p:spPr>
        <p:txBody>
          <a:bodyPr wrap="square" rtlCol="0">
            <a:spAutoFit/>
          </a:bodyPr>
          <a:lstStyle/>
          <a:p>
            <a:pPr algn="r"/>
            <a:r>
              <a:rPr lang="en-DK" sz="1400" b="0" i="0">
                <a:solidFill>
                  <a:srgbClr val="2B2A2A"/>
                </a:solidFill>
                <a:latin typeface="Arial" panose="020B0604020202020204" pitchFamily="34" charset="0"/>
                <a:cs typeface="Arial" panose="020B0604020202020204" pitchFamily="34" charset="0"/>
              </a:rPr>
              <a:t>Body text, Arial regular, 20 pt.  </a:t>
            </a:r>
          </a:p>
        </p:txBody>
      </p:sp>
      <p:sp>
        <p:nvSpPr>
          <p:cNvPr id="36" name="TextBox 35">
            <a:extLst>
              <a:ext uri="{FF2B5EF4-FFF2-40B4-BE49-F238E27FC236}">
                <a16:creationId xmlns:a16="http://schemas.microsoft.com/office/drawing/2014/main" id="{9965AABE-A6F9-3843-8B43-7C44619D183C}"/>
              </a:ext>
            </a:extLst>
          </p:cNvPr>
          <p:cNvSpPr txBox="1"/>
          <p:nvPr userDrawn="1"/>
        </p:nvSpPr>
        <p:spPr>
          <a:xfrm>
            <a:off x="-2393895" y="4088895"/>
            <a:ext cx="2145754" cy="307777"/>
          </a:xfrm>
          <a:prstGeom prst="rect">
            <a:avLst/>
          </a:prstGeom>
          <a:noFill/>
        </p:spPr>
        <p:txBody>
          <a:bodyPr wrap="square" rtlCol="0">
            <a:spAutoFit/>
          </a:bodyPr>
          <a:lstStyle/>
          <a:p>
            <a:pPr algn="r"/>
            <a:r>
              <a:rPr lang="en-DK" sz="1400" b="0" i="0" u="sng">
                <a:solidFill>
                  <a:srgbClr val="D5450D"/>
                </a:solidFill>
                <a:latin typeface="Arial" panose="020B0604020202020204" pitchFamily="34" charset="0"/>
                <a:cs typeface="Arial" panose="020B0604020202020204" pitchFamily="34" charset="0"/>
              </a:rPr>
              <a:t>Hyperlink</a:t>
            </a:r>
          </a:p>
        </p:txBody>
      </p:sp>
      <p:sp>
        <p:nvSpPr>
          <p:cNvPr id="37" name="Rectangle 36">
            <a:extLst>
              <a:ext uri="{FF2B5EF4-FFF2-40B4-BE49-F238E27FC236}">
                <a16:creationId xmlns:a16="http://schemas.microsoft.com/office/drawing/2014/main" id="{A976CE9D-33F4-EE40-A7E2-F0AC9563B0D4}"/>
              </a:ext>
            </a:extLst>
          </p:cNvPr>
          <p:cNvSpPr/>
          <p:nvPr userDrawn="1"/>
        </p:nvSpPr>
        <p:spPr>
          <a:xfrm>
            <a:off x="-1399849" y="552804"/>
            <a:ext cx="1088571" cy="227629"/>
          </a:xfrm>
          <a:prstGeom prst="rect">
            <a:avLst/>
          </a:prstGeom>
          <a:solidFill>
            <a:srgbClr val="EF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ctangle 37">
            <a:extLst>
              <a:ext uri="{FF2B5EF4-FFF2-40B4-BE49-F238E27FC236}">
                <a16:creationId xmlns:a16="http://schemas.microsoft.com/office/drawing/2014/main" id="{4E29C80A-80D0-2241-B78B-9AA6A503E691}"/>
              </a:ext>
            </a:extLst>
          </p:cNvPr>
          <p:cNvSpPr/>
          <p:nvPr userDrawn="1"/>
        </p:nvSpPr>
        <p:spPr>
          <a:xfrm>
            <a:off x="-1399849" y="837284"/>
            <a:ext cx="1088571" cy="227629"/>
          </a:xfrm>
          <a:prstGeom prst="rect">
            <a:avLst/>
          </a:prstGeom>
          <a:solidFill>
            <a:srgbClr val="FC8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9729890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Lst>
  <p:txStyles>
    <p:titleStyle>
      <a:lvl1pPr algn="l" defTabSz="914400" rtl="0" eaLnBrk="1" latinLnBrk="0" hangingPunct="1">
        <a:lnSpc>
          <a:spcPct val="90000"/>
        </a:lnSpc>
        <a:spcBef>
          <a:spcPct val="0"/>
        </a:spcBef>
        <a:buNone/>
        <a:defRPr sz="4000" b="1" i="0" kern="1200">
          <a:solidFill>
            <a:srgbClr val="005E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8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F414-56B9-5646-9FB2-67D62E13AE48}"/>
              </a:ext>
            </a:extLst>
          </p:cNvPr>
          <p:cNvSpPr>
            <a:spLocks noGrp="1"/>
          </p:cNvSpPr>
          <p:nvPr>
            <p:ph type="title"/>
          </p:nvPr>
        </p:nvSpPr>
        <p:spPr>
          <a:xfrm>
            <a:off x="664760" y="2020084"/>
            <a:ext cx="7659285" cy="2482066"/>
          </a:xfrm>
        </p:spPr>
        <p:txBody>
          <a:bodyPr>
            <a:noAutofit/>
          </a:bodyPr>
          <a:lstStyle/>
          <a:p>
            <a:r>
              <a:rPr lang="nb-NO" sz="6000" dirty="0">
                <a:latin typeface="Arial" panose="020B0604020202020204" pitchFamily="34" charset="0"/>
                <a:cs typeface="Arial" panose="020B0604020202020204" pitchFamily="34" charset="0"/>
              </a:rPr>
              <a:t>Forberedelser til WORKFLOW WORKSHOP</a:t>
            </a:r>
          </a:p>
        </p:txBody>
      </p:sp>
      <p:sp>
        <p:nvSpPr>
          <p:cNvPr id="3" name="Subtitle 2">
            <a:extLst>
              <a:ext uri="{FF2B5EF4-FFF2-40B4-BE49-F238E27FC236}">
                <a16:creationId xmlns:a16="http://schemas.microsoft.com/office/drawing/2014/main" id="{6EBE632B-89EB-CA4E-8148-46AF72B3DFBA}"/>
              </a:ext>
            </a:extLst>
          </p:cNvPr>
          <p:cNvSpPr>
            <a:spLocks noGrp="1"/>
          </p:cNvSpPr>
          <p:nvPr>
            <p:ph type="subTitle" idx="4294967295"/>
          </p:nvPr>
        </p:nvSpPr>
        <p:spPr>
          <a:xfrm>
            <a:off x="664760" y="4753854"/>
            <a:ext cx="4141528" cy="551233"/>
          </a:xfrm>
        </p:spPr>
        <p:txBody>
          <a:bodyPr>
            <a:normAutofit/>
          </a:bodyPr>
          <a:lstStyle/>
          <a:p>
            <a:pPr marL="0" indent="0">
              <a:buNone/>
            </a:pPr>
            <a:r>
              <a:rPr lang="nb-NO" sz="1600" b="1" dirty="0">
                <a:solidFill>
                  <a:srgbClr val="FC8B5F"/>
                </a:solidFill>
              </a:rPr>
              <a:t>{</a:t>
            </a:r>
            <a:r>
              <a:rPr lang="nb-NO" sz="1600" b="1" dirty="0" err="1">
                <a:solidFill>
                  <a:srgbClr val="FC8B5F"/>
                </a:solidFill>
              </a:rPr>
              <a:t>name</a:t>
            </a:r>
            <a:r>
              <a:rPr lang="nb-NO" sz="1600" b="1" dirty="0">
                <a:solidFill>
                  <a:srgbClr val="FC8B5F"/>
                </a:solidFill>
              </a:rPr>
              <a:t>}, {date}</a:t>
            </a:r>
          </a:p>
        </p:txBody>
      </p:sp>
      <p:sp>
        <p:nvSpPr>
          <p:cNvPr id="4" name="Subtitle 2">
            <a:extLst>
              <a:ext uri="{FF2B5EF4-FFF2-40B4-BE49-F238E27FC236}">
                <a16:creationId xmlns:a16="http://schemas.microsoft.com/office/drawing/2014/main" id="{742B9E3A-1F53-4750-BCCB-3F12AAA9C209}"/>
              </a:ext>
            </a:extLst>
          </p:cNvPr>
          <p:cNvSpPr txBox="1">
            <a:spLocks/>
          </p:cNvSpPr>
          <p:nvPr/>
        </p:nvSpPr>
        <p:spPr>
          <a:xfrm>
            <a:off x="226142" y="224025"/>
            <a:ext cx="7345912" cy="307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1400" dirty="0">
                <a:solidFill>
                  <a:schemeClr val="bg1"/>
                </a:solidFill>
              </a:rPr>
              <a:t>{</a:t>
            </a:r>
            <a:r>
              <a:rPr lang="nb-NO" sz="1400" dirty="0" err="1">
                <a:solidFill>
                  <a:schemeClr val="bg1"/>
                </a:solidFill>
              </a:rPr>
              <a:t>name</a:t>
            </a:r>
            <a:r>
              <a:rPr lang="nb-NO" sz="1400" dirty="0">
                <a:solidFill>
                  <a:schemeClr val="bg1"/>
                </a:solidFill>
              </a:rPr>
              <a:t>} </a:t>
            </a:r>
            <a:r>
              <a:rPr lang="nb-NO" sz="1400" b="1" dirty="0">
                <a:solidFill>
                  <a:schemeClr val="accent6"/>
                </a:solidFill>
              </a:rPr>
              <a:t>//</a:t>
            </a:r>
            <a:r>
              <a:rPr lang="nb-NO" sz="1400" dirty="0">
                <a:solidFill>
                  <a:schemeClr val="bg1"/>
                </a:solidFill>
              </a:rPr>
              <a:t> </a:t>
            </a:r>
          </a:p>
        </p:txBody>
      </p:sp>
      <p:pic>
        <p:nvPicPr>
          <p:cNvPr id="5" name="Picture 4">
            <a:extLst>
              <a:ext uri="{FF2B5EF4-FFF2-40B4-BE49-F238E27FC236}">
                <a16:creationId xmlns:a16="http://schemas.microsoft.com/office/drawing/2014/main" id="{F74ACAD9-36C7-461B-AA72-3158660E13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5286" b="40622"/>
          <a:stretch/>
        </p:blipFill>
        <p:spPr>
          <a:xfrm>
            <a:off x="10097589" y="126062"/>
            <a:ext cx="1868269" cy="450094"/>
          </a:xfrm>
          <a:prstGeom prst="rect">
            <a:avLst/>
          </a:prstGeom>
        </p:spPr>
      </p:pic>
      <p:sp>
        <p:nvSpPr>
          <p:cNvPr id="6" name="Subtitle 2">
            <a:extLst>
              <a:ext uri="{FF2B5EF4-FFF2-40B4-BE49-F238E27FC236}">
                <a16:creationId xmlns:a16="http://schemas.microsoft.com/office/drawing/2014/main" id="{2687CCB9-34C1-4E34-B13E-21D7BCCA5955}"/>
              </a:ext>
            </a:extLst>
          </p:cNvPr>
          <p:cNvSpPr txBox="1">
            <a:spLocks/>
          </p:cNvSpPr>
          <p:nvPr/>
        </p:nvSpPr>
        <p:spPr>
          <a:xfrm>
            <a:off x="0" y="949460"/>
            <a:ext cx="3864820" cy="786873"/>
          </a:xfrm>
          <a:prstGeom prst="rect">
            <a:avLst/>
          </a:prstGeom>
          <a:solidFill>
            <a:srgbClr val="FC8B5F"/>
          </a:solidFill>
        </p:spPr>
        <p:txBody>
          <a:bodyPr vert="horz" lIns="72000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3600" b="1">
                <a:solidFill>
                  <a:schemeClr val="accent1"/>
                </a:solidFill>
              </a:rPr>
              <a:t>DE02</a:t>
            </a:r>
          </a:p>
        </p:txBody>
      </p:sp>
      <p:sp>
        <p:nvSpPr>
          <p:cNvPr id="9" name="Rectangle 8">
            <a:extLst>
              <a:ext uri="{FF2B5EF4-FFF2-40B4-BE49-F238E27FC236}">
                <a16:creationId xmlns:a16="http://schemas.microsoft.com/office/drawing/2014/main" id="{6AA8F21A-4A23-4911-A3B8-76F44F54D9A7}"/>
              </a:ext>
            </a:extLst>
          </p:cNvPr>
          <p:cNvSpPr/>
          <p:nvPr/>
        </p:nvSpPr>
        <p:spPr>
          <a:xfrm>
            <a:off x="8678238" y="5286054"/>
            <a:ext cx="3513762" cy="157194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10;&#10;Description automatically generated">
            <a:extLst>
              <a:ext uri="{FF2B5EF4-FFF2-40B4-BE49-F238E27FC236}">
                <a16:creationId xmlns:a16="http://schemas.microsoft.com/office/drawing/2014/main" id="{DA99006D-399D-4301-A79F-29A41DEC9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258" y="2473704"/>
            <a:ext cx="7435721" cy="7435721"/>
          </a:xfrm>
          <a:prstGeom prst="rect">
            <a:avLst/>
          </a:prstGeom>
        </p:spPr>
      </p:pic>
    </p:spTree>
    <p:extLst>
      <p:ext uri="{BB962C8B-B14F-4D97-AF65-F5344CB8AC3E}">
        <p14:creationId xmlns:p14="http://schemas.microsoft.com/office/powerpoint/2010/main" val="14860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46CE0C-16EB-4929-A4A3-185FFB7ADFD9}"/>
              </a:ext>
            </a:extLst>
          </p:cNvPr>
          <p:cNvPicPr>
            <a:picLocks noChangeAspect="1"/>
          </p:cNvPicPr>
          <p:nvPr/>
        </p:nvPicPr>
        <p:blipFill>
          <a:blip r:embed="rId2"/>
          <a:stretch>
            <a:fillRect/>
          </a:stretch>
        </p:blipFill>
        <p:spPr>
          <a:xfrm>
            <a:off x="511902" y="1588655"/>
            <a:ext cx="11168193" cy="4944365"/>
          </a:xfrm>
          <a:prstGeom prst="rect">
            <a:avLst/>
          </a:prstGeom>
        </p:spPr>
      </p:pic>
      <p:sp>
        <p:nvSpPr>
          <p:cNvPr id="2" name="Title 1">
            <a:extLst>
              <a:ext uri="{FF2B5EF4-FFF2-40B4-BE49-F238E27FC236}">
                <a16:creationId xmlns:a16="http://schemas.microsoft.com/office/drawing/2014/main" id="{5A9322FD-BB8E-4AB9-BD40-836FDA4EEF4E}"/>
              </a:ext>
            </a:extLst>
          </p:cNvPr>
          <p:cNvSpPr>
            <a:spLocks noGrp="1"/>
          </p:cNvSpPr>
          <p:nvPr>
            <p:ph type="title"/>
          </p:nvPr>
        </p:nvSpPr>
        <p:spPr/>
        <p:txBody>
          <a:bodyPr>
            <a:noAutofit/>
          </a:bodyPr>
          <a:lstStyle/>
          <a:p>
            <a:r>
              <a:rPr lang="nb-NO" sz="2800" dirty="0"/>
              <a:t>Eksempel på arbeidsflyt. </a:t>
            </a:r>
            <a:br>
              <a:rPr lang="nb-NO" sz="2800" dirty="0"/>
            </a:br>
            <a:r>
              <a:rPr lang="nb-NO" sz="2800" dirty="0"/>
              <a:t>Vi skal sammen skape en optimal arbeidsflyt.</a:t>
            </a:r>
            <a:endParaRPr lang="en-US" sz="2800" dirty="0"/>
          </a:p>
        </p:txBody>
      </p:sp>
      <p:sp>
        <p:nvSpPr>
          <p:cNvPr id="4" name="TekstSylinder 3">
            <a:extLst>
              <a:ext uri="{FF2B5EF4-FFF2-40B4-BE49-F238E27FC236}">
                <a16:creationId xmlns:a16="http://schemas.microsoft.com/office/drawing/2014/main" id="{FA419BBF-2038-455E-9CC0-6E73A3A332E3}"/>
              </a:ext>
            </a:extLst>
          </p:cNvPr>
          <p:cNvSpPr txBox="1"/>
          <p:nvPr/>
        </p:nvSpPr>
        <p:spPr>
          <a:xfrm rot="2040000">
            <a:off x="3337670" y="3377829"/>
            <a:ext cx="5523421" cy="769441"/>
          </a:xfrm>
          <a:prstGeom prst="rect">
            <a:avLst/>
          </a:prstGeom>
          <a:noFill/>
        </p:spPr>
        <p:txBody>
          <a:bodyPr wrap="square" rtlCol="0">
            <a:spAutoFit/>
          </a:bodyPr>
          <a:lstStyle/>
          <a:p>
            <a:pPr algn="ctr"/>
            <a:r>
              <a:rPr lang="nb-NO" sz="4400" b="1" dirty="0">
                <a:solidFill>
                  <a:srgbClr val="005E58"/>
                </a:solidFill>
                <a:latin typeface="Arial" panose="020B0604020202020204" pitchFamily="34" charset="0"/>
                <a:ea typeface="+mj-ea"/>
                <a:cs typeface="Arial" panose="020B0604020202020204" pitchFamily="34" charset="0"/>
              </a:rPr>
              <a:t>Eksempel</a:t>
            </a:r>
          </a:p>
        </p:txBody>
      </p:sp>
    </p:spTree>
    <p:extLst>
      <p:ext uri="{BB962C8B-B14F-4D97-AF65-F5344CB8AC3E}">
        <p14:creationId xmlns:p14="http://schemas.microsoft.com/office/powerpoint/2010/main" val="3809922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46CE0C-16EB-4929-A4A3-185FFB7ADFD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11902" y="1588655"/>
            <a:ext cx="11168193" cy="4944365"/>
          </a:xfrm>
          <a:prstGeom prst="rect">
            <a:avLst/>
          </a:prstGeom>
        </p:spPr>
      </p:pic>
      <p:sp>
        <p:nvSpPr>
          <p:cNvPr id="2" name="Title 1">
            <a:extLst>
              <a:ext uri="{FF2B5EF4-FFF2-40B4-BE49-F238E27FC236}">
                <a16:creationId xmlns:a16="http://schemas.microsoft.com/office/drawing/2014/main" id="{5A9322FD-BB8E-4AB9-BD40-836FDA4EEF4E}"/>
              </a:ext>
            </a:extLst>
          </p:cNvPr>
          <p:cNvSpPr>
            <a:spLocks noGrp="1"/>
          </p:cNvSpPr>
          <p:nvPr>
            <p:ph type="title"/>
          </p:nvPr>
        </p:nvSpPr>
        <p:spPr/>
        <p:txBody>
          <a:bodyPr>
            <a:noAutofit/>
          </a:bodyPr>
          <a:lstStyle/>
          <a:p>
            <a:r>
              <a:rPr lang="nb-NO" sz="2800"/>
              <a:t>Den endelige arbeidsflyten vil da hjelpe oss å konfigurere systemet samt støtte dere i det daglige</a:t>
            </a:r>
            <a:endParaRPr lang="en-US" sz="2800"/>
          </a:p>
        </p:txBody>
      </p:sp>
      <p:sp>
        <p:nvSpPr>
          <p:cNvPr id="3" name="Speech Bubble: Rectangle with Corners Rounded 2">
            <a:extLst>
              <a:ext uri="{FF2B5EF4-FFF2-40B4-BE49-F238E27FC236}">
                <a16:creationId xmlns:a16="http://schemas.microsoft.com/office/drawing/2014/main" id="{96C28D78-08A1-4BD2-B812-8E61FA817C89}"/>
              </a:ext>
            </a:extLst>
          </p:cNvPr>
          <p:cNvSpPr/>
          <p:nvPr/>
        </p:nvSpPr>
        <p:spPr>
          <a:xfrm>
            <a:off x="7138600" y="5201716"/>
            <a:ext cx="3517846" cy="1331303"/>
          </a:xfrm>
          <a:prstGeom prst="wedgeRoundRectCallout">
            <a:avLst>
              <a:gd name="adj1" fmla="val -67476"/>
              <a:gd name="adj2" fmla="val 21882"/>
              <a:gd name="adj3" fmla="val 16667"/>
            </a:avLst>
          </a:prstGeom>
          <a:solidFill>
            <a:schemeClr val="accent6"/>
          </a:solidFill>
          <a:ln>
            <a:noFill/>
          </a:ln>
          <a:effectLst>
            <a:outerShdw blurRad="9144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nb-NO" sz="1600" b="1">
                <a:solidFill>
                  <a:schemeClr val="bg1"/>
                </a:solidFill>
              </a:rPr>
              <a:t>RESULTAT</a:t>
            </a:r>
          </a:p>
          <a:p>
            <a:r>
              <a:rPr lang="nb-NO" sz="1400">
                <a:solidFill>
                  <a:schemeClr val="bg1"/>
                </a:solidFill>
              </a:rPr>
              <a:t>Hva i den enkelte fasen skal være gjort for at du kan bevege deg til neste fase?</a:t>
            </a:r>
          </a:p>
        </p:txBody>
      </p:sp>
      <p:sp>
        <p:nvSpPr>
          <p:cNvPr id="5" name="Speech Bubble: Rectangle with Corners Rounded 4">
            <a:extLst>
              <a:ext uri="{FF2B5EF4-FFF2-40B4-BE49-F238E27FC236}">
                <a16:creationId xmlns:a16="http://schemas.microsoft.com/office/drawing/2014/main" id="{4DD9C5B5-71F0-462B-AF26-005FA99E5B9B}"/>
              </a:ext>
            </a:extLst>
          </p:cNvPr>
          <p:cNvSpPr/>
          <p:nvPr/>
        </p:nvSpPr>
        <p:spPr>
          <a:xfrm>
            <a:off x="2987487" y="2097696"/>
            <a:ext cx="3517846" cy="1331304"/>
          </a:xfrm>
          <a:prstGeom prst="wedgeRoundRectCallout">
            <a:avLst>
              <a:gd name="adj1" fmla="val -64911"/>
              <a:gd name="adj2" fmla="val -19826"/>
              <a:gd name="adj3" fmla="val 16667"/>
            </a:avLst>
          </a:prstGeom>
          <a:solidFill>
            <a:schemeClr val="accent6"/>
          </a:solidFill>
          <a:ln>
            <a:noFill/>
          </a:ln>
          <a:effectLst>
            <a:outerShdw blurRad="9144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nb-NO" sz="1600" b="1">
                <a:solidFill>
                  <a:schemeClr val="bg1"/>
                </a:solidFill>
              </a:rPr>
              <a:t>HENSIKT</a:t>
            </a:r>
            <a:br>
              <a:rPr lang="nb-NO" sz="1600" b="1">
                <a:solidFill>
                  <a:schemeClr val="bg1"/>
                </a:solidFill>
              </a:rPr>
            </a:br>
            <a:r>
              <a:rPr lang="nb-NO" sz="1400">
                <a:solidFill>
                  <a:schemeClr val="bg1"/>
                </a:solidFill>
              </a:rPr>
              <a:t>Hva er hensikten og hvilken verdien skaper det for kunden i hvert trinn</a:t>
            </a:r>
            <a:endParaRPr lang="nb-NO" sz="1600">
              <a:solidFill>
                <a:schemeClr val="bg1"/>
              </a:solidFill>
            </a:endParaRPr>
          </a:p>
        </p:txBody>
      </p:sp>
      <p:sp>
        <p:nvSpPr>
          <p:cNvPr id="7" name="Speech Bubble: Rectangle with Corners Rounded 6">
            <a:extLst>
              <a:ext uri="{FF2B5EF4-FFF2-40B4-BE49-F238E27FC236}">
                <a16:creationId xmlns:a16="http://schemas.microsoft.com/office/drawing/2014/main" id="{E5314877-8F48-4FE1-B4C4-44DE4365AB1F}"/>
              </a:ext>
            </a:extLst>
          </p:cNvPr>
          <p:cNvSpPr/>
          <p:nvPr/>
        </p:nvSpPr>
        <p:spPr>
          <a:xfrm>
            <a:off x="4919405" y="3649706"/>
            <a:ext cx="3517846" cy="1331304"/>
          </a:xfrm>
          <a:prstGeom prst="wedgeRoundRectCallout">
            <a:avLst>
              <a:gd name="adj1" fmla="val -65859"/>
              <a:gd name="adj2" fmla="val -20796"/>
              <a:gd name="adj3" fmla="val 16667"/>
            </a:avLst>
          </a:prstGeom>
          <a:solidFill>
            <a:schemeClr val="accent6"/>
          </a:solidFill>
          <a:ln>
            <a:noFill/>
          </a:ln>
          <a:effectLst>
            <a:outerShdw blurRad="9144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nb-NO" sz="1600" b="1">
                <a:solidFill>
                  <a:schemeClr val="bg1"/>
                </a:solidFill>
              </a:rPr>
              <a:t>AKTIVITETER</a:t>
            </a:r>
            <a:r>
              <a:rPr lang="nb-NO" sz="1400" b="1">
                <a:solidFill>
                  <a:schemeClr val="bg1"/>
                </a:solidFill>
              </a:rPr>
              <a:t> </a:t>
            </a:r>
            <a:br>
              <a:rPr lang="nb-NO" sz="1400" b="1">
                <a:solidFill>
                  <a:schemeClr val="bg1"/>
                </a:solidFill>
              </a:rPr>
            </a:br>
            <a:r>
              <a:rPr lang="nb-NO" sz="1400">
                <a:solidFill>
                  <a:schemeClr val="bg1"/>
                </a:solidFill>
              </a:rPr>
              <a:t>Hva må vi gjøre for å komme videre i prosessen, og hvem skal gjøre det?</a:t>
            </a:r>
            <a:endParaRPr lang="en-US" sz="1400">
              <a:solidFill>
                <a:schemeClr val="bg1"/>
              </a:solidFill>
            </a:endParaRPr>
          </a:p>
        </p:txBody>
      </p:sp>
    </p:spTree>
    <p:extLst>
      <p:ext uri="{BB962C8B-B14F-4D97-AF65-F5344CB8AC3E}">
        <p14:creationId xmlns:p14="http://schemas.microsoft.com/office/powerpoint/2010/main" val="79132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B7A23A-F518-FB42-9780-EBED6967594C}"/>
              </a:ext>
            </a:extLst>
          </p:cNvPr>
          <p:cNvSpPr>
            <a:spLocks noGrp="1"/>
          </p:cNvSpPr>
          <p:nvPr>
            <p:ph type="body" sz="quarter" idx="14"/>
          </p:nvPr>
        </p:nvSpPr>
        <p:spPr>
          <a:xfrm>
            <a:off x="976184" y="3797083"/>
            <a:ext cx="1704446" cy="1522253"/>
          </a:xfrm>
        </p:spPr>
        <p:txBody>
          <a:bodyPr/>
          <a:lstStyle/>
          <a:p>
            <a:pPr algn="ctr"/>
            <a:r>
              <a:rPr lang="nb-NO"/>
              <a:t>Hva skal utbytte av aktiviteten være for kunde og ansatt?</a:t>
            </a:r>
          </a:p>
        </p:txBody>
      </p:sp>
      <p:sp>
        <p:nvSpPr>
          <p:cNvPr id="3" name="Text Placeholder 2">
            <a:extLst>
              <a:ext uri="{FF2B5EF4-FFF2-40B4-BE49-F238E27FC236}">
                <a16:creationId xmlns:a16="http://schemas.microsoft.com/office/drawing/2014/main" id="{792397B0-033A-884A-BA48-DD0F1F3A3BDA}"/>
              </a:ext>
            </a:extLst>
          </p:cNvPr>
          <p:cNvSpPr>
            <a:spLocks noGrp="1"/>
          </p:cNvSpPr>
          <p:nvPr>
            <p:ph type="body" sz="quarter" idx="17"/>
          </p:nvPr>
        </p:nvSpPr>
        <p:spPr>
          <a:xfrm>
            <a:off x="976184" y="2775078"/>
            <a:ext cx="1704446" cy="861646"/>
          </a:xfrm>
        </p:spPr>
        <p:txBody>
          <a:bodyPr anchor="ctr">
            <a:normAutofit/>
          </a:bodyPr>
          <a:lstStyle/>
          <a:p>
            <a:pPr algn="ctr"/>
            <a:r>
              <a:rPr lang="nb-NO"/>
              <a:t>UTBYTTE</a:t>
            </a:r>
          </a:p>
        </p:txBody>
      </p:sp>
      <p:sp>
        <p:nvSpPr>
          <p:cNvPr id="4" name="Text Placeholder 3">
            <a:extLst>
              <a:ext uri="{FF2B5EF4-FFF2-40B4-BE49-F238E27FC236}">
                <a16:creationId xmlns:a16="http://schemas.microsoft.com/office/drawing/2014/main" id="{AE901626-4C18-0644-8AE2-ABE1383306F6}"/>
              </a:ext>
            </a:extLst>
          </p:cNvPr>
          <p:cNvSpPr>
            <a:spLocks noGrp="1"/>
          </p:cNvSpPr>
          <p:nvPr>
            <p:ph type="body" sz="quarter" idx="18"/>
          </p:nvPr>
        </p:nvSpPr>
        <p:spPr>
          <a:xfrm>
            <a:off x="3050828" y="3797083"/>
            <a:ext cx="1704446" cy="1522253"/>
          </a:xfrm>
        </p:spPr>
        <p:txBody>
          <a:bodyPr>
            <a:normAutofit/>
          </a:bodyPr>
          <a:lstStyle/>
          <a:p>
            <a:pPr algn="ctr"/>
            <a:r>
              <a:rPr lang="nb-NO"/>
              <a:t>Er aktiviteten viktig for en vellykket prosess og bør vi måle på det?</a:t>
            </a:r>
          </a:p>
        </p:txBody>
      </p:sp>
      <p:sp>
        <p:nvSpPr>
          <p:cNvPr id="5" name="Text Placeholder 4">
            <a:extLst>
              <a:ext uri="{FF2B5EF4-FFF2-40B4-BE49-F238E27FC236}">
                <a16:creationId xmlns:a16="http://schemas.microsoft.com/office/drawing/2014/main" id="{AF000A7D-D6EE-C74C-BA02-594C2B5880F1}"/>
              </a:ext>
            </a:extLst>
          </p:cNvPr>
          <p:cNvSpPr>
            <a:spLocks noGrp="1"/>
          </p:cNvSpPr>
          <p:nvPr>
            <p:ph type="body" sz="quarter" idx="19"/>
          </p:nvPr>
        </p:nvSpPr>
        <p:spPr>
          <a:xfrm>
            <a:off x="3050828" y="2775078"/>
            <a:ext cx="1704446" cy="861646"/>
          </a:xfrm>
        </p:spPr>
        <p:txBody>
          <a:bodyPr anchor="ctr">
            <a:normAutofit/>
          </a:bodyPr>
          <a:lstStyle/>
          <a:p>
            <a:pPr algn="ctr"/>
            <a:r>
              <a:rPr lang="nb-NO"/>
              <a:t>KONTROLL</a:t>
            </a:r>
          </a:p>
        </p:txBody>
      </p:sp>
      <p:sp>
        <p:nvSpPr>
          <p:cNvPr id="6" name="Text Placeholder 5">
            <a:extLst>
              <a:ext uri="{FF2B5EF4-FFF2-40B4-BE49-F238E27FC236}">
                <a16:creationId xmlns:a16="http://schemas.microsoft.com/office/drawing/2014/main" id="{EC6BD7D1-C92A-954C-8067-94A9B2402B98}"/>
              </a:ext>
            </a:extLst>
          </p:cNvPr>
          <p:cNvSpPr>
            <a:spLocks noGrp="1"/>
          </p:cNvSpPr>
          <p:nvPr>
            <p:ph type="body" sz="quarter" idx="20"/>
          </p:nvPr>
        </p:nvSpPr>
        <p:spPr>
          <a:xfrm>
            <a:off x="5125472" y="3797083"/>
            <a:ext cx="1704446" cy="1522253"/>
          </a:xfrm>
        </p:spPr>
        <p:txBody>
          <a:bodyPr/>
          <a:lstStyle/>
          <a:p>
            <a:pPr algn="ctr"/>
            <a:r>
              <a:rPr lang="nb-NO"/>
              <a:t>Hva fungerer og hva fungerer ikke?</a:t>
            </a:r>
          </a:p>
        </p:txBody>
      </p:sp>
      <p:sp>
        <p:nvSpPr>
          <p:cNvPr id="7" name="Text Placeholder 6">
            <a:extLst>
              <a:ext uri="{FF2B5EF4-FFF2-40B4-BE49-F238E27FC236}">
                <a16:creationId xmlns:a16="http://schemas.microsoft.com/office/drawing/2014/main" id="{79B99487-7AB3-6140-AC22-8D5B496C1E12}"/>
              </a:ext>
            </a:extLst>
          </p:cNvPr>
          <p:cNvSpPr>
            <a:spLocks noGrp="1"/>
          </p:cNvSpPr>
          <p:nvPr>
            <p:ph type="body" sz="quarter" idx="21"/>
          </p:nvPr>
        </p:nvSpPr>
        <p:spPr>
          <a:xfrm>
            <a:off x="5125472" y="2775078"/>
            <a:ext cx="1704446" cy="861646"/>
          </a:xfrm>
        </p:spPr>
        <p:txBody>
          <a:bodyPr anchor="ctr"/>
          <a:lstStyle/>
          <a:p>
            <a:pPr algn="ctr"/>
            <a:r>
              <a:rPr lang="nb-NO"/>
              <a:t>ANALYSE</a:t>
            </a:r>
          </a:p>
        </p:txBody>
      </p:sp>
      <p:sp>
        <p:nvSpPr>
          <p:cNvPr id="8" name="Title 7">
            <a:extLst>
              <a:ext uri="{FF2B5EF4-FFF2-40B4-BE49-F238E27FC236}">
                <a16:creationId xmlns:a16="http://schemas.microsoft.com/office/drawing/2014/main" id="{889DDC27-8A34-4646-98E3-0D6ECE41DC54}"/>
              </a:ext>
            </a:extLst>
          </p:cNvPr>
          <p:cNvSpPr>
            <a:spLocks noGrp="1"/>
          </p:cNvSpPr>
          <p:nvPr>
            <p:ph type="title"/>
          </p:nvPr>
        </p:nvSpPr>
        <p:spPr/>
        <p:txBody>
          <a:bodyPr/>
          <a:lstStyle/>
          <a:p>
            <a:r>
              <a:rPr lang="nb-NO"/>
              <a:t>Punkter til ettertanke ved prosessdesign</a:t>
            </a:r>
          </a:p>
        </p:txBody>
      </p:sp>
      <p:sp>
        <p:nvSpPr>
          <p:cNvPr id="9" name="Text Placeholder 8">
            <a:extLst>
              <a:ext uri="{FF2B5EF4-FFF2-40B4-BE49-F238E27FC236}">
                <a16:creationId xmlns:a16="http://schemas.microsoft.com/office/drawing/2014/main" id="{EE99754F-6991-CE4F-BA2B-6BFD7C78E8F1}"/>
              </a:ext>
            </a:extLst>
          </p:cNvPr>
          <p:cNvSpPr>
            <a:spLocks noGrp="1"/>
          </p:cNvSpPr>
          <p:nvPr>
            <p:ph type="body" sz="quarter" idx="22"/>
          </p:nvPr>
        </p:nvSpPr>
        <p:spPr>
          <a:xfrm>
            <a:off x="7200116" y="3797083"/>
            <a:ext cx="1704446" cy="1522253"/>
          </a:xfrm>
        </p:spPr>
        <p:txBody>
          <a:bodyPr/>
          <a:lstStyle/>
          <a:p>
            <a:pPr algn="ctr"/>
            <a:r>
              <a:rPr lang="nb-NO"/>
              <a:t>Hva er viktig for å minimere feil og mangler?</a:t>
            </a:r>
          </a:p>
        </p:txBody>
      </p:sp>
      <p:sp>
        <p:nvSpPr>
          <p:cNvPr id="10" name="Text Placeholder 9">
            <a:extLst>
              <a:ext uri="{FF2B5EF4-FFF2-40B4-BE49-F238E27FC236}">
                <a16:creationId xmlns:a16="http://schemas.microsoft.com/office/drawing/2014/main" id="{A1B9255A-F9FC-F347-9920-C375B8EEF353}"/>
              </a:ext>
            </a:extLst>
          </p:cNvPr>
          <p:cNvSpPr>
            <a:spLocks noGrp="1"/>
          </p:cNvSpPr>
          <p:nvPr>
            <p:ph type="body" sz="quarter" idx="23"/>
          </p:nvPr>
        </p:nvSpPr>
        <p:spPr>
          <a:xfrm>
            <a:off x="7200116" y="2775078"/>
            <a:ext cx="1704446" cy="861646"/>
          </a:xfrm>
        </p:spPr>
        <p:txBody>
          <a:bodyPr anchor="ctr"/>
          <a:lstStyle/>
          <a:p>
            <a:pPr algn="ctr"/>
            <a:r>
              <a:rPr lang="nb-NO"/>
              <a:t>AVVIK</a:t>
            </a:r>
          </a:p>
        </p:txBody>
      </p:sp>
      <p:sp>
        <p:nvSpPr>
          <p:cNvPr id="11" name="Text Placeholder 10">
            <a:extLst>
              <a:ext uri="{FF2B5EF4-FFF2-40B4-BE49-F238E27FC236}">
                <a16:creationId xmlns:a16="http://schemas.microsoft.com/office/drawing/2014/main" id="{1163F92B-484F-304B-A40A-08670B526F02}"/>
              </a:ext>
            </a:extLst>
          </p:cNvPr>
          <p:cNvSpPr>
            <a:spLocks noGrp="1"/>
          </p:cNvSpPr>
          <p:nvPr>
            <p:ph type="body" sz="quarter" idx="24"/>
          </p:nvPr>
        </p:nvSpPr>
        <p:spPr>
          <a:xfrm>
            <a:off x="9283993" y="3797083"/>
            <a:ext cx="1704446" cy="1522253"/>
          </a:xfrm>
        </p:spPr>
        <p:txBody>
          <a:bodyPr/>
          <a:lstStyle/>
          <a:p>
            <a:pPr algn="ctr"/>
            <a:r>
              <a:rPr lang="nb-NO"/>
              <a:t>Sette kontekst for samarbeid og samtaler</a:t>
            </a:r>
          </a:p>
        </p:txBody>
      </p:sp>
      <p:sp>
        <p:nvSpPr>
          <p:cNvPr id="12" name="Text Placeholder 11">
            <a:extLst>
              <a:ext uri="{FF2B5EF4-FFF2-40B4-BE49-F238E27FC236}">
                <a16:creationId xmlns:a16="http://schemas.microsoft.com/office/drawing/2014/main" id="{5A83A83E-33AF-DB44-911C-19437A4ECF43}"/>
              </a:ext>
            </a:extLst>
          </p:cNvPr>
          <p:cNvSpPr>
            <a:spLocks noGrp="1"/>
          </p:cNvSpPr>
          <p:nvPr>
            <p:ph type="body" sz="quarter" idx="25"/>
          </p:nvPr>
        </p:nvSpPr>
        <p:spPr>
          <a:xfrm>
            <a:off x="9283993" y="2775078"/>
            <a:ext cx="1704446" cy="861646"/>
          </a:xfrm>
        </p:spPr>
        <p:txBody>
          <a:bodyPr anchor="ctr"/>
          <a:lstStyle/>
          <a:p>
            <a:pPr algn="ctr"/>
            <a:r>
              <a:rPr lang="nb-NO"/>
              <a:t>SAMARBEID</a:t>
            </a:r>
          </a:p>
        </p:txBody>
      </p:sp>
      <p:sp>
        <p:nvSpPr>
          <p:cNvPr id="13" name="Text Placeholder 12">
            <a:extLst>
              <a:ext uri="{FF2B5EF4-FFF2-40B4-BE49-F238E27FC236}">
                <a16:creationId xmlns:a16="http://schemas.microsoft.com/office/drawing/2014/main" id="{0D99E231-D8FF-BD47-AAD2-670A6E33DA88}"/>
              </a:ext>
            </a:extLst>
          </p:cNvPr>
          <p:cNvSpPr>
            <a:spLocks noGrp="1"/>
          </p:cNvSpPr>
          <p:nvPr>
            <p:ph type="body" idx="10"/>
          </p:nvPr>
        </p:nvSpPr>
        <p:spPr/>
        <p:txBody>
          <a:bodyPr/>
          <a:lstStyle/>
          <a:p>
            <a:r>
              <a:rPr lang="nb-NO" dirty="0"/>
              <a:t>Ha disse 5 punktene i bakhodet ved design av prosessens aktiviteter</a:t>
            </a:r>
          </a:p>
        </p:txBody>
      </p:sp>
    </p:spTree>
    <p:extLst>
      <p:ext uri="{BB962C8B-B14F-4D97-AF65-F5344CB8AC3E}">
        <p14:creationId xmlns:p14="http://schemas.microsoft.com/office/powerpoint/2010/main" val="1854289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1577D4F-F5DF-1D4C-8B62-C43F634EFC31}"/>
              </a:ext>
            </a:extLst>
          </p:cNvPr>
          <p:cNvSpPr>
            <a:spLocks noGrp="1"/>
          </p:cNvSpPr>
          <p:nvPr>
            <p:ph type="body" sz="quarter" idx="11"/>
          </p:nvPr>
        </p:nvSpPr>
        <p:spPr/>
        <p:txBody>
          <a:bodyPr>
            <a:normAutofit fontScale="92500"/>
          </a:bodyPr>
          <a:lstStyle/>
          <a:p>
            <a:r>
              <a:rPr lang="nb-NO" dirty="0"/>
              <a:t>Vi gleder oss til videre samarbeid!</a:t>
            </a:r>
          </a:p>
        </p:txBody>
      </p:sp>
    </p:spTree>
    <p:extLst>
      <p:ext uri="{BB962C8B-B14F-4D97-AF65-F5344CB8AC3E}">
        <p14:creationId xmlns:p14="http://schemas.microsoft.com/office/powerpoint/2010/main" val="131192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0884-2B48-864A-9AFE-A0D66147E81E}"/>
              </a:ext>
            </a:extLst>
          </p:cNvPr>
          <p:cNvSpPr>
            <a:spLocks noGrp="1"/>
          </p:cNvSpPr>
          <p:nvPr>
            <p:ph type="title"/>
          </p:nvPr>
        </p:nvSpPr>
        <p:spPr/>
        <p:txBody>
          <a:bodyPr>
            <a:normAutofit/>
          </a:bodyPr>
          <a:lstStyle/>
          <a:p>
            <a:r>
              <a:rPr lang="nb-NO" dirty="0">
                <a:cs typeface="Arial"/>
              </a:rPr>
              <a:t>Formål med </a:t>
            </a:r>
            <a:r>
              <a:rPr lang="nb-NO" dirty="0" err="1">
                <a:cs typeface="Arial"/>
              </a:rPr>
              <a:t>Workflow</a:t>
            </a:r>
            <a:r>
              <a:rPr lang="nb-NO" dirty="0">
                <a:cs typeface="Arial"/>
              </a:rPr>
              <a:t> workshop</a:t>
            </a:r>
          </a:p>
        </p:txBody>
      </p:sp>
      <p:sp>
        <p:nvSpPr>
          <p:cNvPr id="12" name="Tekstfelt 48">
            <a:extLst>
              <a:ext uri="{FF2B5EF4-FFF2-40B4-BE49-F238E27FC236}">
                <a16:creationId xmlns:a16="http://schemas.microsoft.com/office/drawing/2014/main" id="{44C03D9A-4CE0-C447-9767-CB9B6427C0F4}"/>
              </a:ext>
            </a:extLst>
          </p:cNvPr>
          <p:cNvSpPr txBox="1"/>
          <p:nvPr/>
        </p:nvSpPr>
        <p:spPr>
          <a:xfrm>
            <a:off x="5925826" y="-1100549"/>
            <a:ext cx="32186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Dette kan måles på resultatet</a:t>
            </a:r>
            <a:b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b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som skapes - </a:t>
            </a:r>
            <a:r>
              <a:rPr kumimoji="0" lang="nb-NO" sz="1400" b="1" i="1" u="none" strike="noStrike" kern="1200" cap="none" spc="0" normalizeH="0" baseline="0" noProof="0" err="1">
                <a:ln>
                  <a:noFill/>
                </a:ln>
                <a:solidFill>
                  <a:srgbClr val="2B2929"/>
                </a:solidFill>
                <a:effectLst/>
                <a:uLnTx/>
                <a:uFillTx/>
                <a:latin typeface="Arial" panose="020B0604020202020204"/>
                <a:ea typeface="+mn-ea"/>
                <a:cs typeface="+mn-cs"/>
              </a:rPr>
              <a:t>lagging</a:t>
            </a:r>
            <a:r>
              <a:rPr kumimoji="0" lang="nb-NO" sz="1400" b="1" i="1" u="none" strike="noStrike" kern="1200" cap="none" spc="0" normalizeH="0" baseline="0" noProof="0">
                <a:ln>
                  <a:noFill/>
                </a:ln>
                <a:solidFill>
                  <a:srgbClr val="2B2929"/>
                </a:solidFill>
                <a:effectLst/>
                <a:uLnTx/>
                <a:uFillTx/>
                <a:latin typeface="Arial" panose="020B0604020202020204"/>
                <a:ea typeface="+mn-ea"/>
                <a:cs typeface="+mn-cs"/>
              </a:rPr>
              <a:t> </a:t>
            </a:r>
            <a:r>
              <a:rPr kumimoji="0" lang="nb-NO" sz="1400" b="1" i="1" u="none" strike="noStrike" kern="1200" cap="none" spc="0" normalizeH="0" baseline="0" noProof="0" err="1">
                <a:ln>
                  <a:noFill/>
                </a:ln>
                <a:solidFill>
                  <a:srgbClr val="2B2929"/>
                </a:solidFill>
                <a:effectLst/>
                <a:uLnTx/>
                <a:uFillTx/>
                <a:latin typeface="Arial" panose="020B0604020202020204"/>
                <a:ea typeface="+mn-ea"/>
                <a:cs typeface="+mn-cs"/>
              </a:rPr>
              <a:t>indicators</a:t>
            </a: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a:t>
            </a:r>
          </a:p>
        </p:txBody>
      </p:sp>
      <p:sp>
        <p:nvSpPr>
          <p:cNvPr id="13" name="Tekstfelt 50">
            <a:extLst>
              <a:ext uri="{FF2B5EF4-FFF2-40B4-BE49-F238E27FC236}">
                <a16:creationId xmlns:a16="http://schemas.microsoft.com/office/drawing/2014/main" id="{665B572F-5F79-B04D-850A-5BC5F817D815}"/>
              </a:ext>
            </a:extLst>
          </p:cNvPr>
          <p:cNvSpPr txBox="1"/>
          <p:nvPr/>
        </p:nvSpPr>
        <p:spPr>
          <a:xfrm>
            <a:off x="9144514" y="-1096865"/>
            <a:ext cx="32186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 eller måles på atferd som skaper resultatet - </a:t>
            </a:r>
            <a:r>
              <a:rPr kumimoji="0" lang="nb-NO" sz="1400" b="1" i="0" u="none" strike="noStrike" kern="1200" cap="none" spc="0" normalizeH="0" baseline="0" noProof="0" err="1">
                <a:ln>
                  <a:noFill/>
                </a:ln>
                <a:solidFill>
                  <a:srgbClr val="2B2929"/>
                </a:solidFill>
                <a:effectLst/>
                <a:uLnTx/>
                <a:uFillTx/>
                <a:latin typeface="Arial" panose="020B0604020202020204"/>
                <a:ea typeface="+mn-ea"/>
                <a:cs typeface="+mn-cs"/>
              </a:rPr>
              <a:t>leading</a:t>
            </a: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 </a:t>
            </a:r>
            <a:r>
              <a:rPr kumimoji="0" lang="nb-NO" sz="1400" b="1" i="0" u="none" strike="noStrike" kern="1200" cap="none" spc="0" normalizeH="0" baseline="0" noProof="0" err="1">
                <a:ln>
                  <a:noFill/>
                </a:ln>
                <a:solidFill>
                  <a:srgbClr val="2B2929"/>
                </a:solidFill>
                <a:effectLst/>
                <a:uLnTx/>
                <a:uFillTx/>
                <a:latin typeface="Arial" panose="020B0604020202020204"/>
                <a:ea typeface="+mn-ea"/>
                <a:cs typeface="+mn-cs"/>
              </a:rPr>
              <a:t>indicators</a:t>
            </a:r>
            <a:endParaRPr kumimoji="0" lang="nb-NO" sz="1400" b="1" i="0" u="none" strike="noStrike" kern="1200" cap="none" spc="0" normalizeH="0" baseline="0" noProof="0">
              <a:ln>
                <a:noFill/>
              </a:ln>
              <a:solidFill>
                <a:srgbClr val="2B2929"/>
              </a:solidFill>
              <a:effectLst/>
              <a:uLnTx/>
              <a:uFillTx/>
              <a:latin typeface="Arial" panose="020B0604020202020204"/>
              <a:ea typeface="+mn-ea"/>
              <a:cs typeface="+mn-cs"/>
            </a:endParaRPr>
          </a:p>
        </p:txBody>
      </p:sp>
      <p:sp>
        <p:nvSpPr>
          <p:cNvPr id="9" name="Text Placeholder 3">
            <a:extLst>
              <a:ext uri="{FF2B5EF4-FFF2-40B4-BE49-F238E27FC236}">
                <a16:creationId xmlns:a16="http://schemas.microsoft.com/office/drawing/2014/main" id="{B5A25D11-979C-4ADC-AF06-FD360B79F87E}"/>
              </a:ext>
            </a:extLst>
          </p:cNvPr>
          <p:cNvSpPr>
            <a:spLocks noGrp="1"/>
          </p:cNvSpPr>
          <p:nvPr>
            <p:ph sz="half" idx="1"/>
          </p:nvPr>
        </p:nvSpPr>
        <p:spPr>
          <a:xfrm>
            <a:off x="838199" y="1591295"/>
            <a:ext cx="8730803" cy="3714802"/>
          </a:xfrm>
        </p:spPr>
        <p:txBody>
          <a:bodyPr vert="horz" lIns="91440" tIns="45720" rIns="91440" bIns="45720" rtlCol="0" anchor="t">
            <a:normAutofit/>
          </a:bodyPr>
          <a:lstStyle/>
          <a:p>
            <a:pPr>
              <a:buFont typeface="Arial" panose="020B0604020202020204" pitchFamily="34" charset="0"/>
              <a:buChar char="•"/>
            </a:pPr>
            <a:r>
              <a:rPr lang="nb-NO" dirty="0"/>
              <a:t>Validere krav/ønsker fra brukere og data som støtter opp om de prosessene som omhandler SuperOffice​</a:t>
            </a:r>
          </a:p>
          <a:p>
            <a:pPr>
              <a:buFont typeface="Arial" panose="020B0604020202020204" pitchFamily="34" charset="0"/>
              <a:buChar char="•"/>
            </a:pPr>
            <a:r>
              <a:rPr lang="nb-NO" dirty="0"/>
              <a:t>Workshop, hvor deltakerne jobber med prosessforbedringer og relevante justeringer i arbeidsflyt​</a:t>
            </a:r>
          </a:p>
          <a:p>
            <a:pPr>
              <a:buFont typeface="Arial" panose="020B0604020202020204" pitchFamily="34" charset="0"/>
              <a:buChar char="•"/>
            </a:pPr>
            <a:r>
              <a:rPr lang="nb-NO" dirty="0"/>
              <a:t>Alt arbeid dokumenteres i </a:t>
            </a:r>
            <a:r>
              <a:rPr lang="nb-NO" dirty="0" err="1"/>
              <a:t>workflow</a:t>
            </a:r>
            <a:r>
              <a:rPr lang="nb-NO" dirty="0"/>
              <a:t> skisser for å bli kvalitetssikret og godkjent i etterkant av workshop​​</a:t>
            </a:r>
          </a:p>
        </p:txBody>
      </p:sp>
    </p:spTree>
    <p:extLst>
      <p:ext uri="{BB962C8B-B14F-4D97-AF65-F5344CB8AC3E}">
        <p14:creationId xmlns:p14="http://schemas.microsoft.com/office/powerpoint/2010/main" val="126226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7A168E-ED81-4637-B8A5-943B9C057A7F}"/>
              </a:ext>
            </a:extLst>
          </p:cNvPr>
          <p:cNvSpPr>
            <a:spLocks noGrp="1"/>
          </p:cNvSpPr>
          <p:nvPr>
            <p:ph type="body" sz="quarter" idx="20"/>
          </p:nvPr>
        </p:nvSpPr>
        <p:spPr>
          <a:xfrm>
            <a:off x="8298194" y="1714048"/>
            <a:ext cx="2920380" cy="1247928"/>
          </a:xfrm>
        </p:spPr>
        <p:txBody>
          <a:bodyPr/>
          <a:lstStyle/>
          <a:p>
            <a:pPr marL="342900" indent="-342900">
              <a:buFont typeface="Arial" panose="020B0604020202020204" pitchFamily="34" charset="0"/>
              <a:buChar char="•"/>
            </a:pPr>
            <a:r>
              <a:rPr lang="nb-NO" dirty="0"/>
              <a:t>Prosjektleder</a:t>
            </a:r>
          </a:p>
          <a:p>
            <a:pPr marL="342900" indent="-342900">
              <a:buFont typeface="Arial" panose="020B0604020202020204" pitchFamily="34" charset="0"/>
              <a:buChar char="•"/>
            </a:pPr>
            <a:r>
              <a:rPr lang="nb-NO" dirty="0"/>
              <a:t>Finans</a:t>
            </a:r>
          </a:p>
          <a:p>
            <a:pPr marL="342900" indent="-342900">
              <a:buFont typeface="Arial" panose="020B0604020202020204" pitchFamily="34" charset="0"/>
              <a:buChar char="•"/>
            </a:pPr>
            <a:r>
              <a:rPr lang="nb-NO" dirty="0" err="1"/>
              <a:t>Kjerneteam</a:t>
            </a:r>
            <a:endParaRPr lang="nb-NO" dirty="0"/>
          </a:p>
        </p:txBody>
      </p:sp>
      <p:sp>
        <p:nvSpPr>
          <p:cNvPr id="4" name="Text Placeholder 3">
            <a:extLst>
              <a:ext uri="{FF2B5EF4-FFF2-40B4-BE49-F238E27FC236}">
                <a16:creationId xmlns:a16="http://schemas.microsoft.com/office/drawing/2014/main" id="{0C6DAA47-2EBB-47FB-AB28-DC562BE0F263}"/>
              </a:ext>
            </a:extLst>
          </p:cNvPr>
          <p:cNvSpPr>
            <a:spLocks noGrp="1"/>
          </p:cNvSpPr>
          <p:nvPr>
            <p:ph type="body" sz="quarter" idx="21"/>
          </p:nvPr>
        </p:nvSpPr>
        <p:spPr>
          <a:xfrm>
            <a:off x="8298194" y="1218627"/>
            <a:ext cx="2920380" cy="496134"/>
          </a:xfrm>
        </p:spPr>
        <p:txBody>
          <a:bodyPr/>
          <a:lstStyle/>
          <a:p>
            <a:r>
              <a:rPr lang="nb-NO" dirty="0"/>
              <a:t>Deltakere</a:t>
            </a:r>
          </a:p>
        </p:txBody>
      </p:sp>
      <p:sp>
        <p:nvSpPr>
          <p:cNvPr id="2" name="Title 1">
            <a:extLst>
              <a:ext uri="{FF2B5EF4-FFF2-40B4-BE49-F238E27FC236}">
                <a16:creationId xmlns:a16="http://schemas.microsoft.com/office/drawing/2014/main" id="{15840884-2B48-864A-9AFE-A0D66147E81E}"/>
              </a:ext>
            </a:extLst>
          </p:cNvPr>
          <p:cNvSpPr>
            <a:spLocks noGrp="1"/>
          </p:cNvSpPr>
          <p:nvPr>
            <p:ph type="title"/>
          </p:nvPr>
        </p:nvSpPr>
        <p:spPr/>
        <p:txBody>
          <a:bodyPr>
            <a:normAutofit/>
          </a:bodyPr>
          <a:lstStyle/>
          <a:p>
            <a:r>
              <a:rPr lang="nb-NO" dirty="0">
                <a:cs typeface="Arial"/>
              </a:rPr>
              <a:t>Agenda for </a:t>
            </a:r>
            <a:r>
              <a:rPr lang="nb-NO" dirty="0" err="1">
                <a:cs typeface="Arial"/>
              </a:rPr>
              <a:t>Workflow</a:t>
            </a:r>
            <a:r>
              <a:rPr lang="nb-NO" dirty="0">
                <a:cs typeface="Arial"/>
              </a:rPr>
              <a:t> workshop</a:t>
            </a:r>
          </a:p>
        </p:txBody>
      </p:sp>
      <p:sp>
        <p:nvSpPr>
          <p:cNvPr id="9" name="Text Placeholder 3">
            <a:extLst>
              <a:ext uri="{FF2B5EF4-FFF2-40B4-BE49-F238E27FC236}">
                <a16:creationId xmlns:a16="http://schemas.microsoft.com/office/drawing/2014/main" id="{B5A25D11-979C-4ADC-AF06-FD360B79F87E}"/>
              </a:ext>
            </a:extLst>
          </p:cNvPr>
          <p:cNvSpPr>
            <a:spLocks noGrp="1"/>
          </p:cNvSpPr>
          <p:nvPr>
            <p:ph type="body" sz="half" idx="2"/>
          </p:nvPr>
        </p:nvSpPr>
        <p:spPr>
          <a:xfrm>
            <a:off x="839787" y="2510724"/>
            <a:ext cx="7152989" cy="3128649"/>
          </a:xfrm>
        </p:spPr>
        <p:txBody>
          <a:bodyPr vert="horz" lIns="91440" tIns="45720" rIns="91440" bIns="45720" rtlCol="0" anchor="t">
            <a:normAutofit/>
          </a:bodyPr>
          <a:lstStyle/>
          <a:p>
            <a:pPr>
              <a:buFont typeface="Arial" panose="020B0604020202020204" pitchFamily="34" charset="0"/>
              <a:buChar char="•"/>
            </a:pPr>
            <a:r>
              <a:rPr lang="nb-NO" dirty="0"/>
              <a:t> Velkommen og introduksjon</a:t>
            </a:r>
          </a:p>
          <a:p>
            <a:pPr>
              <a:buFont typeface="Arial" panose="020B0604020202020204" pitchFamily="34" charset="0"/>
              <a:buChar char="•"/>
            </a:pPr>
            <a:r>
              <a:rPr lang="nb-NO" dirty="0"/>
              <a:t> Formål med </a:t>
            </a:r>
            <a:r>
              <a:rPr lang="nb-NO" dirty="0" err="1"/>
              <a:t>Workflow</a:t>
            </a:r>
            <a:r>
              <a:rPr lang="nb-NO" dirty="0"/>
              <a:t> workshop</a:t>
            </a:r>
          </a:p>
          <a:p>
            <a:pPr>
              <a:buFont typeface="Arial" panose="020B0604020202020204" pitchFamily="34" charset="0"/>
              <a:buChar char="•"/>
            </a:pPr>
            <a:r>
              <a:rPr lang="nb-NO" dirty="0">
                <a:latin typeface="Arial"/>
                <a:cs typeface="Arial"/>
              </a:rPr>
              <a:t> Design av </a:t>
            </a:r>
            <a:r>
              <a:rPr lang="nb-NO" dirty="0" err="1">
                <a:latin typeface="Arial"/>
                <a:cs typeface="Arial"/>
              </a:rPr>
              <a:t>workflows</a:t>
            </a:r>
            <a:r>
              <a:rPr lang="nb-NO" dirty="0">
                <a:latin typeface="Arial"/>
                <a:cs typeface="Arial"/>
              </a:rPr>
              <a:t> (arbeidsflyt); Hva bør vi tenke på?</a:t>
            </a:r>
          </a:p>
          <a:p>
            <a:pPr>
              <a:buFont typeface="Arial" panose="020B0604020202020204" pitchFamily="34" charset="0"/>
              <a:buChar char="•"/>
            </a:pPr>
            <a:r>
              <a:rPr lang="nb-NO" dirty="0"/>
              <a:t> Workshop: Prosessanalyse – fyll inn hvilken prosess det gjelder</a:t>
            </a:r>
          </a:p>
          <a:p>
            <a:pPr>
              <a:buFont typeface="Arial" panose="020B0604020202020204" pitchFamily="34" charset="0"/>
              <a:buChar char="•"/>
            </a:pPr>
            <a:r>
              <a:rPr lang="nb-NO" dirty="0"/>
              <a:t> Oppsummering og veien videre</a:t>
            </a:r>
          </a:p>
        </p:txBody>
      </p:sp>
      <p:sp>
        <p:nvSpPr>
          <p:cNvPr id="12" name="Tekstfelt 48">
            <a:extLst>
              <a:ext uri="{FF2B5EF4-FFF2-40B4-BE49-F238E27FC236}">
                <a16:creationId xmlns:a16="http://schemas.microsoft.com/office/drawing/2014/main" id="{44C03D9A-4CE0-C447-9767-CB9B6427C0F4}"/>
              </a:ext>
            </a:extLst>
          </p:cNvPr>
          <p:cNvSpPr txBox="1"/>
          <p:nvPr/>
        </p:nvSpPr>
        <p:spPr>
          <a:xfrm>
            <a:off x="5925826" y="-1100549"/>
            <a:ext cx="32186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Dette kan måles på resultatet</a:t>
            </a:r>
            <a:b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b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som skapes - </a:t>
            </a:r>
            <a:r>
              <a:rPr kumimoji="0" lang="nb-NO" sz="1400" b="1" i="1" u="none" strike="noStrike" kern="1200" cap="none" spc="0" normalizeH="0" baseline="0" noProof="0" err="1">
                <a:ln>
                  <a:noFill/>
                </a:ln>
                <a:solidFill>
                  <a:srgbClr val="2B2929"/>
                </a:solidFill>
                <a:effectLst/>
                <a:uLnTx/>
                <a:uFillTx/>
                <a:latin typeface="Arial" panose="020B0604020202020204"/>
                <a:ea typeface="+mn-ea"/>
                <a:cs typeface="+mn-cs"/>
              </a:rPr>
              <a:t>lagging</a:t>
            </a:r>
            <a:r>
              <a:rPr kumimoji="0" lang="nb-NO" sz="1400" b="1" i="1" u="none" strike="noStrike" kern="1200" cap="none" spc="0" normalizeH="0" baseline="0" noProof="0">
                <a:ln>
                  <a:noFill/>
                </a:ln>
                <a:solidFill>
                  <a:srgbClr val="2B2929"/>
                </a:solidFill>
                <a:effectLst/>
                <a:uLnTx/>
                <a:uFillTx/>
                <a:latin typeface="Arial" panose="020B0604020202020204"/>
                <a:ea typeface="+mn-ea"/>
                <a:cs typeface="+mn-cs"/>
              </a:rPr>
              <a:t> </a:t>
            </a:r>
            <a:r>
              <a:rPr kumimoji="0" lang="nb-NO" sz="1400" b="1" i="1" u="none" strike="noStrike" kern="1200" cap="none" spc="0" normalizeH="0" baseline="0" noProof="0" err="1">
                <a:ln>
                  <a:noFill/>
                </a:ln>
                <a:solidFill>
                  <a:srgbClr val="2B2929"/>
                </a:solidFill>
                <a:effectLst/>
                <a:uLnTx/>
                <a:uFillTx/>
                <a:latin typeface="Arial" panose="020B0604020202020204"/>
                <a:ea typeface="+mn-ea"/>
                <a:cs typeface="+mn-cs"/>
              </a:rPr>
              <a:t>indicators</a:t>
            </a: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a:t>
            </a:r>
          </a:p>
        </p:txBody>
      </p:sp>
      <p:sp>
        <p:nvSpPr>
          <p:cNvPr id="13" name="Tekstfelt 50">
            <a:extLst>
              <a:ext uri="{FF2B5EF4-FFF2-40B4-BE49-F238E27FC236}">
                <a16:creationId xmlns:a16="http://schemas.microsoft.com/office/drawing/2014/main" id="{665B572F-5F79-B04D-850A-5BC5F817D815}"/>
              </a:ext>
            </a:extLst>
          </p:cNvPr>
          <p:cNvSpPr txBox="1"/>
          <p:nvPr/>
        </p:nvSpPr>
        <p:spPr>
          <a:xfrm>
            <a:off x="9144514" y="-1096865"/>
            <a:ext cx="32186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 eller måles på atferd som skaper resultatet - </a:t>
            </a:r>
            <a:r>
              <a:rPr kumimoji="0" lang="nb-NO" sz="1400" b="1" i="0" u="none" strike="noStrike" kern="1200" cap="none" spc="0" normalizeH="0" baseline="0" noProof="0" err="1">
                <a:ln>
                  <a:noFill/>
                </a:ln>
                <a:solidFill>
                  <a:srgbClr val="2B2929"/>
                </a:solidFill>
                <a:effectLst/>
                <a:uLnTx/>
                <a:uFillTx/>
                <a:latin typeface="Arial" panose="020B0604020202020204"/>
                <a:ea typeface="+mn-ea"/>
                <a:cs typeface="+mn-cs"/>
              </a:rPr>
              <a:t>leading</a:t>
            </a: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 </a:t>
            </a:r>
            <a:r>
              <a:rPr kumimoji="0" lang="nb-NO" sz="1400" b="1" i="0" u="none" strike="noStrike" kern="1200" cap="none" spc="0" normalizeH="0" baseline="0" noProof="0" err="1">
                <a:ln>
                  <a:noFill/>
                </a:ln>
                <a:solidFill>
                  <a:srgbClr val="2B2929"/>
                </a:solidFill>
                <a:effectLst/>
                <a:uLnTx/>
                <a:uFillTx/>
                <a:latin typeface="Arial" panose="020B0604020202020204"/>
                <a:ea typeface="+mn-ea"/>
                <a:cs typeface="+mn-cs"/>
              </a:rPr>
              <a:t>indicators</a:t>
            </a:r>
            <a:endParaRPr kumimoji="0" lang="nb-NO" sz="1400" b="1" i="0" u="none" strike="noStrike" kern="1200" cap="none" spc="0" normalizeH="0" baseline="0" noProof="0">
              <a:ln>
                <a:noFill/>
              </a:ln>
              <a:solidFill>
                <a:srgbClr val="2B2929"/>
              </a:solidFill>
              <a:effectLst/>
              <a:uLnTx/>
              <a:uFillTx/>
              <a:latin typeface="Arial" panose="020B0604020202020204"/>
              <a:ea typeface="+mn-ea"/>
              <a:cs typeface="+mn-cs"/>
            </a:endParaRPr>
          </a:p>
        </p:txBody>
      </p:sp>
      <p:sp>
        <p:nvSpPr>
          <p:cNvPr id="5" name="Text Placeholder 2">
            <a:extLst>
              <a:ext uri="{FF2B5EF4-FFF2-40B4-BE49-F238E27FC236}">
                <a16:creationId xmlns:a16="http://schemas.microsoft.com/office/drawing/2014/main" id="{E3D70B64-B2BB-48CD-BF6E-96414B627B57}"/>
              </a:ext>
            </a:extLst>
          </p:cNvPr>
          <p:cNvSpPr txBox="1">
            <a:spLocks/>
          </p:cNvSpPr>
          <p:nvPr/>
        </p:nvSpPr>
        <p:spPr>
          <a:xfrm>
            <a:off x="8326692" y="3477180"/>
            <a:ext cx="2920380" cy="1247928"/>
          </a:xfrm>
          <a:prstGeom prst="rect">
            <a:avLst/>
          </a:prstGeom>
        </p:spPr>
        <p:txBody>
          <a:bodyPr vert="horz" lIns="91440" tIns="45720" rIns="91440" bIns="45720" rtlCol="0" anchor="t">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400" b="1" dirty="0">
                <a:latin typeface="Arial"/>
                <a:cs typeface="Arial"/>
              </a:rPr>
              <a:t>Tid: </a:t>
            </a:r>
            <a:endParaRPr lang="nb-NO" sz="2400" b="1"/>
          </a:p>
          <a:p>
            <a:pPr marL="342900" indent="-342900">
              <a:buChar char="•"/>
            </a:pPr>
            <a:r>
              <a:rPr lang="nb-NO" dirty="0">
                <a:latin typeface="Arial"/>
                <a:cs typeface="Arial"/>
              </a:rPr>
              <a:t>01.01.2022</a:t>
            </a:r>
          </a:p>
          <a:p>
            <a:r>
              <a:rPr lang="nb-NO" sz="2400" b="1" dirty="0">
                <a:latin typeface="Arial"/>
                <a:cs typeface="Arial"/>
              </a:rPr>
              <a:t>Sted:</a:t>
            </a:r>
            <a:endParaRPr lang="nb-NO" sz="2400" b="1" dirty="0" err="1"/>
          </a:p>
          <a:p>
            <a:pPr marL="342900" indent="-342900">
              <a:buFont typeface="Arial,Sans-Serif" panose="020B0604020202020204" pitchFamily="34" charset="0"/>
              <a:buChar char="•"/>
            </a:pPr>
            <a:r>
              <a:rPr lang="nb-NO" dirty="0">
                <a:latin typeface="Arial"/>
                <a:cs typeface="Arial"/>
              </a:rPr>
              <a:t>Digitalt/Lokasjon</a:t>
            </a:r>
          </a:p>
          <a:p>
            <a:endParaRPr lang="nb-NO" dirty="0"/>
          </a:p>
        </p:txBody>
      </p:sp>
    </p:spTree>
    <p:extLst>
      <p:ext uri="{BB962C8B-B14F-4D97-AF65-F5344CB8AC3E}">
        <p14:creationId xmlns:p14="http://schemas.microsoft.com/office/powerpoint/2010/main" val="415160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0884-2B48-864A-9AFE-A0D66147E81E}"/>
              </a:ext>
            </a:extLst>
          </p:cNvPr>
          <p:cNvSpPr>
            <a:spLocks noGrp="1"/>
          </p:cNvSpPr>
          <p:nvPr>
            <p:ph type="title"/>
          </p:nvPr>
        </p:nvSpPr>
        <p:spPr/>
        <p:txBody>
          <a:bodyPr>
            <a:normAutofit/>
          </a:bodyPr>
          <a:lstStyle/>
          <a:p>
            <a:r>
              <a:rPr lang="nb-NO" dirty="0">
                <a:cs typeface="Arial"/>
              </a:rPr>
              <a:t>Deres forberedelser</a:t>
            </a:r>
          </a:p>
        </p:txBody>
      </p:sp>
      <p:sp>
        <p:nvSpPr>
          <p:cNvPr id="12" name="Tekstfelt 48">
            <a:extLst>
              <a:ext uri="{FF2B5EF4-FFF2-40B4-BE49-F238E27FC236}">
                <a16:creationId xmlns:a16="http://schemas.microsoft.com/office/drawing/2014/main" id="{44C03D9A-4CE0-C447-9767-CB9B6427C0F4}"/>
              </a:ext>
            </a:extLst>
          </p:cNvPr>
          <p:cNvSpPr txBox="1"/>
          <p:nvPr/>
        </p:nvSpPr>
        <p:spPr>
          <a:xfrm>
            <a:off x="5925826" y="-1100549"/>
            <a:ext cx="32186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Dette kan måles på resultatet</a:t>
            </a:r>
            <a:b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b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som skapes - </a:t>
            </a:r>
            <a:r>
              <a:rPr kumimoji="0" lang="nb-NO" sz="1400" b="1" i="1" u="none" strike="noStrike" kern="1200" cap="none" spc="0" normalizeH="0" baseline="0" noProof="0" err="1">
                <a:ln>
                  <a:noFill/>
                </a:ln>
                <a:solidFill>
                  <a:srgbClr val="2B2929"/>
                </a:solidFill>
                <a:effectLst/>
                <a:uLnTx/>
                <a:uFillTx/>
                <a:latin typeface="Arial" panose="020B0604020202020204"/>
                <a:ea typeface="+mn-ea"/>
                <a:cs typeface="+mn-cs"/>
              </a:rPr>
              <a:t>lagging</a:t>
            </a:r>
            <a:r>
              <a:rPr kumimoji="0" lang="nb-NO" sz="1400" b="1" i="1" u="none" strike="noStrike" kern="1200" cap="none" spc="0" normalizeH="0" baseline="0" noProof="0">
                <a:ln>
                  <a:noFill/>
                </a:ln>
                <a:solidFill>
                  <a:srgbClr val="2B2929"/>
                </a:solidFill>
                <a:effectLst/>
                <a:uLnTx/>
                <a:uFillTx/>
                <a:latin typeface="Arial" panose="020B0604020202020204"/>
                <a:ea typeface="+mn-ea"/>
                <a:cs typeface="+mn-cs"/>
              </a:rPr>
              <a:t> </a:t>
            </a:r>
            <a:r>
              <a:rPr kumimoji="0" lang="nb-NO" sz="1400" b="1" i="1" u="none" strike="noStrike" kern="1200" cap="none" spc="0" normalizeH="0" baseline="0" noProof="0" err="1">
                <a:ln>
                  <a:noFill/>
                </a:ln>
                <a:solidFill>
                  <a:srgbClr val="2B2929"/>
                </a:solidFill>
                <a:effectLst/>
                <a:uLnTx/>
                <a:uFillTx/>
                <a:latin typeface="Arial" panose="020B0604020202020204"/>
                <a:ea typeface="+mn-ea"/>
                <a:cs typeface="+mn-cs"/>
              </a:rPr>
              <a:t>indicators</a:t>
            </a: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a:t>
            </a:r>
          </a:p>
        </p:txBody>
      </p:sp>
      <p:sp>
        <p:nvSpPr>
          <p:cNvPr id="13" name="Tekstfelt 50">
            <a:extLst>
              <a:ext uri="{FF2B5EF4-FFF2-40B4-BE49-F238E27FC236}">
                <a16:creationId xmlns:a16="http://schemas.microsoft.com/office/drawing/2014/main" id="{665B572F-5F79-B04D-850A-5BC5F817D815}"/>
              </a:ext>
            </a:extLst>
          </p:cNvPr>
          <p:cNvSpPr txBox="1"/>
          <p:nvPr/>
        </p:nvSpPr>
        <p:spPr>
          <a:xfrm>
            <a:off x="9144514" y="-1096865"/>
            <a:ext cx="32186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 eller måles på atferd som skaper resultatet - </a:t>
            </a:r>
            <a:r>
              <a:rPr kumimoji="0" lang="nb-NO" sz="1400" b="1" i="0" u="none" strike="noStrike" kern="1200" cap="none" spc="0" normalizeH="0" baseline="0" noProof="0" err="1">
                <a:ln>
                  <a:noFill/>
                </a:ln>
                <a:solidFill>
                  <a:srgbClr val="2B2929"/>
                </a:solidFill>
                <a:effectLst/>
                <a:uLnTx/>
                <a:uFillTx/>
                <a:latin typeface="Arial" panose="020B0604020202020204"/>
                <a:ea typeface="+mn-ea"/>
                <a:cs typeface="+mn-cs"/>
              </a:rPr>
              <a:t>leading</a:t>
            </a: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 </a:t>
            </a:r>
            <a:r>
              <a:rPr kumimoji="0" lang="nb-NO" sz="1400" b="1" i="0" u="none" strike="noStrike" kern="1200" cap="none" spc="0" normalizeH="0" baseline="0" noProof="0" err="1">
                <a:ln>
                  <a:noFill/>
                </a:ln>
                <a:solidFill>
                  <a:srgbClr val="2B2929"/>
                </a:solidFill>
                <a:effectLst/>
                <a:uLnTx/>
                <a:uFillTx/>
                <a:latin typeface="Arial" panose="020B0604020202020204"/>
                <a:ea typeface="+mn-ea"/>
                <a:cs typeface="+mn-cs"/>
              </a:rPr>
              <a:t>indicators</a:t>
            </a:r>
            <a:endParaRPr kumimoji="0" lang="nb-NO" sz="1400" b="1" i="0" u="none" strike="noStrike" kern="1200" cap="none" spc="0" normalizeH="0" baseline="0" noProof="0">
              <a:ln>
                <a:noFill/>
              </a:ln>
              <a:solidFill>
                <a:srgbClr val="2B2929"/>
              </a:solidFill>
              <a:effectLst/>
              <a:uLnTx/>
              <a:uFillTx/>
              <a:latin typeface="Arial" panose="020B0604020202020204"/>
              <a:ea typeface="+mn-ea"/>
              <a:cs typeface="+mn-cs"/>
            </a:endParaRPr>
          </a:p>
        </p:txBody>
      </p:sp>
      <p:sp>
        <p:nvSpPr>
          <p:cNvPr id="9" name="Text Placeholder 3">
            <a:extLst>
              <a:ext uri="{FF2B5EF4-FFF2-40B4-BE49-F238E27FC236}">
                <a16:creationId xmlns:a16="http://schemas.microsoft.com/office/drawing/2014/main" id="{B5A25D11-979C-4ADC-AF06-FD360B79F87E}"/>
              </a:ext>
            </a:extLst>
          </p:cNvPr>
          <p:cNvSpPr>
            <a:spLocks noGrp="1"/>
          </p:cNvSpPr>
          <p:nvPr>
            <p:ph sz="half" idx="1"/>
          </p:nvPr>
        </p:nvSpPr>
        <p:spPr>
          <a:xfrm>
            <a:off x="838199" y="1591295"/>
            <a:ext cx="8730803" cy="3714802"/>
          </a:xfrm>
        </p:spPr>
        <p:txBody>
          <a:bodyPr vert="horz" lIns="91440" tIns="45720" rIns="91440" bIns="45720" rtlCol="0" anchor="t">
            <a:normAutofit/>
          </a:bodyPr>
          <a:lstStyle/>
          <a:p>
            <a:pPr marL="171450" indent="-171450"/>
            <a:r>
              <a:rPr lang="nb-NO" dirty="0"/>
              <a:t>Vi ber dere om å forberede dere spesielt godt på punktene nedenfor ved å drøfte de internt og ta notater av samtaleemner og eventuelle avgjørelser dere kommer frem til. </a:t>
            </a:r>
          </a:p>
          <a:p>
            <a:pPr marL="171450" indent="-171450"/>
            <a:r>
              <a:rPr lang="nb-NO" dirty="0"/>
              <a:t>Prosjektleder kan gjerne sette av tid til et internt møte i god tid før workshop. </a:t>
            </a:r>
          </a:p>
          <a:p>
            <a:pPr marL="171450" indent="-171450"/>
            <a:r>
              <a:rPr lang="nb-NO" dirty="0"/>
              <a:t>Resultatet oversendes samlet til prosjektleder i god tid og senest en uke i forkant av gjennomføring av workshop. Dette vil bidra til en effektiv workshop samt at både dere og SuperOffice stiller så godt forberedt som mulig.</a:t>
            </a:r>
          </a:p>
        </p:txBody>
      </p:sp>
      <p:sp>
        <p:nvSpPr>
          <p:cNvPr id="10" name="Text Placeholder 3">
            <a:extLst>
              <a:ext uri="{FF2B5EF4-FFF2-40B4-BE49-F238E27FC236}">
                <a16:creationId xmlns:a16="http://schemas.microsoft.com/office/drawing/2014/main" id="{D217B966-86C3-4E67-B21C-220EF755071D}"/>
              </a:ext>
            </a:extLst>
          </p:cNvPr>
          <p:cNvSpPr txBox="1">
            <a:spLocks/>
          </p:cNvSpPr>
          <p:nvPr/>
        </p:nvSpPr>
        <p:spPr>
          <a:xfrm>
            <a:off x="838199" y="4867368"/>
            <a:ext cx="8842421" cy="1036749"/>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B2A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B2A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B2A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2A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t>Når dere gjennomfører denne øvelsen er det viktig at dere husker på at alle aktiviteter bør skape verdi for kunden og dere selv. Dersom aktiviteten ikke gjør det, kan det være verdt å drøfte om det er nødvendig å gjennomføre den.</a:t>
            </a:r>
          </a:p>
        </p:txBody>
      </p:sp>
    </p:spTree>
    <p:extLst>
      <p:ext uri="{BB962C8B-B14F-4D97-AF65-F5344CB8AC3E}">
        <p14:creationId xmlns:p14="http://schemas.microsoft.com/office/powerpoint/2010/main" val="156501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0884-2B48-864A-9AFE-A0D66147E81E}"/>
              </a:ext>
            </a:extLst>
          </p:cNvPr>
          <p:cNvSpPr>
            <a:spLocks noGrp="1"/>
          </p:cNvSpPr>
          <p:nvPr>
            <p:ph type="title"/>
          </p:nvPr>
        </p:nvSpPr>
        <p:spPr/>
        <p:txBody>
          <a:bodyPr>
            <a:normAutofit/>
          </a:bodyPr>
          <a:lstStyle/>
          <a:p>
            <a:r>
              <a:rPr lang="nb-NO" dirty="0">
                <a:cs typeface="Arial"/>
              </a:rPr>
              <a:t>Deres forberedelser, forts.</a:t>
            </a:r>
          </a:p>
        </p:txBody>
      </p:sp>
      <p:sp>
        <p:nvSpPr>
          <p:cNvPr id="12" name="Tekstfelt 48">
            <a:extLst>
              <a:ext uri="{FF2B5EF4-FFF2-40B4-BE49-F238E27FC236}">
                <a16:creationId xmlns:a16="http://schemas.microsoft.com/office/drawing/2014/main" id="{44C03D9A-4CE0-C447-9767-CB9B6427C0F4}"/>
              </a:ext>
            </a:extLst>
          </p:cNvPr>
          <p:cNvSpPr txBox="1"/>
          <p:nvPr/>
        </p:nvSpPr>
        <p:spPr>
          <a:xfrm>
            <a:off x="5925826" y="-1100549"/>
            <a:ext cx="32186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Dette kan måles på resultatet</a:t>
            </a:r>
            <a:b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b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som skapes - </a:t>
            </a:r>
            <a:r>
              <a:rPr kumimoji="0" lang="nb-NO" sz="1400" b="1" i="1" u="none" strike="noStrike" kern="1200" cap="none" spc="0" normalizeH="0" baseline="0" noProof="0" err="1">
                <a:ln>
                  <a:noFill/>
                </a:ln>
                <a:solidFill>
                  <a:srgbClr val="2B2929"/>
                </a:solidFill>
                <a:effectLst/>
                <a:uLnTx/>
                <a:uFillTx/>
                <a:latin typeface="Arial" panose="020B0604020202020204"/>
                <a:ea typeface="+mn-ea"/>
                <a:cs typeface="+mn-cs"/>
              </a:rPr>
              <a:t>lagging</a:t>
            </a:r>
            <a:r>
              <a:rPr kumimoji="0" lang="nb-NO" sz="1400" b="1" i="1" u="none" strike="noStrike" kern="1200" cap="none" spc="0" normalizeH="0" baseline="0" noProof="0">
                <a:ln>
                  <a:noFill/>
                </a:ln>
                <a:solidFill>
                  <a:srgbClr val="2B2929"/>
                </a:solidFill>
                <a:effectLst/>
                <a:uLnTx/>
                <a:uFillTx/>
                <a:latin typeface="Arial" panose="020B0604020202020204"/>
                <a:ea typeface="+mn-ea"/>
                <a:cs typeface="+mn-cs"/>
              </a:rPr>
              <a:t> </a:t>
            </a:r>
            <a:r>
              <a:rPr kumimoji="0" lang="nb-NO" sz="1400" b="1" i="1" u="none" strike="noStrike" kern="1200" cap="none" spc="0" normalizeH="0" baseline="0" noProof="0" err="1">
                <a:ln>
                  <a:noFill/>
                </a:ln>
                <a:solidFill>
                  <a:srgbClr val="2B2929"/>
                </a:solidFill>
                <a:effectLst/>
                <a:uLnTx/>
                <a:uFillTx/>
                <a:latin typeface="Arial" panose="020B0604020202020204"/>
                <a:ea typeface="+mn-ea"/>
                <a:cs typeface="+mn-cs"/>
              </a:rPr>
              <a:t>indicators</a:t>
            </a: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a:t>
            </a:r>
          </a:p>
        </p:txBody>
      </p:sp>
      <p:sp>
        <p:nvSpPr>
          <p:cNvPr id="13" name="Tekstfelt 50">
            <a:extLst>
              <a:ext uri="{FF2B5EF4-FFF2-40B4-BE49-F238E27FC236}">
                <a16:creationId xmlns:a16="http://schemas.microsoft.com/office/drawing/2014/main" id="{665B572F-5F79-B04D-850A-5BC5F817D815}"/>
              </a:ext>
            </a:extLst>
          </p:cNvPr>
          <p:cNvSpPr txBox="1"/>
          <p:nvPr/>
        </p:nvSpPr>
        <p:spPr>
          <a:xfrm>
            <a:off x="9144514" y="-1096865"/>
            <a:ext cx="32186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 eller måles på atferd som skaper resultatet - </a:t>
            </a:r>
            <a:r>
              <a:rPr kumimoji="0" lang="nb-NO" sz="1400" b="1" i="0" u="none" strike="noStrike" kern="1200" cap="none" spc="0" normalizeH="0" baseline="0" noProof="0" err="1">
                <a:ln>
                  <a:noFill/>
                </a:ln>
                <a:solidFill>
                  <a:srgbClr val="2B2929"/>
                </a:solidFill>
                <a:effectLst/>
                <a:uLnTx/>
                <a:uFillTx/>
                <a:latin typeface="Arial" panose="020B0604020202020204"/>
                <a:ea typeface="+mn-ea"/>
                <a:cs typeface="+mn-cs"/>
              </a:rPr>
              <a:t>leading</a:t>
            </a:r>
            <a:r>
              <a:rPr kumimoji="0" lang="nb-NO" sz="1400" b="1" i="0" u="none" strike="noStrike" kern="1200" cap="none" spc="0" normalizeH="0" baseline="0" noProof="0">
                <a:ln>
                  <a:noFill/>
                </a:ln>
                <a:solidFill>
                  <a:srgbClr val="2B2929"/>
                </a:solidFill>
                <a:effectLst/>
                <a:uLnTx/>
                <a:uFillTx/>
                <a:latin typeface="Arial" panose="020B0604020202020204"/>
                <a:ea typeface="+mn-ea"/>
                <a:cs typeface="+mn-cs"/>
              </a:rPr>
              <a:t> </a:t>
            </a:r>
            <a:r>
              <a:rPr kumimoji="0" lang="nb-NO" sz="1400" b="1" i="0" u="none" strike="noStrike" kern="1200" cap="none" spc="0" normalizeH="0" baseline="0" noProof="0" err="1">
                <a:ln>
                  <a:noFill/>
                </a:ln>
                <a:solidFill>
                  <a:srgbClr val="2B2929"/>
                </a:solidFill>
                <a:effectLst/>
                <a:uLnTx/>
                <a:uFillTx/>
                <a:latin typeface="Arial" panose="020B0604020202020204"/>
                <a:ea typeface="+mn-ea"/>
                <a:cs typeface="+mn-cs"/>
              </a:rPr>
              <a:t>indicators</a:t>
            </a:r>
            <a:endParaRPr kumimoji="0" lang="nb-NO" sz="1400" b="1" i="0" u="none" strike="noStrike" kern="1200" cap="none" spc="0" normalizeH="0" baseline="0" noProof="0">
              <a:ln>
                <a:noFill/>
              </a:ln>
              <a:solidFill>
                <a:srgbClr val="2B2929"/>
              </a:solidFill>
              <a:effectLst/>
              <a:uLnTx/>
              <a:uFillTx/>
              <a:latin typeface="Arial" panose="020B0604020202020204"/>
              <a:ea typeface="+mn-ea"/>
              <a:cs typeface="+mn-cs"/>
            </a:endParaRPr>
          </a:p>
        </p:txBody>
      </p:sp>
      <p:sp>
        <p:nvSpPr>
          <p:cNvPr id="9" name="Text Placeholder 3">
            <a:extLst>
              <a:ext uri="{FF2B5EF4-FFF2-40B4-BE49-F238E27FC236}">
                <a16:creationId xmlns:a16="http://schemas.microsoft.com/office/drawing/2014/main" id="{B5A25D11-979C-4ADC-AF06-FD360B79F87E}"/>
              </a:ext>
            </a:extLst>
          </p:cNvPr>
          <p:cNvSpPr>
            <a:spLocks noGrp="1"/>
          </p:cNvSpPr>
          <p:nvPr>
            <p:ph sz="half" idx="1"/>
          </p:nvPr>
        </p:nvSpPr>
        <p:spPr>
          <a:xfrm>
            <a:off x="838199" y="1591294"/>
            <a:ext cx="8842421" cy="4440311"/>
          </a:xfrm>
        </p:spPr>
        <p:txBody>
          <a:bodyPr vert="horz" lIns="91440" tIns="45720" rIns="91440" bIns="45720" rtlCol="0" anchor="t">
            <a:normAutofit fontScale="77500" lnSpcReduction="20000"/>
          </a:bodyPr>
          <a:lstStyle/>
          <a:p>
            <a:pPr>
              <a:buFont typeface="Arial" panose="020B0604020202020204" pitchFamily="34" charset="0"/>
              <a:buChar char="•"/>
            </a:pPr>
            <a:r>
              <a:rPr lang="nb-NO" dirty="0"/>
              <a:t>Forbered en kort presentasjon av {</a:t>
            </a:r>
            <a:r>
              <a:rPr lang="nb-NO" dirty="0" err="1"/>
              <a:t>name</a:t>
            </a:r>
            <a:r>
              <a:rPr lang="nb-NO" dirty="0"/>
              <a:t>}, med fokus på virksomheten (inkludert marked produkter/konkurrenter/fortrinn/styrker/svakheter </a:t>
            </a:r>
            <a:r>
              <a:rPr lang="nb-NO" dirty="0" err="1"/>
              <a:t>osv</a:t>
            </a:r>
            <a:r>
              <a:rPr lang="nb-NO" dirty="0"/>
              <a:t>), organisasjon, kunder/kundeprogram, forretningsstrategier (strategiske KPI-er), osv.</a:t>
            </a:r>
          </a:p>
          <a:p>
            <a:pPr marL="0" indent="0">
              <a:buNone/>
            </a:pPr>
            <a:endParaRPr lang="nb-NO" dirty="0"/>
          </a:p>
          <a:p>
            <a:pPr>
              <a:buFont typeface="Arial" panose="020B0604020202020204" pitchFamily="34" charset="0"/>
              <a:buChar char="•"/>
            </a:pPr>
            <a:r>
              <a:rPr lang="nb-NO" dirty="0"/>
              <a:t>Beskriv dagens arbeidsflyt for Salg/Service/Markedsføring med ord. Hvilke trinn/aktiviteter består denne arbeidsflyten vanligvis av?</a:t>
            </a:r>
          </a:p>
          <a:p>
            <a:pPr>
              <a:buFont typeface="Arial" panose="020B0604020202020204" pitchFamily="34" charset="0"/>
              <a:buChar char="•"/>
            </a:pPr>
            <a:r>
              <a:rPr lang="nb-NO" dirty="0"/>
              <a:t>Har dere visualisert arbeidsflyten? Dersom denne allerede er visualisert sender dere den til prosjektleder i SuperOffice.</a:t>
            </a:r>
          </a:p>
          <a:p>
            <a:pPr>
              <a:buFont typeface="Arial" panose="020B0604020202020204" pitchFamily="34" charset="0"/>
              <a:buChar char="•"/>
            </a:pPr>
            <a:r>
              <a:rPr lang="nb-NO" dirty="0"/>
              <a:t>Benytter dere i dag, eller er det ønskelig med, dokument- og e-post maler?</a:t>
            </a:r>
          </a:p>
          <a:p>
            <a:pPr>
              <a:buFont typeface="Arial" panose="020B0604020202020204" pitchFamily="34" charset="0"/>
              <a:buChar char="•"/>
            </a:pPr>
            <a:r>
              <a:rPr lang="nb-NO" dirty="0"/>
              <a:t>Er det noe som bør automatiseres?</a:t>
            </a:r>
          </a:p>
          <a:p>
            <a:pPr>
              <a:buFont typeface="Arial" panose="020B0604020202020204" pitchFamily="34" charset="0"/>
              <a:buChar char="•"/>
            </a:pPr>
            <a:r>
              <a:rPr lang="nb-NO" dirty="0"/>
              <a:t>Er det videre behov for datafangst som en del av denne arbeidsflyten? Hvilken informasjon skal dere motta og registreres i CRM?</a:t>
            </a:r>
          </a:p>
          <a:p>
            <a:pPr>
              <a:buFont typeface="Arial" panose="020B0604020202020204" pitchFamily="34" charset="0"/>
              <a:buChar char="•"/>
            </a:pPr>
            <a:r>
              <a:rPr lang="nb-NO" dirty="0"/>
              <a:t>Måles reaktive eller proaktive </a:t>
            </a:r>
            <a:r>
              <a:rPr lang="nb-NO" dirty="0" err="1"/>
              <a:t>KPIer</a:t>
            </a:r>
            <a:r>
              <a:rPr lang="nb-NO" dirty="0"/>
              <a:t> som en del av arbeidsflyten?</a:t>
            </a:r>
          </a:p>
          <a:p>
            <a:pPr>
              <a:buFont typeface="Arial" panose="020B0604020202020204" pitchFamily="34" charset="0"/>
              <a:buChar char="•"/>
            </a:pPr>
            <a:r>
              <a:rPr lang="nb-NO" dirty="0"/>
              <a:t>Er det noe i dagens arbeidsflyt som bør forbedres?</a:t>
            </a:r>
          </a:p>
          <a:p>
            <a:pPr marL="0" indent="0">
              <a:buNone/>
            </a:pPr>
            <a:endParaRPr lang="nb-NO" dirty="0"/>
          </a:p>
          <a:p>
            <a:pPr>
              <a:buFont typeface="Arial" panose="020B0604020202020204" pitchFamily="34" charset="0"/>
              <a:buChar char="•"/>
            </a:pPr>
            <a:r>
              <a:rPr lang="nb-NO" dirty="0"/>
              <a:t>Til dag 2 (Kundeprogram): Har dere definert et kundeprogram – og i så fall, hvordan ser det ut?</a:t>
            </a:r>
          </a:p>
        </p:txBody>
      </p:sp>
    </p:spTree>
    <p:extLst>
      <p:ext uri="{BB962C8B-B14F-4D97-AF65-F5344CB8AC3E}">
        <p14:creationId xmlns:p14="http://schemas.microsoft.com/office/powerpoint/2010/main" val="252375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E5CC1-A615-A34D-8268-97B9060CA33F}"/>
              </a:ext>
            </a:extLst>
          </p:cNvPr>
          <p:cNvSpPr>
            <a:spLocks noGrp="1"/>
          </p:cNvSpPr>
          <p:nvPr>
            <p:ph type="title"/>
          </p:nvPr>
        </p:nvSpPr>
        <p:spPr/>
        <p:txBody>
          <a:bodyPr/>
          <a:lstStyle/>
          <a:p>
            <a:r>
              <a:rPr lang="nb-NO" b="0" dirty="0">
                <a:latin typeface="Arial" panose="020B0604020202020204" pitchFamily="34" charset="0"/>
                <a:cs typeface="Arial" panose="020B0604020202020204" pitchFamily="34" charset="0"/>
              </a:rPr>
              <a:t>HVA BØR VI TENKE PÅ?</a:t>
            </a:r>
            <a:br>
              <a:rPr lang="nb-NO" b="0"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DESIGN AV ARBEIDSFLYT (PROSESS)</a:t>
            </a:r>
          </a:p>
        </p:txBody>
      </p:sp>
    </p:spTree>
    <p:extLst>
      <p:ext uri="{BB962C8B-B14F-4D97-AF65-F5344CB8AC3E}">
        <p14:creationId xmlns:p14="http://schemas.microsoft.com/office/powerpoint/2010/main" val="335578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6293D973-7670-514C-91B2-192874677427}"/>
              </a:ext>
            </a:extLst>
          </p:cNvPr>
          <p:cNvSpPr/>
          <p:nvPr/>
        </p:nvSpPr>
        <p:spPr>
          <a:xfrm>
            <a:off x="838200" y="2923357"/>
            <a:ext cx="10515599" cy="1203592"/>
          </a:xfrm>
          <a:prstGeom prst="homePlate">
            <a:avLst>
              <a:gd name="adj" fmla="val 14285"/>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nb-NO" sz="1200" b="1"/>
              <a:t>HVA</a:t>
            </a:r>
          </a:p>
        </p:txBody>
      </p:sp>
      <p:sp>
        <p:nvSpPr>
          <p:cNvPr id="49" name="Pentagon 48">
            <a:extLst>
              <a:ext uri="{FF2B5EF4-FFF2-40B4-BE49-F238E27FC236}">
                <a16:creationId xmlns:a16="http://schemas.microsoft.com/office/drawing/2014/main" id="{D68B7FD5-A62B-5443-A5C9-889420D9B307}"/>
              </a:ext>
            </a:extLst>
          </p:cNvPr>
          <p:cNvSpPr/>
          <p:nvPr/>
        </p:nvSpPr>
        <p:spPr>
          <a:xfrm>
            <a:off x="838199" y="4374928"/>
            <a:ext cx="10515600" cy="1203592"/>
          </a:xfrm>
          <a:prstGeom prst="homePlate">
            <a:avLst>
              <a:gd name="adj" fmla="val 14285"/>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nb-NO" sz="1200" b="1"/>
              <a:t>HVORFOR</a:t>
            </a:r>
          </a:p>
        </p:txBody>
      </p:sp>
      <p:sp>
        <p:nvSpPr>
          <p:cNvPr id="2" name="Title 1">
            <a:extLst>
              <a:ext uri="{FF2B5EF4-FFF2-40B4-BE49-F238E27FC236}">
                <a16:creationId xmlns:a16="http://schemas.microsoft.com/office/drawing/2014/main" id="{0EC76EA2-3BC5-4140-9CA5-C3B658B78ACC}"/>
              </a:ext>
            </a:extLst>
          </p:cNvPr>
          <p:cNvSpPr>
            <a:spLocks noGrp="1"/>
          </p:cNvSpPr>
          <p:nvPr>
            <p:ph type="title"/>
          </p:nvPr>
        </p:nvSpPr>
        <p:spPr/>
        <p:txBody>
          <a:bodyPr>
            <a:normAutofit fontScale="90000"/>
          </a:bodyPr>
          <a:lstStyle/>
          <a:p>
            <a:r>
              <a:rPr lang="nb-NO"/>
              <a:t>Hvordan skal vi oppnå en optimal arbeidsflyt?</a:t>
            </a:r>
            <a:br>
              <a:rPr lang="nb-NO"/>
            </a:br>
            <a:r>
              <a:rPr lang="nb-NO" sz="2700">
                <a:solidFill>
                  <a:srgbClr val="EF7545"/>
                </a:solidFill>
              </a:rPr>
              <a:t>3 VIKTIGE FOKUSOMRÅDER</a:t>
            </a:r>
            <a:endParaRPr lang="nb-NO"/>
          </a:p>
        </p:txBody>
      </p:sp>
      <p:grpSp>
        <p:nvGrpSpPr>
          <p:cNvPr id="6" name="Group 5">
            <a:extLst>
              <a:ext uri="{FF2B5EF4-FFF2-40B4-BE49-F238E27FC236}">
                <a16:creationId xmlns:a16="http://schemas.microsoft.com/office/drawing/2014/main" id="{88758379-A6B2-8749-8A1E-A1A76FDC680A}"/>
              </a:ext>
            </a:extLst>
          </p:cNvPr>
          <p:cNvGrpSpPr/>
          <p:nvPr/>
        </p:nvGrpSpPr>
        <p:grpSpPr>
          <a:xfrm>
            <a:off x="2488775" y="1879654"/>
            <a:ext cx="2365797" cy="3983264"/>
            <a:chOff x="2488775" y="1879654"/>
            <a:chExt cx="2365797" cy="3983264"/>
          </a:xfrm>
        </p:grpSpPr>
        <p:sp>
          <p:nvSpPr>
            <p:cNvPr id="3" name="Rectangle 2">
              <a:extLst>
                <a:ext uri="{FF2B5EF4-FFF2-40B4-BE49-F238E27FC236}">
                  <a16:creationId xmlns:a16="http://schemas.microsoft.com/office/drawing/2014/main" id="{6DA89060-210D-7546-98B8-0F444F34F148}"/>
                </a:ext>
              </a:extLst>
            </p:cNvPr>
            <p:cNvSpPr/>
            <p:nvPr/>
          </p:nvSpPr>
          <p:spPr>
            <a:xfrm>
              <a:off x="2488775" y="1879654"/>
              <a:ext cx="2365797" cy="39832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0" name="Chevron 49">
              <a:extLst>
                <a:ext uri="{FF2B5EF4-FFF2-40B4-BE49-F238E27FC236}">
                  <a16:creationId xmlns:a16="http://schemas.microsoft.com/office/drawing/2014/main" id="{0334FFE4-DD13-9D45-9AB5-B9CCBD3798E5}"/>
                </a:ext>
              </a:extLst>
            </p:cNvPr>
            <p:cNvSpPr/>
            <p:nvPr/>
          </p:nvSpPr>
          <p:spPr>
            <a:xfrm rot="5400000">
              <a:off x="3614483" y="2649538"/>
              <a:ext cx="102351" cy="43915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8CCCD152-5BF4-1E44-9AB0-228F12394E00}"/>
                </a:ext>
              </a:extLst>
            </p:cNvPr>
            <p:cNvSpPr/>
            <p:nvPr/>
          </p:nvSpPr>
          <p:spPr>
            <a:xfrm>
              <a:off x="2823793" y="2265829"/>
              <a:ext cx="1696616" cy="338554"/>
            </a:xfrm>
            <a:prstGeom prst="rect">
              <a:avLst/>
            </a:prstGeom>
          </p:spPr>
          <p:txBody>
            <a:bodyPr wrap="square" anchor="ctr">
              <a:spAutoFit/>
            </a:bodyPr>
            <a:lstStyle/>
            <a:p>
              <a:pPr lvl="0" algn="ctr">
                <a:defRPr/>
              </a:pPr>
              <a:r>
                <a:rPr lang="nb-NO" sz="1600" b="1">
                  <a:solidFill>
                    <a:srgbClr val="005E58"/>
                  </a:solidFill>
                </a:rPr>
                <a:t>HENSIKT</a:t>
              </a:r>
              <a:endParaRPr kumimoji="0" lang="nb-NO" sz="1800" b="0" i="0" u="none" strike="noStrike" kern="1200" cap="none" spc="0" normalizeH="0" baseline="0" noProof="0">
                <a:ln>
                  <a:noFill/>
                </a:ln>
                <a:solidFill>
                  <a:srgbClr val="005E58"/>
                </a:solidFill>
                <a:effectLst/>
                <a:uLnTx/>
                <a:uFillTx/>
                <a:latin typeface="Arial" panose="020B0604020202020204"/>
                <a:ea typeface="+mn-ea"/>
                <a:cs typeface="+mn-cs"/>
              </a:endParaRPr>
            </a:p>
          </p:txBody>
        </p:sp>
        <p:sp>
          <p:nvSpPr>
            <p:cNvPr id="52" name="Rectangle 51">
              <a:extLst>
                <a:ext uri="{FF2B5EF4-FFF2-40B4-BE49-F238E27FC236}">
                  <a16:creationId xmlns:a16="http://schemas.microsoft.com/office/drawing/2014/main" id="{93717B48-ABBF-B042-AAA3-430F9D62CB27}"/>
                </a:ext>
              </a:extLst>
            </p:cNvPr>
            <p:cNvSpPr/>
            <p:nvPr/>
          </p:nvSpPr>
          <p:spPr>
            <a:xfrm>
              <a:off x="2817352" y="3132738"/>
              <a:ext cx="1696617" cy="784830"/>
            </a:xfrm>
            <a:prstGeom prst="rect">
              <a:avLst/>
            </a:prstGeom>
          </p:spPr>
          <p:txBody>
            <a:bodyPr wrap="square" anchor="t">
              <a:spAutoFit/>
            </a:bodyPr>
            <a:lstStyle/>
            <a:p>
              <a:pPr algn="ctr">
                <a:defRPr/>
              </a:pPr>
              <a:r>
                <a:rPr lang="nb-NO" sz="900" b="1">
                  <a:solidFill>
                    <a:srgbClr val="005E58"/>
                  </a:solidFill>
                </a:rPr>
                <a:t>HVILKEN HENSIKT HAR HVERT STEG I PROSESSEN OG HVORFOR SKAL DET GJENNOMFØRES</a:t>
              </a:r>
              <a:endParaRPr kumimoji="0" lang="nb-NO" sz="900" b="0" i="0" u="none" strike="noStrike" kern="1200" cap="none" spc="0" normalizeH="0" baseline="0" noProof="0">
                <a:ln>
                  <a:noFill/>
                </a:ln>
                <a:solidFill>
                  <a:srgbClr val="2B2929">
                    <a:lumMod val="50000"/>
                    <a:lumOff val="50000"/>
                  </a:srgbClr>
                </a:solidFill>
                <a:effectLst/>
                <a:uLnTx/>
                <a:uFillTx/>
                <a:latin typeface="Arial" panose="020B0604020202020204"/>
                <a:ea typeface="+mn-ea"/>
                <a:cs typeface="+mn-cs"/>
              </a:endParaRPr>
            </a:p>
          </p:txBody>
        </p:sp>
        <p:sp>
          <p:nvSpPr>
            <p:cNvPr id="46" name="Chevron 45">
              <a:extLst>
                <a:ext uri="{FF2B5EF4-FFF2-40B4-BE49-F238E27FC236}">
                  <a16:creationId xmlns:a16="http://schemas.microsoft.com/office/drawing/2014/main" id="{B0C787BB-B4E3-3B41-8367-FF403D803D07}"/>
                </a:ext>
              </a:extLst>
            </p:cNvPr>
            <p:cNvSpPr/>
            <p:nvPr/>
          </p:nvSpPr>
          <p:spPr>
            <a:xfrm rot="5400000">
              <a:off x="3614484" y="3995511"/>
              <a:ext cx="102351" cy="43915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Rectangle 46">
              <a:extLst>
                <a:ext uri="{FF2B5EF4-FFF2-40B4-BE49-F238E27FC236}">
                  <a16:creationId xmlns:a16="http://schemas.microsoft.com/office/drawing/2014/main" id="{8DEBDBDB-058E-B848-83AC-153C4F7262E8}"/>
                </a:ext>
              </a:extLst>
            </p:cNvPr>
            <p:cNvSpPr/>
            <p:nvPr/>
          </p:nvSpPr>
          <p:spPr>
            <a:xfrm>
              <a:off x="2823793" y="4549496"/>
              <a:ext cx="1696617" cy="646331"/>
            </a:xfrm>
            <a:prstGeom prst="rect">
              <a:avLst/>
            </a:prstGeom>
          </p:spPr>
          <p:txBody>
            <a:bodyPr wrap="square" anchor="t">
              <a:spAutoFit/>
            </a:bodyPr>
            <a:lstStyle/>
            <a:p>
              <a:pPr algn="ctr">
                <a:defRPr/>
              </a:pPr>
              <a:r>
                <a:rPr lang="nb-NO" sz="900" b="1">
                  <a:solidFill>
                    <a:srgbClr val="005E58"/>
                  </a:solidFill>
                </a:rPr>
                <a:t>GI DE BESTE RÅDENE TIL KUNDEN OG VÆRE I STAND TIL Å ADMINISTRERE PIPELINEN</a:t>
              </a:r>
            </a:p>
          </p:txBody>
        </p:sp>
      </p:grpSp>
      <p:grpSp>
        <p:nvGrpSpPr>
          <p:cNvPr id="80" name="Group 79">
            <a:extLst>
              <a:ext uri="{FF2B5EF4-FFF2-40B4-BE49-F238E27FC236}">
                <a16:creationId xmlns:a16="http://schemas.microsoft.com/office/drawing/2014/main" id="{477F10EE-AF04-D24B-AD4C-3A1DC9369B69}"/>
              </a:ext>
            </a:extLst>
          </p:cNvPr>
          <p:cNvGrpSpPr/>
          <p:nvPr/>
        </p:nvGrpSpPr>
        <p:grpSpPr>
          <a:xfrm>
            <a:off x="5183149" y="1879654"/>
            <a:ext cx="2365797" cy="3983264"/>
            <a:chOff x="2488775" y="1879654"/>
            <a:chExt cx="2365797" cy="3983264"/>
          </a:xfrm>
        </p:grpSpPr>
        <p:sp>
          <p:nvSpPr>
            <p:cNvPr id="81" name="Rectangle 80">
              <a:extLst>
                <a:ext uri="{FF2B5EF4-FFF2-40B4-BE49-F238E27FC236}">
                  <a16:creationId xmlns:a16="http://schemas.microsoft.com/office/drawing/2014/main" id="{C1ED1EDA-6C30-3643-AEE9-B02BB9C644D1}"/>
                </a:ext>
              </a:extLst>
            </p:cNvPr>
            <p:cNvSpPr/>
            <p:nvPr/>
          </p:nvSpPr>
          <p:spPr>
            <a:xfrm>
              <a:off x="2488775" y="1879654"/>
              <a:ext cx="2365797" cy="39832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Chevron 81">
              <a:extLst>
                <a:ext uri="{FF2B5EF4-FFF2-40B4-BE49-F238E27FC236}">
                  <a16:creationId xmlns:a16="http://schemas.microsoft.com/office/drawing/2014/main" id="{9E9AA988-1B81-7449-88B9-569B66E55ED3}"/>
                </a:ext>
              </a:extLst>
            </p:cNvPr>
            <p:cNvSpPr/>
            <p:nvPr/>
          </p:nvSpPr>
          <p:spPr>
            <a:xfrm rot="5400000">
              <a:off x="3614483" y="2649538"/>
              <a:ext cx="102351" cy="43915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3" name="Rectangle 82">
              <a:extLst>
                <a:ext uri="{FF2B5EF4-FFF2-40B4-BE49-F238E27FC236}">
                  <a16:creationId xmlns:a16="http://schemas.microsoft.com/office/drawing/2014/main" id="{BDF2C55C-1960-F042-B90A-BE9A5BA61D87}"/>
                </a:ext>
              </a:extLst>
            </p:cNvPr>
            <p:cNvSpPr/>
            <p:nvPr/>
          </p:nvSpPr>
          <p:spPr>
            <a:xfrm>
              <a:off x="2823793" y="2265829"/>
              <a:ext cx="1696616" cy="338554"/>
            </a:xfrm>
            <a:prstGeom prst="rect">
              <a:avLst/>
            </a:prstGeom>
          </p:spPr>
          <p:txBody>
            <a:bodyPr wrap="square" anchor="ctr">
              <a:spAutoFit/>
            </a:bodyPr>
            <a:lstStyle/>
            <a:p>
              <a:pPr lvl="0" algn="ctr">
                <a:defRPr/>
              </a:pPr>
              <a:r>
                <a:rPr lang="nb-NO" sz="1600" b="1">
                  <a:solidFill>
                    <a:srgbClr val="005E58"/>
                  </a:solidFill>
                </a:rPr>
                <a:t>AKTIVITETER</a:t>
              </a:r>
              <a:endParaRPr kumimoji="0" lang="nb-NO" sz="1800" b="0" i="0" u="none" strike="noStrike" kern="1200" cap="none" spc="0" normalizeH="0" baseline="0" noProof="0">
                <a:ln>
                  <a:noFill/>
                </a:ln>
                <a:solidFill>
                  <a:srgbClr val="005E58"/>
                </a:solidFill>
                <a:effectLst/>
                <a:uLnTx/>
                <a:uFillTx/>
                <a:latin typeface="Arial" panose="020B0604020202020204"/>
                <a:ea typeface="+mn-ea"/>
                <a:cs typeface="+mn-cs"/>
              </a:endParaRPr>
            </a:p>
          </p:txBody>
        </p:sp>
        <p:sp>
          <p:nvSpPr>
            <p:cNvPr id="84" name="Rectangle 83">
              <a:extLst>
                <a:ext uri="{FF2B5EF4-FFF2-40B4-BE49-F238E27FC236}">
                  <a16:creationId xmlns:a16="http://schemas.microsoft.com/office/drawing/2014/main" id="{1CDC06DE-8E7A-2341-AB34-273E5E8A05E7}"/>
                </a:ext>
              </a:extLst>
            </p:cNvPr>
            <p:cNvSpPr/>
            <p:nvPr/>
          </p:nvSpPr>
          <p:spPr>
            <a:xfrm>
              <a:off x="2817352" y="3132738"/>
              <a:ext cx="1696617" cy="784830"/>
            </a:xfrm>
            <a:prstGeom prst="rect">
              <a:avLst/>
            </a:prstGeom>
          </p:spPr>
          <p:txBody>
            <a:bodyPr wrap="square" anchor="t">
              <a:spAutoFit/>
            </a:bodyPr>
            <a:lstStyle/>
            <a:p>
              <a:pPr algn="ctr">
                <a:defRPr/>
              </a:pPr>
              <a:r>
                <a:rPr lang="nb-NO" sz="900" b="1">
                  <a:solidFill>
                    <a:srgbClr val="005E58"/>
                  </a:solidFill>
                </a:rPr>
                <a:t>HVILKE AKTIVITETER OG HVA MÅ VI GJØRE FOR Å KOMME VIDERE I PROSESSEN, OG HVEM SKAL GJØRE DET?</a:t>
              </a:r>
              <a:endParaRPr kumimoji="0" lang="nb-NO" sz="900" b="0" i="0" u="none" strike="noStrike" kern="1200" cap="none" spc="0" normalizeH="0" baseline="0" noProof="0">
                <a:ln>
                  <a:noFill/>
                </a:ln>
                <a:solidFill>
                  <a:srgbClr val="2B2929">
                    <a:lumMod val="50000"/>
                    <a:lumOff val="50000"/>
                  </a:srgbClr>
                </a:solidFill>
                <a:effectLst/>
                <a:uLnTx/>
                <a:uFillTx/>
                <a:latin typeface="Arial" panose="020B0604020202020204"/>
                <a:ea typeface="+mn-ea"/>
                <a:cs typeface="+mn-cs"/>
              </a:endParaRPr>
            </a:p>
          </p:txBody>
        </p:sp>
        <p:sp>
          <p:nvSpPr>
            <p:cNvPr id="85" name="Chevron 84">
              <a:extLst>
                <a:ext uri="{FF2B5EF4-FFF2-40B4-BE49-F238E27FC236}">
                  <a16:creationId xmlns:a16="http://schemas.microsoft.com/office/drawing/2014/main" id="{4A4F4EED-3E5E-9C49-B631-8CD514F31434}"/>
                </a:ext>
              </a:extLst>
            </p:cNvPr>
            <p:cNvSpPr/>
            <p:nvPr/>
          </p:nvSpPr>
          <p:spPr>
            <a:xfrm rot="5400000">
              <a:off x="3614484" y="3995511"/>
              <a:ext cx="102351" cy="43915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6" name="Rectangle 85">
              <a:extLst>
                <a:ext uri="{FF2B5EF4-FFF2-40B4-BE49-F238E27FC236}">
                  <a16:creationId xmlns:a16="http://schemas.microsoft.com/office/drawing/2014/main" id="{DCD0986C-DB92-5446-A369-5EE785EF6950}"/>
                </a:ext>
              </a:extLst>
            </p:cNvPr>
            <p:cNvSpPr/>
            <p:nvPr/>
          </p:nvSpPr>
          <p:spPr>
            <a:xfrm>
              <a:off x="2823793" y="4549496"/>
              <a:ext cx="1696617" cy="784830"/>
            </a:xfrm>
            <a:prstGeom prst="rect">
              <a:avLst/>
            </a:prstGeom>
          </p:spPr>
          <p:txBody>
            <a:bodyPr wrap="square" anchor="t">
              <a:spAutoFit/>
            </a:bodyPr>
            <a:lstStyle/>
            <a:p>
              <a:pPr algn="ctr">
                <a:defRPr/>
              </a:pPr>
              <a:r>
                <a:rPr lang="nb-NO" sz="900" b="1">
                  <a:solidFill>
                    <a:srgbClr val="005E58"/>
                  </a:solidFill>
                </a:rPr>
                <a:t>HVIS ANSATTE SER VERDI I AKTIVITENE SOM GJENNOMFØRES, ØKER SANNSYNLIGHETEN FOR SUKSESS</a:t>
              </a:r>
            </a:p>
          </p:txBody>
        </p:sp>
      </p:grpSp>
      <p:grpSp>
        <p:nvGrpSpPr>
          <p:cNvPr id="87" name="Group 86">
            <a:extLst>
              <a:ext uri="{FF2B5EF4-FFF2-40B4-BE49-F238E27FC236}">
                <a16:creationId xmlns:a16="http://schemas.microsoft.com/office/drawing/2014/main" id="{EAE457A9-D3B4-DF42-960C-2D065F77F08F}"/>
              </a:ext>
            </a:extLst>
          </p:cNvPr>
          <p:cNvGrpSpPr/>
          <p:nvPr/>
        </p:nvGrpSpPr>
        <p:grpSpPr>
          <a:xfrm>
            <a:off x="7877523" y="1879654"/>
            <a:ext cx="2365797" cy="3983264"/>
            <a:chOff x="2488775" y="1879654"/>
            <a:chExt cx="2365797" cy="3983264"/>
          </a:xfrm>
        </p:grpSpPr>
        <p:sp>
          <p:nvSpPr>
            <p:cNvPr id="88" name="Rectangle 87">
              <a:extLst>
                <a:ext uri="{FF2B5EF4-FFF2-40B4-BE49-F238E27FC236}">
                  <a16:creationId xmlns:a16="http://schemas.microsoft.com/office/drawing/2014/main" id="{6DC9EB0D-9949-9440-B785-890A951D5956}"/>
                </a:ext>
              </a:extLst>
            </p:cNvPr>
            <p:cNvSpPr/>
            <p:nvPr/>
          </p:nvSpPr>
          <p:spPr>
            <a:xfrm>
              <a:off x="2488775" y="1879654"/>
              <a:ext cx="2365797" cy="39832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9" name="Chevron 88">
              <a:extLst>
                <a:ext uri="{FF2B5EF4-FFF2-40B4-BE49-F238E27FC236}">
                  <a16:creationId xmlns:a16="http://schemas.microsoft.com/office/drawing/2014/main" id="{8CBB3281-1585-3041-B114-C69CE9245556}"/>
                </a:ext>
              </a:extLst>
            </p:cNvPr>
            <p:cNvSpPr/>
            <p:nvPr/>
          </p:nvSpPr>
          <p:spPr>
            <a:xfrm rot="5400000">
              <a:off x="3614483" y="2649538"/>
              <a:ext cx="102351" cy="43915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0" name="Rectangle 89">
              <a:extLst>
                <a:ext uri="{FF2B5EF4-FFF2-40B4-BE49-F238E27FC236}">
                  <a16:creationId xmlns:a16="http://schemas.microsoft.com/office/drawing/2014/main" id="{D6333A10-7D97-6046-B748-5E6AA0F92030}"/>
                </a:ext>
              </a:extLst>
            </p:cNvPr>
            <p:cNvSpPr/>
            <p:nvPr/>
          </p:nvSpPr>
          <p:spPr>
            <a:xfrm>
              <a:off x="2823793" y="2265829"/>
              <a:ext cx="1696616" cy="338554"/>
            </a:xfrm>
            <a:prstGeom prst="rect">
              <a:avLst/>
            </a:prstGeom>
          </p:spPr>
          <p:txBody>
            <a:bodyPr wrap="square" anchor="ctr">
              <a:spAutoFit/>
            </a:bodyPr>
            <a:lstStyle/>
            <a:p>
              <a:pPr lvl="0" algn="ctr">
                <a:defRPr/>
              </a:pPr>
              <a:r>
                <a:rPr lang="nb-NO" sz="1600" b="1">
                  <a:solidFill>
                    <a:srgbClr val="005E58"/>
                  </a:solidFill>
                </a:rPr>
                <a:t>RESULTAT</a:t>
              </a:r>
              <a:endParaRPr kumimoji="0" lang="nb-NO" sz="1800" b="0" i="0" u="none" strike="noStrike" kern="1200" cap="none" spc="0" normalizeH="0" baseline="0" noProof="0">
                <a:ln>
                  <a:noFill/>
                </a:ln>
                <a:solidFill>
                  <a:srgbClr val="005E58"/>
                </a:solidFill>
                <a:effectLst/>
                <a:uLnTx/>
                <a:uFillTx/>
                <a:latin typeface="Arial" panose="020B0604020202020204"/>
                <a:ea typeface="+mn-ea"/>
                <a:cs typeface="+mn-cs"/>
              </a:endParaRPr>
            </a:p>
          </p:txBody>
        </p:sp>
        <p:sp>
          <p:nvSpPr>
            <p:cNvPr id="91" name="Rectangle 90">
              <a:extLst>
                <a:ext uri="{FF2B5EF4-FFF2-40B4-BE49-F238E27FC236}">
                  <a16:creationId xmlns:a16="http://schemas.microsoft.com/office/drawing/2014/main" id="{CABB68E8-4C80-C541-A8DE-C55599A6D9BE}"/>
                </a:ext>
              </a:extLst>
            </p:cNvPr>
            <p:cNvSpPr/>
            <p:nvPr/>
          </p:nvSpPr>
          <p:spPr>
            <a:xfrm>
              <a:off x="2817352" y="3132738"/>
              <a:ext cx="1696617" cy="784830"/>
            </a:xfrm>
            <a:prstGeom prst="rect">
              <a:avLst/>
            </a:prstGeom>
          </p:spPr>
          <p:txBody>
            <a:bodyPr wrap="square" anchor="t">
              <a:spAutoFit/>
            </a:bodyPr>
            <a:lstStyle/>
            <a:p>
              <a:pPr algn="ctr">
                <a:defRPr/>
              </a:pPr>
              <a:r>
                <a:rPr lang="nb-NO" sz="900" b="1">
                  <a:solidFill>
                    <a:schemeClr val="accent1"/>
                  </a:solidFill>
                </a:rPr>
                <a:t>HVA I DEN ENKELTE FASEN SKAL VÆRE GJORT FOR AT DU KAN BEVEGE DEG TIL NESTE FASE? (OUTPUT)</a:t>
              </a:r>
              <a:endParaRPr kumimoji="0" lang="nb-NO" sz="900" b="1" i="0" u="none" strike="noStrike" kern="1200" cap="none" spc="0" normalizeH="0" baseline="0" noProof="0">
                <a:ln>
                  <a:noFill/>
                </a:ln>
                <a:solidFill>
                  <a:schemeClr val="accent1"/>
                </a:solidFill>
                <a:effectLst/>
                <a:uLnTx/>
                <a:uFillTx/>
                <a:latin typeface="Arial" panose="020B0604020202020204"/>
                <a:ea typeface="+mn-ea"/>
                <a:cs typeface="+mn-cs"/>
              </a:endParaRPr>
            </a:p>
          </p:txBody>
        </p:sp>
        <p:sp>
          <p:nvSpPr>
            <p:cNvPr id="92" name="Chevron 91">
              <a:extLst>
                <a:ext uri="{FF2B5EF4-FFF2-40B4-BE49-F238E27FC236}">
                  <a16:creationId xmlns:a16="http://schemas.microsoft.com/office/drawing/2014/main" id="{10916B69-9B79-6C4B-95FF-7AB6D8D18924}"/>
                </a:ext>
              </a:extLst>
            </p:cNvPr>
            <p:cNvSpPr/>
            <p:nvPr/>
          </p:nvSpPr>
          <p:spPr>
            <a:xfrm rot="5400000">
              <a:off x="3614484" y="3995511"/>
              <a:ext cx="102351" cy="43915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3" name="Rectangle 92">
              <a:extLst>
                <a:ext uri="{FF2B5EF4-FFF2-40B4-BE49-F238E27FC236}">
                  <a16:creationId xmlns:a16="http://schemas.microsoft.com/office/drawing/2014/main" id="{37BC62E9-6AE7-4948-B7F7-50FAB04A57A0}"/>
                </a:ext>
              </a:extLst>
            </p:cNvPr>
            <p:cNvSpPr/>
            <p:nvPr/>
          </p:nvSpPr>
          <p:spPr>
            <a:xfrm>
              <a:off x="2823793" y="4549496"/>
              <a:ext cx="1696617" cy="923330"/>
            </a:xfrm>
            <a:prstGeom prst="rect">
              <a:avLst/>
            </a:prstGeom>
          </p:spPr>
          <p:txBody>
            <a:bodyPr wrap="square" anchor="t">
              <a:spAutoFit/>
            </a:bodyPr>
            <a:lstStyle/>
            <a:p>
              <a:pPr algn="ctr">
                <a:defRPr/>
              </a:pPr>
              <a:r>
                <a:rPr lang="nb-NO" sz="900" b="1">
                  <a:solidFill>
                    <a:srgbClr val="005E58"/>
                  </a:solidFill>
                </a:rPr>
                <a:t>SIKRE KVALITET VED Å DESIGNE ET SYSTEM SOM STØTTER OSS MED VEILEDNING OG INFORMASJON TIL RETT TID</a:t>
              </a:r>
            </a:p>
          </p:txBody>
        </p:sp>
      </p:grpSp>
    </p:spTree>
    <p:extLst>
      <p:ext uri="{BB962C8B-B14F-4D97-AF65-F5344CB8AC3E}">
        <p14:creationId xmlns:p14="http://schemas.microsoft.com/office/powerpoint/2010/main" val="758727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22FD-BB8E-4AB9-BD40-836FDA4EEF4E}"/>
              </a:ext>
            </a:extLst>
          </p:cNvPr>
          <p:cNvSpPr>
            <a:spLocks noGrp="1"/>
          </p:cNvSpPr>
          <p:nvPr>
            <p:ph type="title"/>
          </p:nvPr>
        </p:nvSpPr>
        <p:spPr/>
        <p:txBody>
          <a:bodyPr>
            <a:noAutofit/>
          </a:bodyPr>
          <a:lstStyle/>
          <a:p>
            <a:r>
              <a:rPr lang="nb-NO" sz="2800" dirty="0"/>
              <a:t>Eksempel på arbeidsflyt. </a:t>
            </a:r>
            <a:br>
              <a:rPr lang="nb-NO" sz="2800" dirty="0"/>
            </a:br>
            <a:r>
              <a:rPr lang="nb-NO" sz="2800" dirty="0"/>
              <a:t>Vi skal sammen skape en optimal arbeidsflyt.</a:t>
            </a:r>
            <a:endParaRPr lang="en-US" sz="2800" dirty="0"/>
          </a:p>
        </p:txBody>
      </p:sp>
      <p:pic>
        <p:nvPicPr>
          <p:cNvPr id="5" name="Bilde 5">
            <a:extLst>
              <a:ext uri="{FF2B5EF4-FFF2-40B4-BE49-F238E27FC236}">
                <a16:creationId xmlns:a16="http://schemas.microsoft.com/office/drawing/2014/main" id="{CC83142E-C39B-4C24-A80C-FD3D38D96ACC}"/>
              </a:ext>
            </a:extLst>
          </p:cNvPr>
          <p:cNvPicPr>
            <a:picLocks noChangeAspect="1"/>
          </p:cNvPicPr>
          <p:nvPr/>
        </p:nvPicPr>
        <p:blipFill>
          <a:blip r:embed="rId2"/>
          <a:stretch>
            <a:fillRect/>
          </a:stretch>
        </p:blipFill>
        <p:spPr>
          <a:xfrm>
            <a:off x="1069278" y="1692121"/>
            <a:ext cx="10065833" cy="4118050"/>
          </a:xfrm>
          <a:prstGeom prst="rect">
            <a:avLst/>
          </a:prstGeom>
        </p:spPr>
      </p:pic>
      <p:sp>
        <p:nvSpPr>
          <p:cNvPr id="3" name="TekstSylinder 2">
            <a:extLst>
              <a:ext uri="{FF2B5EF4-FFF2-40B4-BE49-F238E27FC236}">
                <a16:creationId xmlns:a16="http://schemas.microsoft.com/office/drawing/2014/main" id="{5F54F986-B979-403D-BCBC-28751D1A86B4}"/>
              </a:ext>
            </a:extLst>
          </p:cNvPr>
          <p:cNvSpPr txBox="1"/>
          <p:nvPr/>
        </p:nvSpPr>
        <p:spPr>
          <a:xfrm rot="2040000">
            <a:off x="8114109" y="1587439"/>
            <a:ext cx="5523421" cy="769441"/>
          </a:xfrm>
          <a:prstGeom prst="rect">
            <a:avLst/>
          </a:prstGeom>
          <a:noFill/>
        </p:spPr>
        <p:txBody>
          <a:bodyPr wrap="square" rtlCol="0">
            <a:spAutoFit/>
          </a:bodyPr>
          <a:lstStyle/>
          <a:p>
            <a:pPr algn="ctr"/>
            <a:r>
              <a:rPr lang="nb-NO" sz="4400" b="1" dirty="0">
                <a:solidFill>
                  <a:srgbClr val="005E58"/>
                </a:solidFill>
                <a:latin typeface="Arial" panose="020B0604020202020204" pitchFamily="34" charset="0"/>
                <a:ea typeface="+mj-ea"/>
                <a:cs typeface="Arial" panose="020B0604020202020204" pitchFamily="34" charset="0"/>
              </a:rPr>
              <a:t>Eksempel</a:t>
            </a:r>
          </a:p>
        </p:txBody>
      </p:sp>
    </p:spTree>
    <p:extLst>
      <p:ext uri="{BB962C8B-B14F-4D97-AF65-F5344CB8AC3E}">
        <p14:creationId xmlns:p14="http://schemas.microsoft.com/office/powerpoint/2010/main" val="225595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22FD-BB8E-4AB9-BD40-836FDA4EEF4E}"/>
              </a:ext>
            </a:extLst>
          </p:cNvPr>
          <p:cNvSpPr>
            <a:spLocks noGrp="1"/>
          </p:cNvSpPr>
          <p:nvPr>
            <p:ph type="title"/>
          </p:nvPr>
        </p:nvSpPr>
        <p:spPr/>
        <p:txBody>
          <a:bodyPr>
            <a:noAutofit/>
          </a:bodyPr>
          <a:lstStyle/>
          <a:p>
            <a:r>
              <a:rPr lang="nb-NO" sz="2800" dirty="0"/>
              <a:t>Eksempel på arbeidsflyt. </a:t>
            </a:r>
            <a:br>
              <a:rPr lang="nb-NO" sz="2800" dirty="0"/>
            </a:br>
            <a:r>
              <a:rPr lang="nb-NO" sz="2800" dirty="0"/>
              <a:t>Vi skal sammen skape en optimal arbeidsflyt.</a:t>
            </a:r>
            <a:endParaRPr lang="en-US" sz="2800" dirty="0"/>
          </a:p>
        </p:txBody>
      </p:sp>
      <p:pic>
        <p:nvPicPr>
          <p:cNvPr id="5" name="Bilde 5">
            <a:extLst>
              <a:ext uri="{FF2B5EF4-FFF2-40B4-BE49-F238E27FC236}">
                <a16:creationId xmlns:a16="http://schemas.microsoft.com/office/drawing/2014/main" id="{CC83142E-C39B-4C24-A80C-FD3D38D96ACC}"/>
              </a:ext>
            </a:extLst>
          </p:cNvPr>
          <p:cNvPicPr>
            <a:picLocks noChangeAspect="1"/>
          </p:cNvPicPr>
          <p:nvPr/>
        </p:nvPicPr>
        <p:blipFill>
          <a:blip r:embed="rId2">
            <a:grayscl/>
          </a:blip>
          <a:stretch>
            <a:fillRect/>
          </a:stretch>
        </p:blipFill>
        <p:spPr>
          <a:xfrm>
            <a:off x="1069278" y="1692121"/>
            <a:ext cx="10065833" cy="4118050"/>
          </a:xfrm>
          <a:prstGeom prst="rect">
            <a:avLst/>
          </a:prstGeom>
        </p:spPr>
      </p:pic>
      <p:sp>
        <p:nvSpPr>
          <p:cNvPr id="3" name="TekstSylinder 2">
            <a:extLst>
              <a:ext uri="{FF2B5EF4-FFF2-40B4-BE49-F238E27FC236}">
                <a16:creationId xmlns:a16="http://schemas.microsoft.com/office/drawing/2014/main" id="{5F54F986-B979-403D-BCBC-28751D1A86B4}"/>
              </a:ext>
            </a:extLst>
          </p:cNvPr>
          <p:cNvSpPr txBox="1"/>
          <p:nvPr/>
        </p:nvSpPr>
        <p:spPr>
          <a:xfrm rot="2040000">
            <a:off x="8114109" y="1587439"/>
            <a:ext cx="5523421" cy="769441"/>
          </a:xfrm>
          <a:prstGeom prst="rect">
            <a:avLst/>
          </a:prstGeom>
          <a:noFill/>
        </p:spPr>
        <p:txBody>
          <a:bodyPr wrap="square" rtlCol="0">
            <a:spAutoFit/>
          </a:bodyPr>
          <a:lstStyle/>
          <a:p>
            <a:pPr algn="ctr"/>
            <a:r>
              <a:rPr lang="nb-NO" sz="4400" b="1" dirty="0">
                <a:solidFill>
                  <a:srgbClr val="005E58"/>
                </a:solidFill>
                <a:latin typeface="Arial" panose="020B0604020202020204" pitchFamily="34" charset="0"/>
                <a:ea typeface="+mj-ea"/>
                <a:cs typeface="Arial" panose="020B0604020202020204" pitchFamily="34" charset="0"/>
              </a:rPr>
              <a:t>Eksempel</a:t>
            </a:r>
          </a:p>
        </p:txBody>
      </p:sp>
      <p:sp>
        <p:nvSpPr>
          <p:cNvPr id="12" name="Speech Bubble: Rectangle with Corners Rounded 2">
            <a:extLst>
              <a:ext uri="{FF2B5EF4-FFF2-40B4-BE49-F238E27FC236}">
                <a16:creationId xmlns:a16="http://schemas.microsoft.com/office/drawing/2014/main" id="{5A4A1A97-59A9-44C8-9C36-494DFD7660D4}"/>
              </a:ext>
            </a:extLst>
          </p:cNvPr>
          <p:cNvSpPr/>
          <p:nvPr/>
        </p:nvSpPr>
        <p:spPr>
          <a:xfrm>
            <a:off x="7956356" y="4811423"/>
            <a:ext cx="2631945" cy="916231"/>
          </a:xfrm>
          <a:prstGeom prst="wedgeRoundRectCallout">
            <a:avLst>
              <a:gd name="adj1" fmla="val -67476"/>
              <a:gd name="adj2" fmla="val 21882"/>
              <a:gd name="adj3" fmla="val 16667"/>
            </a:avLst>
          </a:prstGeom>
          <a:solidFill>
            <a:schemeClr val="accent6"/>
          </a:solidFill>
          <a:ln>
            <a:noFill/>
          </a:ln>
          <a:effectLst>
            <a:outerShdw blurRad="9144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nb-NO" sz="1400" b="1" dirty="0">
                <a:solidFill>
                  <a:schemeClr val="bg1"/>
                </a:solidFill>
              </a:rPr>
              <a:t>RESULTAT</a:t>
            </a:r>
            <a:endParaRPr lang="nb-NO" sz="1400" b="1" dirty="0">
              <a:solidFill>
                <a:schemeClr val="bg1"/>
              </a:solidFill>
              <a:cs typeface="Arial"/>
            </a:endParaRPr>
          </a:p>
          <a:p>
            <a:r>
              <a:rPr lang="nb-NO" sz="1200" dirty="0">
                <a:solidFill>
                  <a:schemeClr val="bg1"/>
                </a:solidFill>
              </a:rPr>
              <a:t>Hva i den enkelte fasen skal være gjort for at du kan bevege deg til neste fase?</a:t>
            </a:r>
            <a:endParaRPr lang="nb-NO" sz="1200" dirty="0">
              <a:solidFill>
                <a:schemeClr val="bg1"/>
              </a:solidFill>
              <a:cs typeface="Arial"/>
            </a:endParaRPr>
          </a:p>
        </p:txBody>
      </p:sp>
      <p:sp>
        <p:nvSpPr>
          <p:cNvPr id="14" name="Speech Bubble: Rectangle with Corners Rounded 4">
            <a:extLst>
              <a:ext uri="{FF2B5EF4-FFF2-40B4-BE49-F238E27FC236}">
                <a16:creationId xmlns:a16="http://schemas.microsoft.com/office/drawing/2014/main" id="{3C7E95BF-E689-4D4C-90A1-4CA4C62AB74A}"/>
              </a:ext>
            </a:extLst>
          </p:cNvPr>
          <p:cNvSpPr/>
          <p:nvPr/>
        </p:nvSpPr>
        <p:spPr>
          <a:xfrm>
            <a:off x="3836219" y="2004769"/>
            <a:ext cx="2631945" cy="916232"/>
          </a:xfrm>
          <a:prstGeom prst="wedgeRoundRectCallout">
            <a:avLst>
              <a:gd name="adj1" fmla="val -64911"/>
              <a:gd name="adj2" fmla="val -19826"/>
              <a:gd name="adj3" fmla="val 16667"/>
            </a:avLst>
          </a:prstGeom>
          <a:solidFill>
            <a:schemeClr val="accent6"/>
          </a:solidFill>
          <a:ln>
            <a:noFill/>
          </a:ln>
          <a:effectLst>
            <a:outerShdw blurRad="9144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nb-NO" sz="1400" b="1" dirty="0">
                <a:solidFill>
                  <a:schemeClr val="bg1"/>
                </a:solidFill>
              </a:rPr>
              <a:t>HENSIKT</a:t>
            </a:r>
            <a:br>
              <a:rPr lang="nb-NO" sz="1400" b="1" dirty="0"/>
            </a:br>
            <a:r>
              <a:rPr lang="nb-NO" sz="1200" dirty="0">
                <a:solidFill>
                  <a:schemeClr val="bg1"/>
                </a:solidFill>
              </a:rPr>
              <a:t>Hva er hensikten og hvilken verdien skaper det for kunden i hvert trinn</a:t>
            </a:r>
            <a:endParaRPr lang="nb-NO" sz="1200" dirty="0">
              <a:solidFill>
                <a:schemeClr val="bg1"/>
              </a:solidFill>
              <a:cs typeface="Arial"/>
            </a:endParaRPr>
          </a:p>
        </p:txBody>
      </p:sp>
      <p:sp>
        <p:nvSpPr>
          <p:cNvPr id="16" name="Speech Bubble: Rectangle with Corners Rounded 6">
            <a:extLst>
              <a:ext uri="{FF2B5EF4-FFF2-40B4-BE49-F238E27FC236}">
                <a16:creationId xmlns:a16="http://schemas.microsoft.com/office/drawing/2014/main" id="{B423B022-25A0-4823-9E5F-BEDC2E2C78BD}"/>
              </a:ext>
            </a:extLst>
          </p:cNvPr>
          <p:cNvSpPr/>
          <p:nvPr/>
        </p:nvSpPr>
        <p:spPr>
          <a:xfrm>
            <a:off x="5179600" y="3631120"/>
            <a:ext cx="2631945" cy="916232"/>
          </a:xfrm>
          <a:prstGeom prst="wedgeRoundRectCallout">
            <a:avLst>
              <a:gd name="adj1" fmla="val -65859"/>
              <a:gd name="adj2" fmla="val -20796"/>
              <a:gd name="adj3" fmla="val 16667"/>
            </a:avLst>
          </a:prstGeom>
          <a:solidFill>
            <a:schemeClr val="accent6"/>
          </a:solidFill>
          <a:ln>
            <a:noFill/>
          </a:ln>
          <a:effectLst>
            <a:outerShdw blurRad="9144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nb-NO" sz="1400" b="1" dirty="0">
                <a:solidFill>
                  <a:schemeClr val="bg1"/>
                </a:solidFill>
              </a:rPr>
              <a:t>AKTIVITETER</a:t>
            </a:r>
            <a:r>
              <a:rPr lang="nb-NO" sz="1200" b="1" dirty="0">
                <a:solidFill>
                  <a:schemeClr val="bg1"/>
                </a:solidFill>
              </a:rPr>
              <a:t> </a:t>
            </a:r>
            <a:br>
              <a:rPr lang="nb-NO" sz="1200" b="1" dirty="0"/>
            </a:br>
            <a:r>
              <a:rPr lang="nb-NO" sz="1200" dirty="0">
                <a:solidFill>
                  <a:schemeClr val="bg1"/>
                </a:solidFill>
              </a:rPr>
              <a:t>Hva må vi gjøre for å komme videre i prosessen, og hvem skal gjøre det?</a:t>
            </a:r>
            <a:endParaRPr lang="en-US" sz="1200" dirty="0">
              <a:solidFill>
                <a:schemeClr val="bg1"/>
              </a:solidFill>
              <a:cs typeface="Arial"/>
            </a:endParaRPr>
          </a:p>
        </p:txBody>
      </p:sp>
    </p:spTree>
    <p:extLst>
      <p:ext uri="{BB962C8B-B14F-4D97-AF65-F5344CB8AC3E}">
        <p14:creationId xmlns:p14="http://schemas.microsoft.com/office/powerpoint/2010/main" val="2610536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8TsGz4NiL.kOpjbNEG7xw"/>
</p:tagLst>
</file>

<file path=ppt/theme/theme1.xml><?xml version="1.0" encoding="utf-8"?>
<a:theme xmlns:a="http://schemas.openxmlformats.org/drawingml/2006/main" name="Title slides and deviders ">
  <a:themeElements>
    <a:clrScheme name="Custom 2">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itle slides and deviders ">
  <a:themeElements>
    <a:clrScheme name="Custom 2">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tent slides">
  <a:themeElements>
    <a:clrScheme name="SuperOffice">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slides">
  <a:themeElements>
    <a:clrScheme name="SuperOffice">
      <a:dk1>
        <a:srgbClr val="2B2929"/>
      </a:dk1>
      <a:lt1>
        <a:srgbClr val="FFFFFF"/>
      </a:lt1>
      <a:dk2>
        <a:srgbClr val="F1F7F5"/>
      </a:dk2>
      <a:lt2>
        <a:srgbClr val="A6D3DD"/>
      </a:lt2>
      <a:accent1>
        <a:srgbClr val="005E58"/>
      </a:accent1>
      <a:accent2>
        <a:srgbClr val="F1F7F5"/>
      </a:accent2>
      <a:accent3>
        <a:srgbClr val="EF7445"/>
      </a:accent3>
      <a:accent4>
        <a:srgbClr val="FC8A5E"/>
      </a:accent4>
      <a:accent5>
        <a:srgbClr val="A6D3DD"/>
      </a:accent5>
      <a:accent6>
        <a:srgbClr val="30B393"/>
      </a:accent6>
      <a:hlink>
        <a:srgbClr val="005E58"/>
      </a:hlink>
      <a:folHlink>
        <a:srgbClr val="D4450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8DDB2A6F8E7D2458FF5853B25AC807C" ma:contentTypeVersion="6" ma:contentTypeDescription="Opprett et nytt dokument." ma:contentTypeScope="" ma:versionID="d1e826d0b216da67e0d48f0643f7d27c">
  <xsd:schema xmlns:xsd="http://www.w3.org/2001/XMLSchema" xmlns:xs="http://www.w3.org/2001/XMLSchema" xmlns:p="http://schemas.microsoft.com/office/2006/metadata/properties" xmlns:ns2="efd2af32-ac93-4c82-8fdd-7c4dbca48b46" xmlns:ns3="cdd43a3e-81f5-428d-93ff-d3ea02b7e06d" targetNamespace="http://schemas.microsoft.com/office/2006/metadata/properties" ma:root="true" ma:fieldsID="0fad10e66390838717f78eb4376d9638" ns2:_="" ns3:_="">
    <xsd:import namespace="efd2af32-ac93-4c82-8fdd-7c4dbca48b46"/>
    <xsd:import namespace="cdd43a3e-81f5-428d-93ff-d3ea02b7e0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d2af32-ac93-4c82-8fdd-7c4dbca48b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d43a3e-81f5-428d-93ff-d3ea02b7e06d"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dd43a3e-81f5-428d-93ff-d3ea02b7e06d">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FBCE1D-917F-40BE-A0B6-4403EA002B3B}"/>
</file>

<file path=customXml/itemProps2.xml><?xml version="1.0" encoding="utf-8"?>
<ds:datastoreItem xmlns:ds="http://schemas.openxmlformats.org/officeDocument/2006/customXml" ds:itemID="{8BD12BC1-D915-4EA3-BDFB-473D07A0BE21}">
  <ds:schemaRefs>
    <ds:schemaRef ds:uri="http://www.w3.org/XML/1998/namespace"/>
    <ds:schemaRef ds:uri="http://schemas.microsoft.com/office/infopath/2007/PartnerControls"/>
    <ds:schemaRef ds:uri="http://purl.org/dc/elements/1.1/"/>
    <ds:schemaRef ds:uri="http://schemas.microsoft.com/office/2006/metadata/properties"/>
    <ds:schemaRef ds:uri="7f39bb16-fd68-45bf-bae2-c6816d6a4299"/>
    <ds:schemaRef ds:uri="http://purl.org/dc/terms/"/>
    <ds:schemaRef ds:uri="http://purl.org/dc/dcmitype/"/>
    <ds:schemaRef ds:uri="http://schemas.microsoft.com/office/2006/documentManagement/types"/>
    <ds:schemaRef ds:uri="http://schemas.openxmlformats.org/package/2006/metadata/core-properties"/>
    <ds:schemaRef ds:uri="bd3b1102-7859-4ec0-9fbc-131478542fc4"/>
  </ds:schemaRefs>
</ds:datastoreItem>
</file>

<file path=customXml/itemProps3.xml><?xml version="1.0" encoding="utf-8"?>
<ds:datastoreItem xmlns:ds="http://schemas.openxmlformats.org/officeDocument/2006/customXml" ds:itemID="{2DAE4715-1471-42F2-87D8-68F375FDF9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925</Words>
  <Application>Microsoft Office PowerPoint</Application>
  <PresentationFormat>Widescreen</PresentationFormat>
  <Paragraphs>87</Paragraphs>
  <Slides>13</Slides>
  <Notes>2</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Title slides and deviders </vt:lpstr>
      <vt:lpstr>1_Title slides and deviders </vt:lpstr>
      <vt:lpstr>4_Content slides</vt:lpstr>
      <vt:lpstr>Content slides</vt:lpstr>
      <vt:lpstr>Forberedelser til WORKFLOW WORKSHOP</vt:lpstr>
      <vt:lpstr>Formål med Workflow workshop</vt:lpstr>
      <vt:lpstr>Agenda for Workflow workshop</vt:lpstr>
      <vt:lpstr>Deres forberedelser</vt:lpstr>
      <vt:lpstr>Deres forberedelser, forts.</vt:lpstr>
      <vt:lpstr>HVA BØR VI TENKE PÅ? DESIGN AV ARBEIDSFLYT (PROSESS)</vt:lpstr>
      <vt:lpstr>Hvordan skal vi oppnå en optimal arbeidsflyt? 3 VIKTIGE FOKUSOMRÅDER</vt:lpstr>
      <vt:lpstr>Eksempel på arbeidsflyt.  Vi skal sammen skape en optimal arbeidsflyt.</vt:lpstr>
      <vt:lpstr>Eksempel på arbeidsflyt.  Vi skal sammen skape en optimal arbeidsflyt.</vt:lpstr>
      <vt:lpstr>Eksempel på arbeidsflyt.  Vi skal sammen skape en optimal arbeidsflyt.</vt:lpstr>
      <vt:lpstr>Den endelige arbeidsflyten vil da hjelpe oss å konfigurere systemet samt støtte dere i det daglige</vt:lpstr>
      <vt:lpstr>Punkter til ettertanke ved prosessdesign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DE02 - Workflow workshop - Prepletter</dc:title>
  <dc:creator>Søren Fur Fischer</dc:creator>
  <cp:lastModifiedBy>Daniel Nguyen</cp:lastModifiedBy>
  <cp:revision>64</cp:revision>
  <dcterms:created xsi:type="dcterms:W3CDTF">2020-06-05T10:46:50Z</dcterms:created>
  <dcterms:modified xsi:type="dcterms:W3CDTF">2022-01-18T11:01:28Z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0x010100F8DDB2A6F8E7D2458FF5853B25AC807C</vt:lpwstr>
  </property>
  <property fmtid="{D5CDD505-2E9C-101B-9397-08002B2CF9AE}" pid="3" name="Order">
    <vt:r8>2000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