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10" r:id="rId6"/>
    <p:sldMasterId id="2147483752" r:id="rId7"/>
  </p:sldMasterIdLst>
  <p:notesMasterIdLst>
    <p:notesMasterId r:id="rId25"/>
  </p:notesMasterIdLst>
  <p:sldIdLst>
    <p:sldId id="257" r:id="rId8"/>
    <p:sldId id="1731651280" r:id="rId9"/>
    <p:sldId id="1731651288" r:id="rId10"/>
    <p:sldId id="267" r:id="rId11"/>
    <p:sldId id="1731651317" r:id="rId12"/>
    <p:sldId id="1731651319" r:id="rId13"/>
    <p:sldId id="1731651322" r:id="rId14"/>
    <p:sldId id="1731651297" r:id="rId15"/>
    <p:sldId id="306" r:id="rId16"/>
    <p:sldId id="1731651318" r:id="rId17"/>
    <p:sldId id="1731651289" r:id="rId18"/>
    <p:sldId id="1731651320" r:id="rId19"/>
    <p:sldId id="1731651321" r:id="rId20"/>
    <p:sldId id="1731651296" r:id="rId21"/>
    <p:sldId id="1731651312" r:id="rId22"/>
    <p:sldId id="1731651311" r:id="rId23"/>
    <p:sldId id="1731651254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ivind Urdal" initials="ØU" lastIdx="1" clrIdx="0">
    <p:extLst>
      <p:ext uri="{19B8F6BF-5375-455C-9EA6-DF929625EA0E}">
        <p15:presenceInfo xmlns:p15="http://schemas.microsoft.com/office/powerpoint/2012/main" userId="S::urdal@superoffice.com::a519fee0-b56b-489a-8ee4-66b2d8616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929"/>
    <a:srgbClr val="FC8B5F"/>
    <a:srgbClr val="38B293"/>
    <a:srgbClr val="0B5F59"/>
    <a:srgbClr val="7B7B7B"/>
    <a:srgbClr val="B2B2B2"/>
    <a:srgbClr val="A6D3DD"/>
    <a:srgbClr val="304D6C"/>
    <a:srgbClr val="D34516"/>
    <a:srgbClr val="EF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5AB5C-ABCB-5844-BA33-1A3312AAA507}" v="13" dt="2021-09-02T11:14:23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ivind Urdal" userId="a519fee0-b56b-489a-8ee4-66b2d8616237" providerId="ADAL" clId="{024B0DA0-5A5B-48A0-86D2-45877B85EF48}"/>
    <pc:docChg chg="undo custSel delSld modSld">
      <pc:chgData name="Øivind Urdal" userId="a519fee0-b56b-489a-8ee4-66b2d8616237" providerId="ADAL" clId="{024B0DA0-5A5B-48A0-86D2-45877B85EF48}" dt="2021-05-06T20:22:48.264" v="37"/>
      <pc:docMkLst>
        <pc:docMk/>
      </pc:docMkLst>
      <pc:sldChg chg="del">
        <pc:chgData name="Øivind Urdal" userId="a519fee0-b56b-489a-8ee4-66b2d8616237" providerId="ADAL" clId="{024B0DA0-5A5B-48A0-86D2-45877B85EF48}" dt="2021-05-06T20:11:32.156" v="3" actId="47"/>
        <pc:sldMkLst>
          <pc:docMk/>
          <pc:sldMk cId="2033809650" sldId="1731650555"/>
        </pc:sldMkLst>
      </pc:sldChg>
      <pc:sldChg chg="addSp modSp mod">
        <pc:chgData name="Øivind Urdal" userId="a519fee0-b56b-489a-8ee4-66b2d8616237" providerId="ADAL" clId="{024B0DA0-5A5B-48A0-86D2-45877B85EF48}" dt="2021-05-06T20:17:28.939" v="36" actId="1076"/>
        <pc:sldMkLst>
          <pc:docMk/>
          <pc:sldMk cId="2832244377" sldId="1731650620"/>
        </pc:sldMkLst>
        <pc:picChg chg="add mod">
          <ac:chgData name="Øivind Urdal" userId="a519fee0-b56b-489a-8ee4-66b2d8616237" providerId="ADAL" clId="{024B0DA0-5A5B-48A0-86D2-45877B85EF48}" dt="2021-05-06T20:17:28.939" v="36" actId="1076"/>
          <ac:picMkLst>
            <pc:docMk/>
            <pc:sldMk cId="2832244377" sldId="1731650620"/>
            <ac:picMk id="5" creationId="{499E574E-2684-4C29-A406-B098C8B883E2}"/>
          </ac:picMkLst>
        </pc:picChg>
      </pc:sldChg>
      <pc:sldChg chg="addSp delSp modSp mod">
        <pc:chgData name="Øivind Urdal" userId="a519fee0-b56b-489a-8ee4-66b2d8616237" providerId="ADAL" clId="{024B0DA0-5A5B-48A0-86D2-45877B85EF48}" dt="2021-05-06T20:10:28.035" v="2"/>
        <pc:sldMkLst>
          <pc:docMk/>
          <pc:sldMk cId="3858476064" sldId="1731650634"/>
        </pc:sldMkLst>
        <pc:spChg chg="add mod">
          <ac:chgData name="Øivind Urdal" userId="a519fee0-b56b-489a-8ee4-66b2d8616237" providerId="ADAL" clId="{024B0DA0-5A5B-48A0-86D2-45877B85EF48}" dt="2021-05-06T20:10:28.035" v="2"/>
          <ac:spMkLst>
            <pc:docMk/>
            <pc:sldMk cId="3858476064" sldId="1731650634"/>
            <ac:spMk id="31" creationId="{CDD0BA61-E748-4B55-AF31-CD6A714163CD}"/>
          </ac:spMkLst>
        </pc:spChg>
        <pc:spChg chg="del mod">
          <ac:chgData name="Øivind Urdal" userId="a519fee0-b56b-489a-8ee4-66b2d8616237" providerId="ADAL" clId="{024B0DA0-5A5B-48A0-86D2-45877B85EF48}" dt="2021-05-06T20:10:26.839" v="1" actId="478"/>
          <ac:spMkLst>
            <pc:docMk/>
            <pc:sldMk cId="3858476064" sldId="1731650634"/>
            <ac:spMk id="50" creationId="{0C1A5F9B-703A-4170-80E8-F4DAA74AB105}"/>
          </ac:spMkLst>
        </pc:spChg>
      </pc:sldChg>
      <pc:sldChg chg="modSp mod">
        <pc:chgData name="Øivind Urdal" userId="a519fee0-b56b-489a-8ee4-66b2d8616237" providerId="ADAL" clId="{024B0DA0-5A5B-48A0-86D2-45877B85EF48}" dt="2021-05-06T20:11:53.557" v="4"/>
        <pc:sldMkLst>
          <pc:docMk/>
          <pc:sldMk cId="1311927452" sldId="1731651254"/>
        </pc:sldMkLst>
        <pc:spChg chg="mod">
          <ac:chgData name="Øivind Urdal" userId="a519fee0-b56b-489a-8ee4-66b2d8616237" providerId="ADAL" clId="{024B0DA0-5A5B-48A0-86D2-45877B85EF48}" dt="2021-05-06T20:11:53.557" v="4"/>
          <ac:spMkLst>
            <pc:docMk/>
            <pc:sldMk cId="1311927452" sldId="1731651254"/>
            <ac:spMk id="9" creationId="{E1577D4F-F5DF-1D4C-8B62-C43F634EFC31}"/>
          </ac:spMkLst>
        </pc:spChg>
      </pc:sldChg>
      <pc:sldChg chg="modSp mod">
        <pc:chgData name="Øivind Urdal" userId="a519fee0-b56b-489a-8ee4-66b2d8616237" providerId="ADAL" clId="{024B0DA0-5A5B-48A0-86D2-45877B85EF48}" dt="2021-05-06T20:22:48.264" v="37"/>
        <pc:sldMkLst>
          <pc:docMk/>
          <pc:sldMk cId="3072571219" sldId="1731651312"/>
        </pc:sldMkLst>
        <pc:spChg chg="mod">
          <ac:chgData name="Øivind Urdal" userId="a519fee0-b56b-489a-8ee4-66b2d8616237" providerId="ADAL" clId="{024B0DA0-5A5B-48A0-86D2-45877B85EF48}" dt="2021-05-06T20:22:48.264" v="37"/>
          <ac:spMkLst>
            <pc:docMk/>
            <pc:sldMk cId="3072571219" sldId="1731651312"/>
            <ac:spMk id="23" creationId="{FF871E11-DB6E-D440-A615-80F2B4406387}"/>
          </ac:spMkLst>
        </pc:spChg>
        <pc:spChg chg="mod">
          <ac:chgData name="Øivind Urdal" userId="a519fee0-b56b-489a-8ee4-66b2d8616237" providerId="ADAL" clId="{024B0DA0-5A5B-48A0-86D2-45877B85EF48}" dt="2021-05-06T20:13:40.879" v="8" actId="108"/>
          <ac:spMkLst>
            <pc:docMk/>
            <pc:sldMk cId="3072571219" sldId="1731651312"/>
            <ac:spMk id="55" creationId="{4F2CCA2A-B579-DE41-9DE5-4B03A53BF641}"/>
          </ac:spMkLst>
        </pc:spChg>
        <pc:spChg chg="mod">
          <ac:chgData name="Øivind Urdal" userId="a519fee0-b56b-489a-8ee4-66b2d8616237" providerId="ADAL" clId="{024B0DA0-5A5B-48A0-86D2-45877B85EF48}" dt="2021-05-06T20:14:29.405" v="11" actId="113"/>
          <ac:spMkLst>
            <pc:docMk/>
            <pc:sldMk cId="3072571219" sldId="1731651312"/>
            <ac:spMk id="57" creationId="{889DD67A-3ABC-BC4E-85A4-114A578D2CB8}"/>
          </ac:spMkLst>
        </pc:spChg>
      </pc:sldChg>
    </pc:docChg>
  </pc:docChgLst>
  <pc:docChgLst>
    <pc:chgData name="Øivind Urdal" userId="a519fee0-b56b-489a-8ee4-66b2d8616237" providerId="ADAL" clId="{A8E73146-E771-4B84-AAA8-AC3479B8061A}"/>
    <pc:docChg chg="undo custSel addSld delSld modSld">
      <pc:chgData name="Øivind Urdal" userId="a519fee0-b56b-489a-8ee4-66b2d8616237" providerId="ADAL" clId="{A8E73146-E771-4B84-AAA8-AC3479B8061A}" dt="2021-05-19T07:19:48.623" v="1183" actId="6549"/>
      <pc:docMkLst>
        <pc:docMk/>
      </pc:docMkLst>
      <pc:sldChg chg="addSp modSp mod modClrScheme chgLayout">
        <pc:chgData name="Øivind Urdal" userId="a519fee0-b56b-489a-8ee4-66b2d8616237" providerId="ADAL" clId="{A8E73146-E771-4B84-AAA8-AC3479B8061A}" dt="2021-05-18T07:47:08.153" v="102" actId="1076"/>
        <pc:sldMkLst>
          <pc:docMk/>
          <pc:sldMk cId="148608899" sldId="257"/>
        </pc:sldMkLst>
        <pc:spChg chg="mod ord">
          <ac:chgData name="Øivind Urdal" userId="a519fee0-b56b-489a-8ee4-66b2d8616237" providerId="ADAL" clId="{A8E73146-E771-4B84-AAA8-AC3479B8061A}" dt="2021-05-18T07:46:24.846" v="98" actId="2711"/>
          <ac:spMkLst>
            <pc:docMk/>
            <pc:sldMk cId="148608899" sldId="257"/>
            <ac:spMk id="2" creationId="{159EF414-56B9-5646-9FB2-67D62E13AE48}"/>
          </ac:spMkLst>
        </pc:spChg>
        <pc:spChg chg="mod ord">
          <ac:chgData name="Øivind Urdal" userId="a519fee0-b56b-489a-8ee4-66b2d8616237" providerId="ADAL" clId="{A8E73146-E771-4B84-AAA8-AC3479B8061A}" dt="2021-05-18T07:47:08.153" v="102" actId="1076"/>
          <ac:spMkLst>
            <pc:docMk/>
            <pc:sldMk cId="148608899" sldId="257"/>
            <ac:spMk id="3" creationId="{6EBE632B-89EB-CA4E-8148-46AF72B3DFBA}"/>
          </ac:spMkLst>
        </pc:spChg>
        <pc:spChg chg="add mod">
          <ac:chgData name="Øivind Urdal" userId="a519fee0-b56b-489a-8ee4-66b2d8616237" providerId="ADAL" clId="{A8E73146-E771-4B84-AAA8-AC3479B8061A}" dt="2021-05-18T07:46:43.477" v="100" actId="14100"/>
          <ac:spMkLst>
            <pc:docMk/>
            <pc:sldMk cId="148608899" sldId="257"/>
            <ac:spMk id="4" creationId="{742B9E3A-1F53-4750-BCCB-3F12AAA9C209}"/>
          </ac:spMkLst>
        </pc:spChg>
        <pc:spChg chg="add mod">
          <ac:chgData name="Øivind Urdal" userId="a519fee0-b56b-489a-8ee4-66b2d8616237" providerId="ADAL" clId="{A8E73146-E771-4B84-AAA8-AC3479B8061A}" dt="2021-05-18T07:42:19.785" v="85" actId="27636"/>
          <ac:spMkLst>
            <pc:docMk/>
            <pc:sldMk cId="148608899" sldId="257"/>
            <ac:spMk id="6" creationId="{2687CCB9-34C1-4E34-B13E-21D7BCCA5955}"/>
          </ac:spMkLst>
        </pc:spChg>
        <pc:spChg chg="add mod">
          <ac:chgData name="Øivind Urdal" userId="a519fee0-b56b-489a-8ee4-66b2d8616237" providerId="ADAL" clId="{A8E73146-E771-4B84-AAA8-AC3479B8061A}" dt="2021-05-18T07:45:40.997" v="93" actId="1076"/>
          <ac:spMkLst>
            <pc:docMk/>
            <pc:sldMk cId="148608899" sldId="257"/>
            <ac:spMk id="9" creationId="{6AA8F21A-4A23-4911-A3B8-76F44F54D9A7}"/>
          </ac:spMkLst>
        </pc:spChg>
        <pc:picChg chg="add mod">
          <ac:chgData name="Øivind Urdal" userId="a519fee0-b56b-489a-8ee4-66b2d8616237" providerId="ADAL" clId="{A8E73146-E771-4B84-AAA8-AC3479B8061A}" dt="2021-05-18T07:41:14.486" v="66" actId="1076"/>
          <ac:picMkLst>
            <pc:docMk/>
            <pc:sldMk cId="148608899" sldId="257"/>
            <ac:picMk id="5" creationId="{F74ACAD9-36C7-461B-AA72-3158660E13C9}"/>
          </ac:picMkLst>
        </pc:picChg>
        <pc:picChg chg="add mod ord">
          <ac:chgData name="Øivind Urdal" userId="a519fee0-b56b-489a-8ee4-66b2d8616237" providerId="ADAL" clId="{A8E73146-E771-4B84-AAA8-AC3479B8061A}" dt="2021-05-18T07:46:04.224" v="97" actId="1076"/>
          <ac:picMkLst>
            <pc:docMk/>
            <pc:sldMk cId="148608899" sldId="257"/>
            <ac:picMk id="8" creationId="{DA99006D-399D-4301-A79F-29A41DEC91B1}"/>
          </ac:picMkLst>
        </pc:picChg>
      </pc:sldChg>
      <pc:sldChg chg="modSp mod">
        <pc:chgData name="Øivind Urdal" userId="a519fee0-b56b-489a-8ee4-66b2d8616237" providerId="ADAL" clId="{A8E73146-E771-4B84-AAA8-AC3479B8061A}" dt="2021-05-18T12:55:59.618" v="627" actId="13926"/>
        <pc:sldMkLst>
          <pc:docMk/>
          <pc:sldMk cId="1203316686" sldId="259"/>
        </pc:sldMkLst>
        <pc:graphicFrameChg chg="mod modGraphic">
          <ac:chgData name="Øivind Urdal" userId="a519fee0-b56b-489a-8ee4-66b2d8616237" providerId="ADAL" clId="{A8E73146-E771-4B84-AAA8-AC3479B8061A}" dt="2021-05-18T12:55:59.618" v="627" actId="13926"/>
          <ac:graphicFrameMkLst>
            <pc:docMk/>
            <pc:sldMk cId="1203316686" sldId="259"/>
            <ac:graphicFrameMk id="4" creationId="{4BF889A1-938E-234F-B4E8-5E05AFAE382F}"/>
          </ac:graphicFrameMkLst>
        </pc:graphicFrameChg>
      </pc:sldChg>
      <pc:sldChg chg="addSp delSp modSp del mod delCm">
        <pc:chgData name="Øivind Urdal" userId="a519fee0-b56b-489a-8ee4-66b2d8616237" providerId="ADAL" clId="{A8E73146-E771-4B84-AAA8-AC3479B8061A}" dt="2021-05-19T07:19:48.623" v="1183" actId="6549"/>
        <pc:sldMkLst>
          <pc:docMk/>
          <pc:sldMk cId="3943942891" sldId="267"/>
        </pc:sldMkLst>
        <pc:spChg chg="mod">
          <ac:chgData name="Øivind Urdal" userId="a519fee0-b56b-489a-8ee4-66b2d8616237" providerId="ADAL" clId="{A8E73146-E771-4B84-AAA8-AC3479B8061A}" dt="2021-05-18T07:50:57.734" v="115" actId="20577"/>
          <ac:spMkLst>
            <pc:docMk/>
            <pc:sldMk cId="3943942891" sldId="267"/>
            <ac:spMk id="2" creationId="{15840884-2B48-864A-9AFE-A0D66147E81E}"/>
          </ac:spMkLst>
        </pc:spChg>
        <pc:spChg chg="mod">
          <ac:chgData name="Øivind Urdal" userId="a519fee0-b56b-489a-8ee4-66b2d8616237" providerId="ADAL" clId="{A8E73146-E771-4B84-AAA8-AC3479B8061A}" dt="2021-05-19T07:19:48.623" v="1183" actId="6549"/>
          <ac:spMkLst>
            <pc:docMk/>
            <pc:sldMk cId="3943942891" sldId="267"/>
            <ac:spMk id="4" creationId="{97BBE5ED-6D6E-7845-A284-8053C9CAF4FE}"/>
          </ac:spMkLst>
        </pc:spChg>
        <pc:spChg chg="add mod">
          <ac:chgData name="Øivind Urdal" userId="a519fee0-b56b-489a-8ee4-66b2d8616237" providerId="ADAL" clId="{A8E73146-E771-4B84-AAA8-AC3479B8061A}" dt="2021-05-18T07:50:47.399" v="112" actId="478"/>
          <ac:spMkLst>
            <pc:docMk/>
            <pc:sldMk cId="3943942891" sldId="267"/>
            <ac:spMk id="5" creationId="{88B8DE9E-DECE-4E36-BB84-50747D28A127}"/>
          </ac:spMkLst>
        </pc:spChg>
        <pc:picChg chg="add mod">
          <ac:chgData name="Øivind Urdal" userId="a519fee0-b56b-489a-8ee4-66b2d8616237" providerId="ADAL" clId="{A8E73146-E771-4B84-AAA8-AC3479B8061A}" dt="2021-05-18T07:55:07.812" v="202" actId="1076"/>
          <ac:picMkLst>
            <pc:docMk/>
            <pc:sldMk cId="3943942891" sldId="267"/>
            <ac:picMk id="7" creationId="{F91D5D19-E11B-4961-B291-1A2BCC263EE2}"/>
          </ac:picMkLst>
        </pc:picChg>
        <pc:picChg chg="del">
          <ac:chgData name="Øivind Urdal" userId="a519fee0-b56b-489a-8ee4-66b2d8616237" providerId="ADAL" clId="{A8E73146-E771-4B84-AAA8-AC3479B8061A}" dt="2021-05-18T07:50:47.399" v="112" actId="478"/>
          <ac:picMkLst>
            <pc:docMk/>
            <pc:sldMk cId="3943942891" sldId="267"/>
            <ac:picMk id="8" creationId="{EC4AAB52-41D1-F046-8BE8-40FB9692EF2F}"/>
          </ac:picMkLst>
        </pc:picChg>
      </pc:sldChg>
      <pc:sldChg chg="delSp modSp mod">
        <pc:chgData name="Øivind Urdal" userId="a519fee0-b56b-489a-8ee4-66b2d8616237" providerId="ADAL" clId="{A8E73146-E771-4B84-AAA8-AC3479B8061A}" dt="2021-05-18T12:57:40.426" v="705" actId="478"/>
        <pc:sldMkLst>
          <pc:docMk/>
          <pc:sldMk cId="979530887" sldId="293"/>
        </pc:sldMkLst>
        <pc:spChg chg="mod">
          <ac:chgData name="Øivind Urdal" userId="a519fee0-b56b-489a-8ee4-66b2d8616237" providerId="ADAL" clId="{A8E73146-E771-4B84-AAA8-AC3479B8061A}" dt="2021-05-18T11:29:09.142" v="429" actId="790"/>
          <ac:spMkLst>
            <pc:docMk/>
            <pc:sldMk cId="979530887" sldId="293"/>
            <ac:spMk id="2" creationId="{5BC192AC-A2F0-4C7F-8E0F-914D9D259D0D}"/>
          </ac:spMkLst>
        </pc:spChg>
        <pc:spChg chg="mod">
          <ac:chgData name="Øivind Urdal" userId="a519fee0-b56b-489a-8ee4-66b2d8616237" providerId="ADAL" clId="{A8E73146-E771-4B84-AAA8-AC3479B8061A}" dt="2021-05-18T12:57:01.656" v="698" actId="13926"/>
          <ac:spMkLst>
            <pc:docMk/>
            <pc:sldMk cId="979530887" sldId="293"/>
            <ac:spMk id="9" creationId="{E76DD329-95DB-4D1B-AEA3-D55155E95B25}"/>
          </ac:spMkLst>
        </pc:spChg>
        <pc:spChg chg="mod">
          <ac:chgData name="Øivind Urdal" userId="a519fee0-b56b-489a-8ee4-66b2d8616237" providerId="ADAL" clId="{A8E73146-E771-4B84-AAA8-AC3479B8061A}" dt="2021-05-18T12:57:22.073" v="703" actId="20577"/>
          <ac:spMkLst>
            <pc:docMk/>
            <pc:sldMk cId="979530887" sldId="293"/>
            <ac:spMk id="10" creationId="{05DAEE56-4EFB-4153-ABD6-569B2BE085FC}"/>
          </ac:spMkLst>
        </pc:spChg>
        <pc:picChg chg="del">
          <ac:chgData name="Øivind Urdal" userId="a519fee0-b56b-489a-8ee4-66b2d8616237" providerId="ADAL" clId="{A8E73146-E771-4B84-AAA8-AC3479B8061A}" dt="2021-05-18T12:57:40.426" v="705" actId="478"/>
          <ac:picMkLst>
            <pc:docMk/>
            <pc:sldMk cId="979530887" sldId="293"/>
            <ac:picMk id="13" creationId="{FA057034-A5A7-4E26-902C-03E932A45FD7}"/>
          </ac:picMkLst>
        </pc:picChg>
        <pc:picChg chg="del">
          <ac:chgData name="Øivind Urdal" userId="a519fee0-b56b-489a-8ee4-66b2d8616237" providerId="ADAL" clId="{A8E73146-E771-4B84-AAA8-AC3479B8061A}" dt="2021-05-18T12:57:39.196" v="704" actId="478"/>
          <ac:picMkLst>
            <pc:docMk/>
            <pc:sldMk cId="979530887" sldId="293"/>
            <ac:picMk id="15" creationId="{0B8C10BC-C02A-43D8-893D-63EFC2AA4B01}"/>
          </ac:picMkLst>
        </pc:picChg>
      </pc:sldChg>
      <pc:sldChg chg="modSp mod">
        <pc:chgData name="Øivind Urdal" userId="a519fee0-b56b-489a-8ee4-66b2d8616237" providerId="ADAL" clId="{A8E73146-E771-4B84-AAA8-AC3479B8061A}" dt="2021-05-18T12:58:35.633" v="713" actId="20577"/>
        <pc:sldMkLst>
          <pc:docMk/>
          <pc:sldMk cId="25126112" sldId="295"/>
        </pc:sldMkLst>
        <pc:spChg chg="mod">
          <ac:chgData name="Øivind Urdal" userId="a519fee0-b56b-489a-8ee4-66b2d8616237" providerId="ADAL" clId="{A8E73146-E771-4B84-AAA8-AC3479B8061A}" dt="2021-05-18T11:35:21.331" v="476" actId="27636"/>
          <ac:spMkLst>
            <pc:docMk/>
            <pc:sldMk cId="25126112" sldId="295"/>
            <ac:spMk id="2" creationId="{D3F3A270-38A2-4001-B08A-F2B1878C916B}"/>
          </ac:spMkLst>
        </pc:spChg>
        <pc:spChg chg="mod">
          <ac:chgData name="Øivind Urdal" userId="a519fee0-b56b-489a-8ee4-66b2d8616237" providerId="ADAL" clId="{A8E73146-E771-4B84-AAA8-AC3479B8061A}" dt="2021-05-18T11:34:15.718" v="457" actId="113"/>
          <ac:spMkLst>
            <pc:docMk/>
            <pc:sldMk cId="25126112" sldId="295"/>
            <ac:spMk id="10" creationId="{C27B4522-236E-476E-B5F9-7DC298307CD9}"/>
          </ac:spMkLst>
        </pc:spChg>
        <pc:spChg chg="mod">
          <ac:chgData name="Øivind Urdal" userId="a519fee0-b56b-489a-8ee4-66b2d8616237" providerId="ADAL" clId="{A8E73146-E771-4B84-AAA8-AC3479B8061A}" dt="2021-05-18T11:34:59.111" v="474" actId="113"/>
          <ac:spMkLst>
            <pc:docMk/>
            <pc:sldMk cId="25126112" sldId="295"/>
            <ac:spMk id="11" creationId="{EBC98A0A-52B4-49E8-A095-D678B58463BE}"/>
          </ac:spMkLst>
        </pc:spChg>
        <pc:spChg chg="mod">
          <ac:chgData name="Øivind Urdal" userId="a519fee0-b56b-489a-8ee4-66b2d8616237" providerId="ADAL" clId="{A8E73146-E771-4B84-AAA8-AC3479B8061A}" dt="2021-05-18T11:33:22.648" v="448"/>
          <ac:spMkLst>
            <pc:docMk/>
            <pc:sldMk cId="25126112" sldId="295"/>
            <ac:spMk id="12" creationId="{0A65B3FB-E7DE-4239-9954-8640EFC71E2B}"/>
          </ac:spMkLst>
        </pc:spChg>
        <pc:spChg chg="mod">
          <ac:chgData name="Øivind Urdal" userId="a519fee0-b56b-489a-8ee4-66b2d8616237" providerId="ADAL" clId="{A8E73146-E771-4B84-AAA8-AC3479B8061A}" dt="2021-05-18T12:58:35.633" v="713" actId="20577"/>
          <ac:spMkLst>
            <pc:docMk/>
            <pc:sldMk cId="25126112" sldId="295"/>
            <ac:spMk id="13" creationId="{54366469-79B6-4F63-A89F-BB4DC300D1FD}"/>
          </ac:spMkLst>
        </pc:spChg>
        <pc:spChg chg="mod">
          <ac:chgData name="Øivind Urdal" userId="a519fee0-b56b-489a-8ee4-66b2d8616237" providerId="ADAL" clId="{A8E73146-E771-4B84-AAA8-AC3479B8061A}" dt="2021-05-18T11:36:50.921" v="484" actId="113"/>
          <ac:spMkLst>
            <pc:docMk/>
            <pc:sldMk cId="25126112" sldId="295"/>
            <ac:spMk id="14" creationId="{E0E39D14-7B14-4428-AA9A-197280491460}"/>
          </ac:spMkLst>
        </pc:spChg>
      </pc:sldChg>
      <pc:sldChg chg="addSp delSp modSp mod">
        <pc:chgData name="Øivind Urdal" userId="a519fee0-b56b-489a-8ee4-66b2d8616237" providerId="ADAL" clId="{A8E73146-E771-4B84-AAA8-AC3479B8061A}" dt="2021-05-18T13:40:41.819" v="1180" actId="27107"/>
        <pc:sldMkLst>
          <pc:docMk/>
          <pc:sldMk cId="3637280317" sldId="296"/>
        </pc:sldMkLst>
        <pc:spChg chg="mod">
          <ac:chgData name="Øivind Urdal" userId="a519fee0-b56b-489a-8ee4-66b2d8616237" providerId="ADAL" clId="{A8E73146-E771-4B84-AAA8-AC3479B8061A}" dt="2021-05-18T13:36:32.144" v="1115" actId="404"/>
          <ac:spMkLst>
            <pc:docMk/>
            <pc:sldMk cId="3637280317" sldId="296"/>
            <ac:spMk id="2" creationId="{8F447E7B-AC36-487D-B80C-DE7C448F9CC8}"/>
          </ac:spMkLst>
        </pc:spChg>
        <pc:spChg chg="add mod">
          <ac:chgData name="Øivind Urdal" userId="a519fee0-b56b-489a-8ee4-66b2d8616237" providerId="ADAL" clId="{A8E73146-E771-4B84-AAA8-AC3479B8061A}" dt="2021-05-18T13:39:06.231" v="1153" actId="1076"/>
          <ac:spMkLst>
            <pc:docMk/>
            <pc:sldMk cId="3637280317" sldId="296"/>
            <ac:spMk id="3" creationId="{17B4874F-2012-4F14-B8F6-523AB14F7CEA}"/>
          </ac:spMkLst>
        </pc:spChg>
        <pc:spChg chg="add mod">
          <ac:chgData name="Øivind Urdal" userId="a519fee0-b56b-489a-8ee4-66b2d8616237" providerId="ADAL" clId="{A8E73146-E771-4B84-AAA8-AC3479B8061A}" dt="2021-05-18T13:39:06.231" v="1153" actId="1076"/>
          <ac:spMkLst>
            <pc:docMk/>
            <pc:sldMk cId="3637280317" sldId="296"/>
            <ac:spMk id="27" creationId="{A92976BC-45CF-42A3-9050-9D945FA10EA0}"/>
          </ac:spMkLst>
        </pc:spChg>
        <pc:spChg chg="add mod">
          <ac:chgData name="Øivind Urdal" userId="a519fee0-b56b-489a-8ee4-66b2d8616237" providerId="ADAL" clId="{A8E73146-E771-4B84-AAA8-AC3479B8061A}" dt="2021-05-18T13:39:06.231" v="1153" actId="1076"/>
          <ac:spMkLst>
            <pc:docMk/>
            <pc:sldMk cId="3637280317" sldId="296"/>
            <ac:spMk id="28" creationId="{437294F1-D8CC-4F14-A4EB-75207A995350}"/>
          </ac:spMkLst>
        </pc:spChg>
        <pc:spChg chg="add mod">
          <ac:chgData name="Øivind Urdal" userId="a519fee0-b56b-489a-8ee4-66b2d8616237" providerId="ADAL" clId="{A8E73146-E771-4B84-AAA8-AC3479B8061A}" dt="2021-05-18T13:39:06.231" v="1153" actId="1076"/>
          <ac:spMkLst>
            <pc:docMk/>
            <pc:sldMk cId="3637280317" sldId="296"/>
            <ac:spMk id="29" creationId="{8FF405BB-5492-4A79-BAB0-FFC5BF152B01}"/>
          </ac:spMkLst>
        </pc:spChg>
        <pc:spChg chg="add mod">
          <ac:chgData name="Øivind Urdal" userId="a519fee0-b56b-489a-8ee4-66b2d8616237" providerId="ADAL" clId="{A8E73146-E771-4B84-AAA8-AC3479B8061A}" dt="2021-05-18T13:39:06.231" v="1153" actId="1076"/>
          <ac:spMkLst>
            <pc:docMk/>
            <pc:sldMk cId="3637280317" sldId="296"/>
            <ac:spMk id="30" creationId="{A701F229-FF8B-419B-84B7-085827648273}"/>
          </ac:spMkLst>
        </pc:spChg>
        <pc:spChg chg="add mod">
          <ac:chgData name="Øivind Urdal" userId="a519fee0-b56b-489a-8ee4-66b2d8616237" providerId="ADAL" clId="{A8E73146-E771-4B84-AAA8-AC3479B8061A}" dt="2021-05-18T13:39:06.231" v="1153" actId="1076"/>
          <ac:spMkLst>
            <pc:docMk/>
            <pc:sldMk cId="3637280317" sldId="296"/>
            <ac:spMk id="31" creationId="{A8F3D3B7-F728-445F-A5CD-402314586029}"/>
          </ac:spMkLst>
        </pc:spChg>
        <pc:spChg chg="add mod">
          <ac:chgData name="Øivind Urdal" userId="a519fee0-b56b-489a-8ee4-66b2d8616237" providerId="ADAL" clId="{A8E73146-E771-4B84-AAA8-AC3479B8061A}" dt="2021-05-18T13:39:06.231" v="1153" actId="1076"/>
          <ac:spMkLst>
            <pc:docMk/>
            <pc:sldMk cId="3637280317" sldId="296"/>
            <ac:spMk id="32" creationId="{6A688AA7-C192-43A9-B693-92F6F5212B13}"/>
          </ac:spMkLst>
        </pc:spChg>
        <pc:spChg chg="add mod">
          <ac:chgData name="Øivind Urdal" userId="a519fee0-b56b-489a-8ee4-66b2d8616237" providerId="ADAL" clId="{A8E73146-E771-4B84-AAA8-AC3479B8061A}" dt="2021-05-18T13:39:06.231" v="1153" actId="1076"/>
          <ac:spMkLst>
            <pc:docMk/>
            <pc:sldMk cId="3637280317" sldId="296"/>
            <ac:spMk id="33" creationId="{9B01E882-5D75-454D-BE34-8628609AE4E8}"/>
          </ac:spMkLst>
        </pc:spChg>
        <pc:spChg chg="add mod">
          <ac:chgData name="Øivind Urdal" userId="a519fee0-b56b-489a-8ee4-66b2d8616237" providerId="ADAL" clId="{A8E73146-E771-4B84-AAA8-AC3479B8061A}" dt="2021-05-18T13:39:06.231" v="1153" actId="1076"/>
          <ac:spMkLst>
            <pc:docMk/>
            <pc:sldMk cId="3637280317" sldId="296"/>
            <ac:spMk id="34" creationId="{8DECD077-7BFF-4911-AA9F-9D3A334D3906}"/>
          </ac:spMkLst>
        </pc:spChg>
        <pc:spChg chg="del">
          <ac:chgData name="Øivind Urdal" userId="a519fee0-b56b-489a-8ee4-66b2d8616237" providerId="ADAL" clId="{A8E73146-E771-4B84-AAA8-AC3479B8061A}" dt="2021-05-18T12:58:55.361" v="717" actId="478"/>
          <ac:spMkLst>
            <pc:docMk/>
            <pc:sldMk cId="3637280317" sldId="296"/>
            <ac:spMk id="46" creationId="{78ECA6C3-A1EA-444B-A010-E6C72E60F4D7}"/>
          </ac:spMkLst>
        </pc:spChg>
        <pc:spChg chg="mod">
          <ac:chgData name="Øivind Urdal" userId="a519fee0-b56b-489a-8ee4-66b2d8616237" providerId="ADAL" clId="{A8E73146-E771-4B84-AAA8-AC3479B8061A}" dt="2021-05-18T13:40:19.626" v="1176" actId="207"/>
          <ac:spMkLst>
            <pc:docMk/>
            <pc:sldMk cId="3637280317" sldId="296"/>
            <ac:spMk id="60" creationId="{7FB8D74D-E50B-41D8-B3A4-74D2995DE3DB}"/>
          </ac:spMkLst>
        </pc:spChg>
        <pc:spChg chg="mod">
          <ac:chgData name="Øivind Urdal" userId="a519fee0-b56b-489a-8ee4-66b2d8616237" providerId="ADAL" clId="{A8E73146-E771-4B84-AAA8-AC3479B8061A}" dt="2021-05-18T13:40:21.777" v="1177" actId="207"/>
          <ac:spMkLst>
            <pc:docMk/>
            <pc:sldMk cId="3637280317" sldId="296"/>
            <ac:spMk id="66" creationId="{00EF4BB3-6F11-40EA-903A-575ACEE17202}"/>
          </ac:spMkLst>
        </pc:spChg>
        <pc:spChg chg="del">
          <ac:chgData name="Øivind Urdal" userId="a519fee0-b56b-489a-8ee4-66b2d8616237" providerId="ADAL" clId="{A8E73146-E771-4B84-AAA8-AC3479B8061A}" dt="2021-05-18T12:58:49.546" v="716" actId="478"/>
          <ac:spMkLst>
            <pc:docMk/>
            <pc:sldMk cId="3637280317" sldId="296"/>
            <ac:spMk id="72" creationId="{99A60DDF-A0EC-442A-9B18-7C944D137D90}"/>
          </ac:spMkLst>
        </pc:spChg>
        <pc:spChg chg="mod">
          <ac:chgData name="Øivind Urdal" userId="a519fee0-b56b-489a-8ee4-66b2d8616237" providerId="ADAL" clId="{A8E73146-E771-4B84-AAA8-AC3479B8061A}" dt="2021-05-18T13:37:22.381" v="1133" actId="207"/>
          <ac:spMkLst>
            <pc:docMk/>
            <pc:sldMk cId="3637280317" sldId="296"/>
            <ac:spMk id="73" creationId="{5A86A254-C325-418D-B1CB-E6C2A57ED40C}"/>
          </ac:spMkLst>
        </pc:spChg>
        <pc:spChg chg="mod">
          <ac:chgData name="Øivind Urdal" userId="a519fee0-b56b-489a-8ee4-66b2d8616237" providerId="ADAL" clId="{A8E73146-E771-4B84-AAA8-AC3479B8061A}" dt="2021-05-18T13:40:06.718" v="1165" actId="113"/>
          <ac:spMkLst>
            <pc:docMk/>
            <pc:sldMk cId="3637280317" sldId="296"/>
            <ac:spMk id="77" creationId="{F9FC9FC2-85A0-4AE9-B487-E36F7837DD65}"/>
          </ac:spMkLst>
        </pc:spChg>
        <pc:spChg chg="mod">
          <ac:chgData name="Øivind Urdal" userId="a519fee0-b56b-489a-8ee4-66b2d8616237" providerId="ADAL" clId="{A8E73146-E771-4B84-AAA8-AC3479B8061A}" dt="2021-05-18T13:39:26.413" v="1156" actId="207"/>
          <ac:spMkLst>
            <pc:docMk/>
            <pc:sldMk cId="3637280317" sldId="296"/>
            <ac:spMk id="78" creationId="{30A0F4C2-AF5C-4607-A9CD-5D83549C7919}"/>
          </ac:spMkLst>
        </pc:spChg>
        <pc:spChg chg="mod">
          <ac:chgData name="Øivind Urdal" userId="a519fee0-b56b-489a-8ee4-66b2d8616237" providerId="ADAL" clId="{A8E73146-E771-4B84-AAA8-AC3479B8061A}" dt="2021-05-18T13:39:57.904" v="1161" actId="255"/>
          <ac:spMkLst>
            <pc:docMk/>
            <pc:sldMk cId="3637280317" sldId="296"/>
            <ac:spMk id="79" creationId="{F0EECC0F-889D-4886-A033-0C29181CE22D}"/>
          </ac:spMkLst>
        </pc:spChg>
        <pc:spChg chg="mod">
          <ac:chgData name="Øivind Urdal" userId="a519fee0-b56b-489a-8ee4-66b2d8616237" providerId="ADAL" clId="{A8E73146-E771-4B84-AAA8-AC3479B8061A}" dt="2021-05-18T13:40:41.819" v="1180" actId="27107"/>
          <ac:spMkLst>
            <pc:docMk/>
            <pc:sldMk cId="3637280317" sldId="296"/>
            <ac:spMk id="86" creationId="{860D9B1F-FA17-4C95-A7D3-BD5BA6BDD18D}"/>
          </ac:spMkLst>
        </pc:spChg>
        <pc:grpChg chg="add mod">
          <ac:chgData name="Øivind Urdal" userId="a519fee0-b56b-489a-8ee4-66b2d8616237" providerId="ADAL" clId="{A8E73146-E771-4B84-AAA8-AC3479B8061A}" dt="2021-05-18T13:39:06.231" v="1153" actId="1076"/>
          <ac:grpSpMkLst>
            <pc:docMk/>
            <pc:sldMk cId="3637280317" sldId="296"/>
            <ac:grpSpMk id="4" creationId="{B96CD28D-4551-4A11-94B8-BC13AA31AB84}"/>
          </ac:grpSpMkLst>
        </pc:grpChg>
        <pc:grpChg chg="del">
          <ac:chgData name="Øivind Urdal" userId="a519fee0-b56b-489a-8ee4-66b2d8616237" providerId="ADAL" clId="{A8E73146-E771-4B84-AAA8-AC3479B8061A}" dt="2021-05-18T12:58:56.368" v="718" actId="478"/>
          <ac:grpSpMkLst>
            <pc:docMk/>
            <pc:sldMk cId="3637280317" sldId="296"/>
            <ac:grpSpMk id="71" creationId="{0C4BBC96-D5F2-431F-9F08-EE90376B1390}"/>
          </ac:grpSpMkLst>
        </pc:grpChg>
        <pc:picChg chg="add mod ord">
          <ac:chgData name="Øivind Urdal" userId="a519fee0-b56b-489a-8ee4-66b2d8616237" providerId="ADAL" clId="{A8E73146-E771-4B84-AAA8-AC3479B8061A}" dt="2021-05-18T13:00:12.318" v="729" actId="1076"/>
          <ac:picMkLst>
            <pc:docMk/>
            <pc:sldMk cId="3637280317" sldId="296"/>
            <ac:picMk id="6" creationId="{54A84DBC-8808-4473-B64B-31BF7BD6A5D3}"/>
          </ac:picMkLst>
        </pc:picChg>
        <pc:picChg chg="add del mod">
          <ac:chgData name="Øivind Urdal" userId="a519fee0-b56b-489a-8ee4-66b2d8616237" providerId="ADAL" clId="{A8E73146-E771-4B84-AAA8-AC3479B8061A}" dt="2021-05-18T11:49:57.848" v="494"/>
          <ac:picMkLst>
            <pc:docMk/>
            <pc:sldMk cId="3637280317" sldId="296"/>
            <ac:picMk id="24" creationId="{15870585-F087-41A7-BE16-04A035D277E3}"/>
          </ac:picMkLst>
        </pc:picChg>
        <pc:picChg chg="add mod">
          <ac:chgData name="Øivind Urdal" userId="a519fee0-b56b-489a-8ee4-66b2d8616237" providerId="ADAL" clId="{A8E73146-E771-4B84-AAA8-AC3479B8061A}" dt="2021-05-18T13:39:06.231" v="1153" actId="1076"/>
          <ac:picMkLst>
            <pc:docMk/>
            <pc:sldMk cId="3637280317" sldId="296"/>
            <ac:picMk id="25" creationId="{229D7E31-9475-499B-9615-11F0CA41D636}"/>
          </ac:picMkLst>
        </pc:picChg>
        <pc:picChg chg="del">
          <ac:chgData name="Øivind Urdal" userId="a519fee0-b56b-489a-8ee4-66b2d8616237" providerId="ADAL" clId="{A8E73146-E771-4B84-AAA8-AC3479B8061A}" dt="2021-05-18T12:58:48.905" v="715" actId="478"/>
          <ac:picMkLst>
            <pc:docMk/>
            <pc:sldMk cId="3637280317" sldId="296"/>
            <ac:picMk id="44" creationId="{8A1FB7C2-1528-4225-80EF-51666865B7B1}"/>
          </ac:picMkLst>
        </pc:picChg>
        <pc:cxnChg chg="mod">
          <ac:chgData name="Øivind Urdal" userId="a519fee0-b56b-489a-8ee4-66b2d8616237" providerId="ADAL" clId="{A8E73146-E771-4B84-AAA8-AC3479B8061A}" dt="2021-05-18T13:40:33.767" v="1179" actId="13822"/>
          <ac:cxnSpMkLst>
            <pc:docMk/>
            <pc:sldMk cId="3637280317" sldId="296"/>
            <ac:cxnSpMk id="75" creationId="{F5D6D9A3-993C-4E49-8E4C-C9D889A2B9F0}"/>
          </ac:cxnSpMkLst>
        </pc:cxnChg>
        <pc:cxnChg chg="mod">
          <ac:chgData name="Øivind Urdal" userId="a519fee0-b56b-489a-8ee4-66b2d8616237" providerId="ADAL" clId="{A8E73146-E771-4B84-AAA8-AC3479B8061A}" dt="2021-05-18T13:40:31.286" v="1178" actId="13822"/>
          <ac:cxnSpMkLst>
            <pc:docMk/>
            <pc:sldMk cId="3637280317" sldId="296"/>
            <ac:cxnSpMk id="76" creationId="{99997D7A-4883-4B0C-AF87-597C9ED92179}"/>
          </ac:cxnSpMkLst>
        </pc:cxnChg>
      </pc:sldChg>
      <pc:sldChg chg="addSp delSp modSp mod">
        <pc:chgData name="Øivind Urdal" userId="a519fee0-b56b-489a-8ee4-66b2d8616237" providerId="ADAL" clId="{A8E73146-E771-4B84-AAA8-AC3479B8061A}" dt="2021-05-18T13:34:50.427" v="1112" actId="1076"/>
        <pc:sldMkLst>
          <pc:docMk/>
          <pc:sldMk cId="791329475" sldId="306"/>
        </pc:sldMkLst>
        <pc:spChg chg="mod">
          <ac:chgData name="Øivind Urdal" userId="a519fee0-b56b-489a-8ee4-66b2d8616237" providerId="ADAL" clId="{A8E73146-E771-4B84-AAA8-AC3479B8061A}" dt="2021-05-18T13:16:07.485" v="845" actId="6549"/>
          <ac:spMkLst>
            <pc:docMk/>
            <pc:sldMk cId="791329475" sldId="306"/>
            <ac:spMk id="2" creationId="{5A9322FD-BB8E-4AB9-BD40-836FDA4EEF4E}"/>
          </ac:spMkLst>
        </pc:spChg>
        <pc:spChg chg="mod">
          <ac:chgData name="Øivind Urdal" userId="a519fee0-b56b-489a-8ee4-66b2d8616237" providerId="ADAL" clId="{A8E73146-E771-4B84-AAA8-AC3479B8061A}" dt="2021-05-18T13:34:30.755" v="1111" actId="1076"/>
          <ac:spMkLst>
            <pc:docMk/>
            <pc:sldMk cId="791329475" sldId="306"/>
            <ac:spMk id="3" creationId="{96C28D78-08A1-4BD2-B812-8E61FA817C89}"/>
          </ac:spMkLst>
        </pc:spChg>
        <pc:spChg chg="mod">
          <ac:chgData name="Øivind Urdal" userId="a519fee0-b56b-489a-8ee4-66b2d8616237" providerId="ADAL" clId="{A8E73146-E771-4B84-AAA8-AC3479B8061A}" dt="2021-05-18T13:34:02.439" v="1109" actId="1076"/>
          <ac:spMkLst>
            <pc:docMk/>
            <pc:sldMk cId="791329475" sldId="306"/>
            <ac:spMk id="5" creationId="{4DD9C5B5-71F0-462B-AF26-005FA99E5B9B}"/>
          </ac:spMkLst>
        </pc:spChg>
        <pc:spChg chg="mod">
          <ac:chgData name="Øivind Urdal" userId="a519fee0-b56b-489a-8ee4-66b2d8616237" providerId="ADAL" clId="{A8E73146-E771-4B84-AAA8-AC3479B8061A}" dt="2021-05-18T13:34:50.427" v="1112" actId="1076"/>
          <ac:spMkLst>
            <pc:docMk/>
            <pc:sldMk cId="791329475" sldId="306"/>
            <ac:spMk id="7" creationId="{E5314877-8F48-4FE1-B4C4-44DE4365AB1F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14" creationId="{2F3DED0E-3B42-4066-8045-26DCEDB4B277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16" creationId="{0CF9266F-523D-4932-ACEF-99639866E33F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17" creationId="{85A0CA4C-D929-44FD-AACB-D7DEB30DCE20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19" creationId="{15912312-2EEF-465D-B30C-5A9B55824355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22" creationId="{8F65E7D3-47AD-4494-9B0A-A686355394DD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23" creationId="{150F4437-A992-4A19-BECD-6B59F0A6FB38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25" creationId="{0E3E3F61-3354-4F09-99DF-C543D226D813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27" creationId="{EEFDC93F-480F-4BEC-8840-8AA2ED685F10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29" creationId="{60A555F7-0B99-4956-B28E-64A901F1F6DE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31" creationId="{1BC23B42-7D1D-45B6-8233-220325CD5A76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32" creationId="{06771CF6-3330-4D82-BB0E-FF0B59070D5B}"/>
          </ac:spMkLst>
        </pc:spChg>
        <pc:spChg chg="del mod">
          <ac:chgData name="Øivind Urdal" userId="a519fee0-b56b-489a-8ee4-66b2d8616237" providerId="ADAL" clId="{A8E73146-E771-4B84-AAA8-AC3479B8061A}" dt="2021-05-18T13:26:45.379" v="953" actId="478"/>
          <ac:spMkLst>
            <pc:docMk/>
            <pc:sldMk cId="791329475" sldId="306"/>
            <ac:spMk id="33" creationId="{6C9187C1-0AD6-4E20-B67F-603B78FD262A}"/>
          </ac:spMkLst>
        </pc:spChg>
        <pc:spChg chg="add del mod">
          <ac:chgData name="Øivind Urdal" userId="a519fee0-b56b-489a-8ee4-66b2d8616237" providerId="ADAL" clId="{A8E73146-E771-4B84-AAA8-AC3479B8061A}" dt="2021-05-18T13:16:30.891" v="847" actId="478"/>
          <ac:spMkLst>
            <pc:docMk/>
            <pc:sldMk cId="791329475" sldId="306"/>
            <ac:spMk id="34" creationId="{4AB4E389-6CA3-4D57-8473-8056470255FE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35" creationId="{35A01624-5287-44CC-B33C-407B38E36D01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39" creationId="{8E1052A4-AFDE-4E36-A13B-A7CA19F9829B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40" creationId="{A74BC8D0-AC38-462B-AD1C-91172514CDF7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41" creationId="{A3989D2C-AAC3-4A0A-8757-2A6852DB04C1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42" creationId="{8C002A0F-E1B4-4AE0-8E21-D2E00DD5429C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43" creationId="{32E759EC-5B68-4D26-948F-BB5B8F54A1E4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44" creationId="{03FA753E-1911-4983-B17C-8A3A0F0720E5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45" creationId="{378458EB-C24C-4059-BF27-3D86B3B6F592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46" creationId="{48C33EF1-505A-4B9A-8775-ACDC672FE3E1}"/>
          </ac:spMkLst>
        </pc:spChg>
        <pc:spChg chg="del mod">
          <ac:chgData name="Øivind Urdal" userId="a519fee0-b56b-489a-8ee4-66b2d8616237" providerId="ADAL" clId="{A8E73146-E771-4B84-AAA8-AC3479B8061A}" dt="2021-05-18T13:26:19.375" v="948" actId="478"/>
          <ac:spMkLst>
            <pc:docMk/>
            <pc:sldMk cId="791329475" sldId="306"/>
            <ac:spMk id="51" creationId="{CD3269E7-08FD-49CE-B15C-B9539B777907}"/>
          </ac:spMkLst>
        </pc:spChg>
        <pc:grpChg chg="del mod">
          <ac:chgData name="Øivind Urdal" userId="a519fee0-b56b-489a-8ee4-66b2d8616237" providerId="ADAL" clId="{A8E73146-E771-4B84-AAA8-AC3479B8061A}" dt="2021-05-18T13:26:19.375" v="948" actId="478"/>
          <ac:grpSpMkLst>
            <pc:docMk/>
            <pc:sldMk cId="791329475" sldId="306"/>
            <ac:grpSpMk id="13" creationId="{E9CD3559-8298-4B6A-A97A-BAEF045D9FF0}"/>
          </ac:grpSpMkLst>
        </pc:grpChg>
        <pc:picChg chg="mod ord">
          <ac:chgData name="Øivind Urdal" userId="a519fee0-b56b-489a-8ee4-66b2d8616237" providerId="ADAL" clId="{A8E73146-E771-4B84-AAA8-AC3479B8061A}" dt="2021-05-18T13:26:55.807" v="955" actId="167"/>
          <ac:picMkLst>
            <pc:docMk/>
            <pc:sldMk cId="791329475" sldId="306"/>
            <ac:picMk id="11" creationId="{7010A67C-F21D-7D4F-AEB4-772A41CC03D3}"/>
          </ac:picMkLst>
        </pc:picChg>
      </pc:sldChg>
      <pc:sldChg chg="addSp delSp modSp mod">
        <pc:chgData name="Øivind Urdal" userId="a519fee0-b56b-489a-8ee4-66b2d8616237" providerId="ADAL" clId="{A8E73146-E771-4B84-AAA8-AC3479B8061A}" dt="2021-05-18T13:19:19.858" v="903" actId="20577"/>
        <pc:sldMkLst>
          <pc:docMk/>
          <pc:sldMk cId="3616115545" sldId="310"/>
        </pc:sldMkLst>
        <pc:spChg chg="mod">
          <ac:chgData name="Øivind Urdal" userId="a519fee0-b56b-489a-8ee4-66b2d8616237" providerId="ADAL" clId="{A8E73146-E771-4B84-AAA8-AC3479B8061A}" dt="2021-05-18T13:19:19.858" v="903" actId="20577"/>
          <ac:spMkLst>
            <pc:docMk/>
            <pc:sldMk cId="3616115545" sldId="310"/>
            <ac:spMk id="2" creationId="{2A72F28B-57D3-403C-9D0F-E1EE792C649D}"/>
          </ac:spMkLst>
        </pc:spChg>
        <pc:spChg chg="mod">
          <ac:chgData name="Øivind Urdal" userId="a519fee0-b56b-489a-8ee4-66b2d8616237" providerId="ADAL" clId="{A8E73146-E771-4B84-AAA8-AC3479B8061A}" dt="2021-05-18T13:04:21.706" v="732" actId="1076"/>
          <ac:spMkLst>
            <pc:docMk/>
            <pc:sldMk cId="3616115545" sldId="310"/>
            <ac:spMk id="3" creationId="{350278F7-C4CA-48E9-981E-157B74EFF6EA}"/>
          </ac:spMkLst>
        </pc:spChg>
        <pc:spChg chg="mod">
          <ac:chgData name="Øivind Urdal" userId="a519fee0-b56b-489a-8ee4-66b2d8616237" providerId="ADAL" clId="{A8E73146-E771-4B84-AAA8-AC3479B8061A}" dt="2021-05-18T11:12:49.838" v="217" actId="27636"/>
          <ac:spMkLst>
            <pc:docMk/>
            <pc:sldMk cId="3616115545" sldId="310"/>
            <ac:spMk id="10" creationId="{2E583AD0-4820-44ED-A547-8E019B03B067}"/>
          </ac:spMkLst>
        </pc:spChg>
        <pc:spChg chg="del">
          <ac:chgData name="Øivind Urdal" userId="a519fee0-b56b-489a-8ee4-66b2d8616237" providerId="ADAL" clId="{A8E73146-E771-4B84-AAA8-AC3479B8061A}" dt="2021-05-18T13:04:45.473" v="736" actId="478"/>
          <ac:spMkLst>
            <pc:docMk/>
            <pc:sldMk cId="3616115545" sldId="310"/>
            <ac:spMk id="19" creationId="{61B78B41-3B0F-43BB-B46B-0D8A9B7DEB2E}"/>
          </ac:spMkLst>
        </pc:spChg>
        <pc:picChg chg="add del mod">
          <ac:chgData name="Øivind Urdal" userId="a519fee0-b56b-489a-8ee4-66b2d8616237" providerId="ADAL" clId="{A8E73146-E771-4B84-AAA8-AC3479B8061A}" dt="2021-05-18T13:04:43.018" v="735" actId="478"/>
          <ac:picMkLst>
            <pc:docMk/>
            <pc:sldMk cId="3616115545" sldId="310"/>
            <ac:picMk id="18" creationId="{6E2E3F5A-640D-4417-84A4-07A97CAFF914}"/>
          </ac:picMkLst>
        </pc:picChg>
      </pc:sldChg>
      <pc:sldChg chg="del">
        <pc:chgData name="Øivind Urdal" userId="a519fee0-b56b-489a-8ee4-66b2d8616237" providerId="ADAL" clId="{A8E73146-E771-4B84-AAA8-AC3479B8061A}" dt="2021-05-18T07:57:01.507" v="205" actId="47"/>
        <pc:sldMkLst>
          <pc:docMk/>
          <pc:sldMk cId="1423882122" sldId="1731650617"/>
        </pc:sldMkLst>
      </pc:sldChg>
      <pc:sldChg chg="del">
        <pc:chgData name="Øivind Urdal" userId="a519fee0-b56b-489a-8ee4-66b2d8616237" providerId="ADAL" clId="{A8E73146-E771-4B84-AAA8-AC3479B8061A}" dt="2021-05-18T07:56:50.371" v="204" actId="47"/>
        <pc:sldMkLst>
          <pc:docMk/>
          <pc:sldMk cId="2832244377" sldId="1731650620"/>
        </pc:sldMkLst>
      </pc:sldChg>
      <pc:sldChg chg="del">
        <pc:chgData name="Øivind Urdal" userId="a519fee0-b56b-489a-8ee4-66b2d8616237" providerId="ADAL" clId="{A8E73146-E771-4B84-AAA8-AC3479B8061A}" dt="2021-05-18T07:57:01.507" v="205" actId="47"/>
        <pc:sldMkLst>
          <pc:docMk/>
          <pc:sldMk cId="1972174242" sldId="1731650623"/>
        </pc:sldMkLst>
      </pc:sldChg>
      <pc:sldChg chg="del">
        <pc:chgData name="Øivind Urdal" userId="a519fee0-b56b-489a-8ee4-66b2d8616237" providerId="ADAL" clId="{A8E73146-E771-4B84-AAA8-AC3479B8061A}" dt="2021-05-18T07:57:01.507" v="205" actId="47"/>
        <pc:sldMkLst>
          <pc:docMk/>
          <pc:sldMk cId="3858476064" sldId="1731650634"/>
        </pc:sldMkLst>
      </pc:sldChg>
      <pc:sldChg chg="del">
        <pc:chgData name="Øivind Urdal" userId="a519fee0-b56b-489a-8ee4-66b2d8616237" providerId="ADAL" clId="{A8E73146-E771-4B84-AAA8-AC3479B8061A}" dt="2021-05-18T07:57:01.507" v="205" actId="47"/>
        <pc:sldMkLst>
          <pc:docMk/>
          <pc:sldMk cId="1744426508" sldId="1731651249"/>
        </pc:sldMkLst>
      </pc:sldChg>
      <pc:sldChg chg="del">
        <pc:chgData name="Øivind Urdal" userId="a519fee0-b56b-489a-8ee4-66b2d8616237" providerId="ADAL" clId="{A8E73146-E771-4B84-AAA8-AC3479B8061A}" dt="2021-05-18T07:56:50.371" v="204" actId="47"/>
        <pc:sldMkLst>
          <pc:docMk/>
          <pc:sldMk cId="2002885266" sldId="1731651251"/>
        </pc:sldMkLst>
      </pc:sldChg>
      <pc:sldChg chg="del">
        <pc:chgData name="Øivind Urdal" userId="a519fee0-b56b-489a-8ee4-66b2d8616237" providerId="ADAL" clId="{A8E73146-E771-4B84-AAA8-AC3479B8061A}" dt="2021-05-18T07:56:41.308" v="203" actId="47"/>
        <pc:sldMkLst>
          <pc:docMk/>
          <pc:sldMk cId="1528385988" sldId="1731651252"/>
        </pc:sldMkLst>
      </pc:sldChg>
      <pc:sldChg chg="del">
        <pc:chgData name="Øivind Urdal" userId="a519fee0-b56b-489a-8ee4-66b2d8616237" providerId="ADAL" clId="{A8E73146-E771-4B84-AAA8-AC3479B8061A}" dt="2021-05-18T07:56:41.308" v="203" actId="47"/>
        <pc:sldMkLst>
          <pc:docMk/>
          <pc:sldMk cId="2459951582" sldId="1731651253"/>
        </pc:sldMkLst>
      </pc:sldChg>
      <pc:sldChg chg="addSp delSp modSp mod">
        <pc:chgData name="Øivind Urdal" userId="a519fee0-b56b-489a-8ee4-66b2d8616237" providerId="ADAL" clId="{A8E73146-E771-4B84-AAA8-AC3479B8061A}" dt="2021-05-18T07:50:37.117" v="111" actId="20577"/>
        <pc:sldMkLst>
          <pc:docMk/>
          <pc:sldMk cId="640873637" sldId="1731651288"/>
        </pc:sldMkLst>
        <pc:spChg chg="mod">
          <ac:chgData name="Øivind Urdal" userId="a519fee0-b56b-489a-8ee4-66b2d8616237" providerId="ADAL" clId="{A8E73146-E771-4B84-AAA8-AC3479B8061A}" dt="2021-05-18T07:50:37.117" v="111" actId="20577"/>
          <ac:spMkLst>
            <pc:docMk/>
            <pc:sldMk cId="640873637" sldId="1731651288"/>
            <ac:spMk id="2" creationId="{8FCE5CC1-A615-A34D-8268-97B9060CA33F}"/>
          </ac:spMkLst>
        </pc:spChg>
        <pc:picChg chg="add del mod">
          <ac:chgData name="Øivind Urdal" userId="a519fee0-b56b-489a-8ee4-66b2d8616237" providerId="ADAL" clId="{A8E73146-E771-4B84-AAA8-AC3479B8061A}" dt="2021-05-18T07:40:30.257" v="61" actId="21"/>
          <ac:picMkLst>
            <pc:docMk/>
            <pc:sldMk cId="640873637" sldId="1731651288"/>
            <ac:picMk id="3" creationId="{40C6AC01-F720-4590-8363-6532CB47310D}"/>
          </ac:picMkLst>
        </pc:picChg>
      </pc:sldChg>
      <pc:sldChg chg="modSp mod">
        <pc:chgData name="Øivind Urdal" userId="a519fee0-b56b-489a-8ee4-66b2d8616237" providerId="ADAL" clId="{A8E73146-E771-4B84-AAA8-AC3479B8061A}" dt="2021-05-18T12:52:01.760" v="578" actId="20577"/>
        <pc:sldMkLst>
          <pc:docMk/>
          <pc:sldMk cId="275587682" sldId="1731651289"/>
        </pc:sldMkLst>
        <pc:spChg chg="mod">
          <ac:chgData name="Øivind Urdal" userId="a519fee0-b56b-489a-8ee4-66b2d8616237" providerId="ADAL" clId="{A8E73146-E771-4B84-AAA8-AC3479B8061A}" dt="2021-05-18T12:52:01.760" v="578" actId="20577"/>
          <ac:spMkLst>
            <pc:docMk/>
            <pc:sldMk cId="275587682" sldId="1731651289"/>
            <ac:spMk id="2" creationId="{8FCE5CC1-A615-A34D-8268-97B9060CA33F}"/>
          </ac:spMkLst>
        </pc:spChg>
      </pc:sldChg>
      <pc:sldChg chg="del">
        <pc:chgData name="Øivind Urdal" userId="a519fee0-b56b-489a-8ee4-66b2d8616237" providerId="ADAL" clId="{A8E73146-E771-4B84-AAA8-AC3479B8061A}" dt="2021-05-18T12:53:28.590" v="589" actId="47"/>
        <pc:sldMkLst>
          <pc:docMk/>
          <pc:sldMk cId="1197446195" sldId="1731651290"/>
        </pc:sldMkLst>
      </pc:sldChg>
      <pc:sldChg chg="del">
        <pc:chgData name="Øivind Urdal" userId="a519fee0-b56b-489a-8ee4-66b2d8616237" providerId="ADAL" clId="{A8E73146-E771-4B84-AAA8-AC3479B8061A}" dt="2021-05-18T07:57:18.206" v="206" actId="47"/>
        <pc:sldMkLst>
          <pc:docMk/>
          <pc:sldMk cId="1993831907" sldId="1731651292"/>
        </pc:sldMkLst>
      </pc:sldChg>
      <pc:sldChg chg="del">
        <pc:chgData name="Øivind Urdal" userId="a519fee0-b56b-489a-8ee4-66b2d8616237" providerId="ADAL" clId="{A8E73146-E771-4B84-AAA8-AC3479B8061A}" dt="2021-05-18T12:53:16.774" v="588" actId="47"/>
        <pc:sldMkLst>
          <pc:docMk/>
          <pc:sldMk cId="3480791880" sldId="1731651293"/>
        </pc:sldMkLst>
      </pc:sldChg>
      <pc:sldChg chg="del">
        <pc:chgData name="Øivind Urdal" userId="a519fee0-b56b-489a-8ee4-66b2d8616237" providerId="ADAL" clId="{A8E73146-E771-4B84-AAA8-AC3479B8061A}" dt="2021-05-18T07:57:24.301" v="207" actId="47"/>
        <pc:sldMkLst>
          <pc:docMk/>
          <pc:sldMk cId="1096111443" sldId="1731651294"/>
        </pc:sldMkLst>
      </pc:sldChg>
      <pc:sldChg chg="del">
        <pc:chgData name="Øivind Urdal" userId="a519fee0-b56b-489a-8ee4-66b2d8616237" providerId="ADAL" clId="{A8E73146-E771-4B84-AAA8-AC3479B8061A}" dt="2021-05-18T07:57:01.507" v="205" actId="47"/>
        <pc:sldMkLst>
          <pc:docMk/>
          <pc:sldMk cId="3974169788" sldId="1731651295"/>
        </pc:sldMkLst>
      </pc:sldChg>
      <pc:sldChg chg="del">
        <pc:chgData name="Øivind Urdal" userId="a519fee0-b56b-489a-8ee4-66b2d8616237" providerId="ADAL" clId="{A8E73146-E771-4B84-AAA8-AC3479B8061A}" dt="2021-05-18T07:57:18.206" v="206" actId="47"/>
        <pc:sldMkLst>
          <pc:docMk/>
          <pc:sldMk cId="423576347" sldId="1731651299"/>
        </pc:sldMkLst>
      </pc:sldChg>
      <pc:sldChg chg="del">
        <pc:chgData name="Øivind Urdal" userId="a519fee0-b56b-489a-8ee4-66b2d8616237" providerId="ADAL" clId="{A8E73146-E771-4B84-AAA8-AC3479B8061A}" dt="2021-05-18T07:57:18.206" v="206" actId="47"/>
        <pc:sldMkLst>
          <pc:docMk/>
          <pc:sldMk cId="219980901" sldId="1731651303"/>
        </pc:sldMkLst>
      </pc:sldChg>
      <pc:sldChg chg="del">
        <pc:chgData name="Øivind Urdal" userId="a519fee0-b56b-489a-8ee4-66b2d8616237" providerId="ADAL" clId="{A8E73146-E771-4B84-AAA8-AC3479B8061A}" dt="2021-05-18T07:57:01.507" v="205" actId="47"/>
        <pc:sldMkLst>
          <pc:docMk/>
          <pc:sldMk cId="3822470955" sldId="1731651305"/>
        </pc:sldMkLst>
      </pc:sldChg>
      <pc:sldChg chg="del">
        <pc:chgData name="Øivind Urdal" userId="a519fee0-b56b-489a-8ee4-66b2d8616237" providerId="ADAL" clId="{A8E73146-E771-4B84-AAA8-AC3479B8061A}" dt="2021-05-18T07:57:18.206" v="206" actId="47"/>
        <pc:sldMkLst>
          <pc:docMk/>
          <pc:sldMk cId="2912580305" sldId="1731651306"/>
        </pc:sldMkLst>
      </pc:sldChg>
      <pc:sldChg chg="del">
        <pc:chgData name="Øivind Urdal" userId="a519fee0-b56b-489a-8ee4-66b2d8616237" providerId="ADAL" clId="{A8E73146-E771-4B84-AAA8-AC3479B8061A}" dt="2021-05-18T13:40:50.200" v="1181" actId="47"/>
        <pc:sldMkLst>
          <pc:docMk/>
          <pc:sldMk cId="3722935767" sldId="1731651308"/>
        </pc:sldMkLst>
      </pc:sldChg>
      <pc:sldChg chg="del">
        <pc:chgData name="Øivind Urdal" userId="a519fee0-b56b-489a-8ee4-66b2d8616237" providerId="ADAL" clId="{A8E73146-E771-4B84-AAA8-AC3479B8061A}" dt="2021-05-18T07:26:03.117" v="0" actId="2696"/>
        <pc:sldMkLst>
          <pc:docMk/>
          <pc:sldMk cId="3877364556" sldId="1731651310"/>
        </pc:sldMkLst>
      </pc:sldChg>
      <pc:sldChg chg="del">
        <pc:chgData name="Øivind Urdal" userId="a519fee0-b56b-489a-8ee4-66b2d8616237" providerId="ADAL" clId="{A8E73146-E771-4B84-AAA8-AC3479B8061A}" dt="2021-05-18T12:53:35.725" v="590" actId="47"/>
        <pc:sldMkLst>
          <pc:docMk/>
          <pc:sldMk cId="4118166194" sldId="1731651313"/>
        </pc:sldMkLst>
      </pc:sldChg>
      <pc:sldChg chg="addSp delSp modSp new mod modClrScheme chgLayout modNotesTx">
        <pc:chgData name="Øivind Urdal" userId="a519fee0-b56b-489a-8ee4-66b2d8616237" providerId="ADAL" clId="{A8E73146-E771-4B84-AAA8-AC3479B8061A}" dt="2021-05-18T13:05:42.781" v="737"/>
        <pc:sldMkLst>
          <pc:docMk/>
          <pc:sldMk cId="1148740966" sldId="1731651314"/>
        </pc:sldMkLst>
        <pc:spChg chg="del mod ord">
          <ac:chgData name="Øivind Urdal" userId="a519fee0-b56b-489a-8ee4-66b2d8616237" providerId="ADAL" clId="{A8E73146-E771-4B84-AAA8-AC3479B8061A}" dt="2021-05-18T12:52:22.454" v="580" actId="700"/>
          <ac:spMkLst>
            <pc:docMk/>
            <pc:sldMk cId="1148740966" sldId="1731651314"/>
            <ac:spMk id="2" creationId="{13FD30A3-1CAA-4007-A866-8786DD707B0A}"/>
          </ac:spMkLst>
        </pc:spChg>
        <pc:spChg chg="add mod ord">
          <ac:chgData name="Øivind Urdal" userId="a519fee0-b56b-489a-8ee4-66b2d8616237" providerId="ADAL" clId="{A8E73146-E771-4B84-AAA8-AC3479B8061A}" dt="2021-05-18T12:52:29.937" v="584" actId="20577"/>
          <ac:spMkLst>
            <pc:docMk/>
            <pc:sldMk cId="1148740966" sldId="1731651314"/>
            <ac:spMk id="3" creationId="{6BCAAE04-D4D3-40D4-959E-7828826719DC}"/>
          </ac:spMkLst>
        </pc:spChg>
        <pc:spChg chg="add mod ord">
          <ac:chgData name="Øivind Urdal" userId="a519fee0-b56b-489a-8ee4-66b2d8616237" providerId="ADAL" clId="{A8E73146-E771-4B84-AAA8-AC3479B8061A}" dt="2021-05-18T12:52:22.454" v="580" actId="700"/>
          <ac:spMkLst>
            <pc:docMk/>
            <pc:sldMk cId="1148740966" sldId="1731651314"/>
            <ac:spMk id="4" creationId="{9E238967-9BA2-4D50-814E-D2B5C80FCA11}"/>
          </ac:spMkLst>
        </pc:spChg>
        <pc:picChg chg="add mod">
          <ac:chgData name="Øivind Urdal" userId="a519fee0-b56b-489a-8ee4-66b2d8616237" providerId="ADAL" clId="{A8E73146-E771-4B84-AAA8-AC3479B8061A}" dt="2021-05-18T12:53:13.489" v="587" actId="1076"/>
          <ac:picMkLst>
            <pc:docMk/>
            <pc:sldMk cId="1148740966" sldId="1731651314"/>
            <ac:picMk id="1026" creationId="{F6436B11-B056-464E-A460-6C8679DDC957}"/>
          </ac:picMkLst>
        </pc:picChg>
      </pc:sldChg>
      <pc:sldChg chg="addSp delSp modSp add del mod modClrScheme chgLayout">
        <pc:chgData name="Øivind Urdal" userId="a519fee0-b56b-489a-8ee4-66b2d8616237" providerId="ADAL" clId="{A8E73146-E771-4B84-AAA8-AC3479B8061A}" dt="2021-05-18T11:49:18.623" v="489" actId="47"/>
        <pc:sldMkLst>
          <pc:docMk/>
          <pc:sldMk cId="3108650921" sldId="1731651314"/>
        </pc:sldMkLst>
        <pc:spChg chg="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2" creationId="{D3F3A270-38A2-4001-B08A-F2B1878C916B}"/>
          </ac:spMkLst>
        </pc:spChg>
        <pc:spChg chg="add 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3" creationId="{AF1AA7D4-457D-4055-B440-50A3E32AC97B}"/>
          </ac:spMkLst>
        </pc:spChg>
        <pc:spChg chg="add 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4" creationId="{2577D903-2416-4C3F-A103-67BD90FF50ED}"/>
          </ac:spMkLst>
        </pc:spChg>
        <pc:spChg chg="add 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5" creationId="{A0BD4B85-1DC8-4372-B4AA-D9E5D1C941DC}"/>
          </ac:spMkLst>
        </pc:spChg>
        <pc:spChg chg="add 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6" creationId="{703DCE74-0C71-4572-9516-F674152EEBDB}"/>
          </ac:spMkLst>
        </pc:spChg>
        <pc:spChg chg="add 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7" creationId="{6BDE3672-B7F4-4E21-ABC0-178CD025E411}"/>
          </ac:spMkLst>
        </pc:spChg>
        <pc:spChg chg="add 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8" creationId="{4BCB757D-46D1-490A-96AC-220D48FC91EF}"/>
          </ac:spMkLst>
        </pc:spChg>
        <pc:spChg chg="add 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9" creationId="{D487489A-B53F-41E9-B2F0-99E381E6C1B8}"/>
          </ac:spMkLst>
        </pc:spChg>
        <pc:spChg chg="add 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21" creationId="{A9A999F1-8CF2-4801-B46D-BE42962BCCC7}"/>
          </ac:spMkLst>
        </pc:spChg>
        <pc:spChg chg="add 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22" creationId="{D22278B1-BF2B-49B0-8A34-464113390373}"/>
          </ac:spMkLst>
        </pc:spChg>
        <pc:spChg chg="add mod ord">
          <ac:chgData name="Øivind Urdal" userId="a519fee0-b56b-489a-8ee4-66b2d8616237" providerId="ADAL" clId="{A8E73146-E771-4B84-AAA8-AC3479B8061A}" dt="2021-05-18T11:48:26.276" v="486" actId="700"/>
          <ac:spMkLst>
            <pc:docMk/>
            <pc:sldMk cId="3108650921" sldId="1731651314"/>
            <ac:spMk id="23" creationId="{F49776F4-61EE-4B7C-A4CB-FE0C9D74FF09}"/>
          </ac:spMkLst>
        </pc:spChg>
        <pc:grpChg chg="del">
          <ac:chgData name="Øivind Urdal" userId="a519fee0-b56b-489a-8ee4-66b2d8616237" providerId="ADAL" clId="{A8E73146-E771-4B84-AAA8-AC3479B8061A}" dt="2021-05-18T11:48:37.935" v="487" actId="478"/>
          <ac:grpSpMkLst>
            <pc:docMk/>
            <pc:sldMk cId="3108650921" sldId="1731651314"/>
            <ac:grpSpMk id="20" creationId="{8D93C52A-CC7F-4454-B5FB-8EDC5E15D5E7}"/>
          </ac:grpSpMkLst>
        </pc:grpChg>
      </pc:sldChg>
      <pc:sldChg chg="del">
        <pc:chgData name="Øivind Urdal" userId="a519fee0-b56b-489a-8ee4-66b2d8616237" providerId="ADAL" clId="{A8E73146-E771-4B84-AAA8-AC3479B8061A}" dt="2021-05-18T07:56:41.308" v="203" actId="47"/>
        <pc:sldMkLst>
          <pc:docMk/>
          <pc:sldMk cId="3703517560" sldId="1731651314"/>
        </pc:sldMkLst>
      </pc:sldChg>
      <pc:sldChg chg="del">
        <pc:chgData name="Øivind Urdal" userId="a519fee0-b56b-489a-8ee4-66b2d8616237" providerId="ADAL" clId="{A8E73146-E771-4B84-AAA8-AC3479B8061A}" dt="2021-05-18T07:56:41.308" v="203" actId="47"/>
        <pc:sldMkLst>
          <pc:docMk/>
          <pc:sldMk cId="2759259355" sldId="1731651315"/>
        </pc:sldMkLst>
      </pc:sldChg>
      <pc:sldChg chg="add del">
        <pc:chgData name="Øivind Urdal" userId="a519fee0-b56b-489a-8ee4-66b2d8616237" providerId="ADAL" clId="{A8E73146-E771-4B84-AAA8-AC3479B8061A}" dt="2021-05-18T11:49:39.230" v="490" actId="47"/>
        <pc:sldMkLst>
          <pc:docMk/>
          <pc:sldMk cId="2812310264" sldId="1731651315"/>
        </pc:sldMkLst>
      </pc:sldChg>
      <pc:sldChg chg="add del">
        <pc:chgData name="Øivind Urdal" userId="a519fee0-b56b-489a-8ee4-66b2d8616237" providerId="ADAL" clId="{A8E73146-E771-4B84-AAA8-AC3479B8061A}" dt="2021-05-18T07:48:46.420" v="103" actId="47"/>
        <pc:sldMkLst>
          <pc:docMk/>
          <pc:sldMk cId="3952754139" sldId="1731651316"/>
        </pc:sldMkLst>
      </pc:sldChg>
      <pc:sldMasterChg chg="delSldLayout">
        <pc:chgData name="Øivind Urdal" userId="a519fee0-b56b-489a-8ee4-66b2d8616237" providerId="ADAL" clId="{A8E73146-E771-4B84-AAA8-AC3479B8061A}" dt="2021-05-18T07:48:46.420" v="103" actId="47"/>
        <pc:sldMasterMkLst>
          <pc:docMk/>
          <pc:sldMasterMk cId="2866801089" sldId="2147483710"/>
        </pc:sldMasterMkLst>
        <pc:sldLayoutChg chg="del">
          <pc:chgData name="Øivind Urdal" userId="a519fee0-b56b-489a-8ee4-66b2d8616237" providerId="ADAL" clId="{A8E73146-E771-4B84-AAA8-AC3479B8061A}" dt="2021-05-18T07:48:46.420" v="103" actId="47"/>
          <pc:sldLayoutMkLst>
            <pc:docMk/>
            <pc:sldMasterMk cId="2866801089" sldId="2147483710"/>
            <pc:sldLayoutMk cId="710829331" sldId="2147483750"/>
          </pc:sldLayoutMkLst>
        </pc:sldLayoutChg>
      </pc:sldMasterChg>
      <pc:sldMasterChg chg="delSldLayout">
        <pc:chgData name="Øivind Urdal" userId="a519fee0-b56b-489a-8ee4-66b2d8616237" providerId="ADAL" clId="{A8E73146-E771-4B84-AAA8-AC3479B8061A}" dt="2021-05-18T07:26:03.117" v="0" actId="2696"/>
        <pc:sldMasterMkLst>
          <pc:docMk/>
          <pc:sldMasterMk cId="1497298906" sldId="2147483752"/>
        </pc:sldMasterMkLst>
        <pc:sldLayoutChg chg="del">
          <pc:chgData name="Øivind Urdal" userId="a519fee0-b56b-489a-8ee4-66b2d8616237" providerId="ADAL" clId="{A8E73146-E771-4B84-AAA8-AC3479B8061A}" dt="2021-05-18T07:26:03.117" v="0" actId="2696"/>
          <pc:sldLayoutMkLst>
            <pc:docMk/>
            <pc:sldMasterMk cId="1497298906" sldId="2147483752"/>
            <pc:sldLayoutMk cId="2268857945" sldId="2147483785"/>
          </pc:sldLayoutMkLst>
        </pc:sldLayoutChg>
      </pc:sldMasterChg>
    </pc:docChg>
  </pc:docChgLst>
  <pc:docChgLst>
    <pc:chgData name="Alex Pelan" userId="0f2803ee-6420-431a-8481-41eebae873c4" providerId="ADAL" clId="{F409461D-DBC9-3A40-874A-EF64F2A812FC}"/>
    <pc:docChg chg="undo redo custSel addSld delSld modSld">
      <pc:chgData name="Alex Pelan" userId="0f2803ee-6420-431a-8481-41eebae873c4" providerId="ADAL" clId="{F409461D-DBC9-3A40-874A-EF64F2A812FC}" dt="2021-05-07T10:22:46.443" v="4604" actId="404"/>
      <pc:docMkLst>
        <pc:docMk/>
      </pc:docMkLst>
      <pc:sldChg chg="modSp add mod">
        <pc:chgData name="Alex Pelan" userId="0f2803ee-6420-431a-8481-41eebae873c4" providerId="ADAL" clId="{F409461D-DBC9-3A40-874A-EF64F2A812FC}" dt="2021-05-06T12:12:49.178" v="2549" actId="20577"/>
        <pc:sldMkLst>
          <pc:docMk/>
          <pc:sldMk cId="3943942891" sldId="267"/>
        </pc:sldMkLst>
        <pc:spChg chg="mod">
          <ac:chgData name="Alex Pelan" userId="0f2803ee-6420-431a-8481-41eebae873c4" providerId="ADAL" clId="{F409461D-DBC9-3A40-874A-EF64F2A812FC}" dt="2021-05-04T12:08:32.437" v="15" actId="20577"/>
          <ac:spMkLst>
            <pc:docMk/>
            <pc:sldMk cId="3943942891" sldId="267"/>
            <ac:spMk id="2" creationId="{15840884-2B48-864A-9AFE-A0D66147E81E}"/>
          </ac:spMkLst>
        </pc:spChg>
        <pc:spChg chg="mod">
          <ac:chgData name="Alex Pelan" userId="0f2803ee-6420-431a-8481-41eebae873c4" providerId="ADAL" clId="{F409461D-DBC9-3A40-874A-EF64F2A812FC}" dt="2021-05-06T12:12:49.178" v="2549" actId="20577"/>
          <ac:spMkLst>
            <pc:docMk/>
            <pc:sldMk cId="3943942891" sldId="267"/>
            <ac:spMk id="4" creationId="{97BBE5ED-6D6E-7845-A284-8053C9CAF4FE}"/>
          </ac:spMkLst>
        </pc:spChg>
      </pc:sldChg>
      <pc:sldChg chg="del">
        <pc:chgData name="Alex Pelan" userId="0f2803ee-6420-431a-8481-41eebae873c4" providerId="ADAL" clId="{F409461D-DBC9-3A40-874A-EF64F2A812FC}" dt="2021-05-04T12:07:23.929" v="0" actId="2696"/>
        <pc:sldMkLst>
          <pc:docMk/>
          <pc:sldMk cId="630160247" sldId="315"/>
        </pc:sldMkLst>
      </pc:sldChg>
      <pc:sldChg chg="del">
        <pc:chgData name="Alex Pelan" userId="0f2803ee-6420-431a-8481-41eebae873c4" providerId="ADAL" clId="{F409461D-DBC9-3A40-874A-EF64F2A812FC}" dt="2021-05-04T12:30:23.273" v="57" actId="2696"/>
        <pc:sldMkLst>
          <pc:docMk/>
          <pc:sldMk cId="179749357" sldId="1731650590"/>
        </pc:sldMkLst>
      </pc:sldChg>
      <pc:sldChg chg="del">
        <pc:chgData name="Alex Pelan" userId="0f2803ee-6420-431a-8481-41eebae873c4" providerId="ADAL" clId="{F409461D-DBC9-3A40-874A-EF64F2A812FC}" dt="2021-05-06T09:04:20.968" v="1388" actId="2696"/>
        <pc:sldMkLst>
          <pc:docMk/>
          <pc:sldMk cId="3935617694" sldId="1731650593"/>
        </pc:sldMkLst>
      </pc:sldChg>
      <pc:sldChg chg="del">
        <pc:chgData name="Alex Pelan" userId="0f2803ee-6420-431a-8481-41eebae873c4" providerId="ADAL" clId="{F409461D-DBC9-3A40-874A-EF64F2A812FC}" dt="2021-05-04T12:17:58.194" v="56" actId="2696"/>
        <pc:sldMkLst>
          <pc:docMk/>
          <pc:sldMk cId="1476778238" sldId="1731650596"/>
        </pc:sldMkLst>
      </pc:sldChg>
      <pc:sldChg chg="del">
        <pc:chgData name="Alex Pelan" userId="0f2803ee-6420-431a-8481-41eebae873c4" providerId="ADAL" clId="{F409461D-DBC9-3A40-874A-EF64F2A812FC}" dt="2021-05-06T09:47:56.108" v="2022" actId="2696"/>
        <pc:sldMkLst>
          <pc:docMk/>
          <pc:sldMk cId="3794387466" sldId="1731650607"/>
        </pc:sldMkLst>
      </pc:sldChg>
      <pc:sldChg chg="delSp modSp mod">
        <pc:chgData name="Alex Pelan" userId="0f2803ee-6420-431a-8481-41eebae873c4" providerId="ADAL" clId="{F409461D-DBC9-3A40-874A-EF64F2A812FC}" dt="2021-05-06T12:27:50.918" v="2987" actId="1076"/>
        <pc:sldMkLst>
          <pc:docMk/>
          <pc:sldMk cId="4148205921" sldId="1731650610"/>
        </pc:sldMkLst>
        <pc:spChg chg="mod">
          <ac:chgData name="Alex Pelan" userId="0f2803ee-6420-431a-8481-41eebae873c4" providerId="ADAL" clId="{F409461D-DBC9-3A40-874A-EF64F2A812FC}" dt="2021-05-06T12:27:50.918" v="2987" actId="1076"/>
          <ac:spMkLst>
            <pc:docMk/>
            <pc:sldMk cId="4148205921" sldId="1731650610"/>
            <ac:spMk id="13" creationId="{76FB73D2-09E2-C64D-82B0-C29712AB3FF6}"/>
          </ac:spMkLst>
        </pc:spChg>
        <pc:grpChg chg="del">
          <ac:chgData name="Alex Pelan" userId="0f2803ee-6420-431a-8481-41eebae873c4" providerId="ADAL" clId="{F409461D-DBC9-3A40-874A-EF64F2A812FC}" dt="2021-05-06T10:18:51.681" v="2425" actId="478"/>
          <ac:grpSpMkLst>
            <pc:docMk/>
            <pc:sldMk cId="4148205921" sldId="1731650610"/>
            <ac:grpSpMk id="39" creationId="{6F79AB95-F9F0-EA4F-88FA-DB2FAEE9799C}"/>
          </ac:grpSpMkLst>
        </pc:grpChg>
        <pc:picChg chg="del mod">
          <ac:chgData name="Alex Pelan" userId="0f2803ee-6420-431a-8481-41eebae873c4" providerId="ADAL" clId="{F409461D-DBC9-3A40-874A-EF64F2A812FC}" dt="2021-05-06T12:27:35.098" v="2980" actId="478"/>
          <ac:picMkLst>
            <pc:docMk/>
            <pc:sldMk cId="4148205921" sldId="1731650610"/>
            <ac:picMk id="20" creationId="{5BD3CF1A-3437-BF46-84C5-F9E8849CE9B0}"/>
          </ac:picMkLst>
        </pc:picChg>
        <pc:picChg chg="del mod">
          <ac:chgData name="Alex Pelan" userId="0f2803ee-6420-431a-8481-41eebae873c4" providerId="ADAL" clId="{F409461D-DBC9-3A40-874A-EF64F2A812FC}" dt="2021-05-06T12:27:36.174" v="2981" actId="478"/>
          <ac:picMkLst>
            <pc:docMk/>
            <pc:sldMk cId="4148205921" sldId="1731650610"/>
            <ac:picMk id="22" creationId="{B0C6AF75-B53A-E746-83AC-CCFE10A887E7}"/>
          </ac:picMkLst>
        </pc:picChg>
        <pc:picChg chg="del mod">
          <ac:chgData name="Alex Pelan" userId="0f2803ee-6420-431a-8481-41eebae873c4" providerId="ADAL" clId="{F409461D-DBC9-3A40-874A-EF64F2A812FC}" dt="2021-05-06T12:27:37.693" v="2983" actId="478"/>
          <ac:picMkLst>
            <pc:docMk/>
            <pc:sldMk cId="4148205921" sldId="1731650610"/>
            <ac:picMk id="24" creationId="{511BF178-73DD-7E4B-BF75-6276357A1C6A}"/>
          </ac:picMkLst>
        </pc:picChg>
        <pc:picChg chg="del mod">
          <ac:chgData name="Alex Pelan" userId="0f2803ee-6420-431a-8481-41eebae873c4" providerId="ADAL" clId="{F409461D-DBC9-3A40-874A-EF64F2A812FC}" dt="2021-05-06T12:27:36.829" v="2982" actId="478"/>
          <ac:picMkLst>
            <pc:docMk/>
            <pc:sldMk cId="4148205921" sldId="1731650610"/>
            <ac:picMk id="26" creationId="{1B9B95C9-A2BC-6648-A11E-E81C74AD8AC3}"/>
          </ac:picMkLst>
        </pc:picChg>
        <pc:cxnChg chg="del">
          <ac:chgData name="Alex Pelan" userId="0f2803ee-6420-431a-8481-41eebae873c4" providerId="ADAL" clId="{F409461D-DBC9-3A40-874A-EF64F2A812FC}" dt="2021-05-06T10:19:33.430" v="2433" actId="478"/>
          <ac:cxnSpMkLst>
            <pc:docMk/>
            <pc:sldMk cId="4148205921" sldId="1731650610"/>
            <ac:cxnSpMk id="15" creationId="{19B2CA89-9177-2244-BB2C-03CD785E21E8}"/>
          </ac:cxnSpMkLst>
        </pc:cxnChg>
        <pc:cxnChg chg="del">
          <ac:chgData name="Alex Pelan" userId="0f2803ee-6420-431a-8481-41eebae873c4" providerId="ADAL" clId="{F409461D-DBC9-3A40-874A-EF64F2A812FC}" dt="2021-05-06T10:18:49.371" v="2424" actId="478"/>
          <ac:cxnSpMkLst>
            <pc:docMk/>
            <pc:sldMk cId="4148205921" sldId="1731650610"/>
            <ac:cxnSpMk id="16" creationId="{B20D5952-E15B-5440-9F1E-5F3FE51A4C30}"/>
          </ac:cxnSpMkLst>
        </pc:cxnChg>
      </pc:sldChg>
      <pc:sldChg chg="del">
        <pc:chgData name="Alex Pelan" userId="0f2803ee-6420-431a-8481-41eebae873c4" providerId="ADAL" clId="{F409461D-DBC9-3A40-874A-EF64F2A812FC}" dt="2021-05-06T09:49:54.036" v="2024" actId="2696"/>
        <pc:sldMkLst>
          <pc:docMk/>
          <pc:sldMk cId="3915681157" sldId="1731650612"/>
        </pc:sldMkLst>
      </pc:sldChg>
      <pc:sldChg chg="del">
        <pc:chgData name="Alex Pelan" userId="0f2803ee-6420-431a-8481-41eebae873c4" providerId="ADAL" clId="{F409461D-DBC9-3A40-874A-EF64F2A812FC}" dt="2021-05-06T09:49:54.036" v="2024" actId="2696"/>
        <pc:sldMkLst>
          <pc:docMk/>
          <pc:sldMk cId="3949069180" sldId="1731650613"/>
        </pc:sldMkLst>
      </pc:sldChg>
      <pc:sldChg chg="del">
        <pc:chgData name="Alex Pelan" userId="0f2803ee-6420-431a-8481-41eebae873c4" providerId="ADAL" clId="{F409461D-DBC9-3A40-874A-EF64F2A812FC}" dt="2021-05-06T09:49:54.036" v="2024" actId="2696"/>
        <pc:sldMkLst>
          <pc:docMk/>
          <pc:sldMk cId="4084744336" sldId="1731650614"/>
        </pc:sldMkLst>
      </pc:sldChg>
      <pc:sldChg chg="del">
        <pc:chgData name="Alex Pelan" userId="0f2803ee-6420-431a-8481-41eebae873c4" providerId="ADAL" clId="{F409461D-DBC9-3A40-874A-EF64F2A812FC}" dt="2021-05-06T09:49:34.799" v="2023" actId="2696"/>
        <pc:sldMkLst>
          <pc:docMk/>
          <pc:sldMk cId="3442748489" sldId="1731650616"/>
        </pc:sldMkLst>
      </pc:sldChg>
      <pc:sldChg chg="addSp delSp modSp mod">
        <pc:chgData name="Alex Pelan" userId="0f2803ee-6420-431a-8481-41eebae873c4" providerId="ADAL" clId="{F409461D-DBC9-3A40-874A-EF64F2A812FC}" dt="2021-05-06T09:54:07.698" v="2208" actId="20577"/>
        <pc:sldMkLst>
          <pc:docMk/>
          <pc:sldMk cId="1423882122" sldId="1731650617"/>
        </pc:sldMkLst>
        <pc:spChg chg="add mod">
          <ac:chgData name="Alex Pelan" userId="0f2803ee-6420-431a-8481-41eebae873c4" providerId="ADAL" clId="{F409461D-DBC9-3A40-874A-EF64F2A812FC}" dt="2021-05-06T09:52:01.367" v="2150"/>
          <ac:spMkLst>
            <pc:docMk/>
            <pc:sldMk cId="1423882122" sldId="1731650617"/>
            <ac:spMk id="28" creationId="{1C8BD992-74A3-9345-B0B2-87FBEAD0F6BB}"/>
          </ac:spMkLst>
        </pc:spChg>
        <pc:spChg chg="mod">
          <ac:chgData name="Alex Pelan" userId="0f2803ee-6420-431a-8481-41eebae873c4" providerId="ADAL" clId="{F409461D-DBC9-3A40-874A-EF64F2A812FC}" dt="2021-05-06T09:52:06.641" v="2151" actId="20577"/>
          <ac:spMkLst>
            <pc:docMk/>
            <pc:sldMk cId="1423882122" sldId="1731650617"/>
            <ac:spMk id="30" creationId="{82DC6C98-CEF3-4043-ADD3-0A434E19E80A}"/>
          </ac:spMkLst>
        </pc:spChg>
        <pc:spChg chg="mod">
          <ac:chgData name="Alex Pelan" userId="0f2803ee-6420-431a-8481-41eebae873c4" providerId="ADAL" clId="{F409461D-DBC9-3A40-874A-EF64F2A812FC}" dt="2021-05-06T09:52:08.831" v="2152" actId="20577"/>
          <ac:spMkLst>
            <pc:docMk/>
            <pc:sldMk cId="1423882122" sldId="1731650617"/>
            <ac:spMk id="31" creationId="{1F94A6A8-103D-244F-94E1-9661AA64C882}"/>
          </ac:spMkLst>
        </pc:spChg>
        <pc:spChg chg="mod">
          <ac:chgData name="Alex Pelan" userId="0f2803ee-6420-431a-8481-41eebae873c4" providerId="ADAL" clId="{F409461D-DBC9-3A40-874A-EF64F2A812FC}" dt="2021-05-06T09:52:10.873" v="2153" actId="20577"/>
          <ac:spMkLst>
            <pc:docMk/>
            <pc:sldMk cId="1423882122" sldId="1731650617"/>
            <ac:spMk id="32" creationId="{DF16882A-D6AA-634A-BCE8-4B42643E6DB7}"/>
          </ac:spMkLst>
        </pc:spChg>
        <pc:spChg chg="mod">
          <ac:chgData name="Alex Pelan" userId="0f2803ee-6420-431a-8481-41eebae873c4" providerId="ADAL" clId="{F409461D-DBC9-3A40-874A-EF64F2A812FC}" dt="2021-05-06T09:54:07.698" v="2208" actId="20577"/>
          <ac:spMkLst>
            <pc:docMk/>
            <pc:sldMk cId="1423882122" sldId="1731650617"/>
            <ac:spMk id="36" creationId="{8011E964-CAC9-FA42-B590-FBEE1F87EF38}"/>
          </ac:spMkLst>
        </pc:spChg>
        <pc:spChg chg="mod">
          <ac:chgData name="Alex Pelan" userId="0f2803ee-6420-431a-8481-41eebae873c4" providerId="ADAL" clId="{F409461D-DBC9-3A40-874A-EF64F2A812FC}" dt="2021-05-06T09:53:00.125" v="2162" actId="167"/>
          <ac:spMkLst>
            <pc:docMk/>
            <pc:sldMk cId="1423882122" sldId="1731650617"/>
            <ac:spMk id="38" creationId="{CADB59EE-C90F-3C4C-A65C-42DD8FFB5668}"/>
          </ac:spMkLst>
        </pc:spChg>
        <pc:spChg chg="mod">
          <ac:chgData name="Alex Pelan" userId="0f2803ee-6420-431a-8481-41eebae873c4" providerId="ADAL" clId="{F409461D-DBC9-3A40-874A-EF64F2A812FC}" dt="2021-05-06T09:52:13.014" v="2154" actId="20577"/>
          <ac:spMkLst>
            <pc:docMk/>
            <pc:sldMk cId="1423882122" sldId="1731650617"/>
            <ac:spMk id="39" creationId="{2C3A2D8E-0167-494E-A36E-1683E9C1E89F}"/>
          </ac:spMkLst>
        </pc:spChg>
        <pc:spChg chg="mod">
          <ac:chgData name="Alex Pelan" userId="0f2803ee-6420-431a-8481-41eebae873c4" providerId="ADAL" clId="{F409461D-DBC9-3A40-874A-EF64F2A812FC}" dt="2021-05-06T09:52:14.998" v="2155" actId="20577"/>
          <ac:spMkLst>
            <pc:docMk/>
            <pc:sldMk cId="1423882122" sldId="1731650617"/>
            <ac:spMk id="40" creationId="{06BFA857-7BE6-E94C-9FA5-C587FA81E08E}"/>
          </ac:spMkLst>
        </pc:spChg>
        <pc:spChg chg="mod">
          <ac:chgData name="Alex Pelan" userId="0f2803ee-6420-431a-8481-41eebae873c4" providerId="ADAL" clId="{F409461D-DBC9-3A40-874A-EF64F2A812FC}" dt="2021-05-06T09:52:17.625" v="2156" actId="20577"/>
          <ac:spMkLst>
            <pc:docMk/>
            <pc:sldMk cId="1423882122" sldId="1731650617"/>
            <ac:spMk id="43" creationId="{831683A5-113A-EF4C-B104-C707D69DF286}"/>
          </ac:spMkLst>
        </pc:spChg>
        <pc:spChg chg="del topLvl">
          <ac:chgData name="Alex Pelan" userId="0f2803ee-6420-431a-8481-41eebae873c4" providerId="ADAL" clId="{F409461D-DBC9-3A40-874A-EF64F2A812FC}" dt="2021-05-06T09:52:22.589" v="2157" actId="478"/>
          <ac:spMkLst>
            <pc:docMk/>
            <pc:sldMk cId="1423882122" sldId="1731650617"/>
            <ac:spMk id="138" creationId="{DAF272C5-DF31-074F-883E-D0487EB889F0}"/>
          </ac:spMkLst>
        </pc:spChg>
        <pc:spChg chg="del topLvl">
          <ac:chgData name="Alex Pelan" userId="0f2803ee-6420-431a-8481-41eebae873c4" providerId="ADAL" clId="{F409461D-DBC9-3A40-874A-EF64F2A812FC}" dt="2021-05-06T09:52:22.589" v="2157" actId="478"/>
          <ac:spMkLst>
            <pc:docMk/>
            <pc:sldMk cId="1423882122" sldId="1731650617"/>
            <ac:spMk id="139" creationId="{16618B3F-0FC2-754E-BDB9-E7AB8C99D0F9}"/>
          </ac:spMkLst>
        </pc:spChg>
        <pc:grpChg chg="del">
          <ac:chgData name="Alex Pelan" userId="0f2803ee-6420-431a-8481-41eebae873c4" providerId="ADAL" clId="{F409461D-DBC9-3A40-874A-EF64F2A812FC}" dt="2021-05-06T09:52:26.400" v="2158" actId="478"/>
          <ac:grpSpMkLst>
            <pc:docMk/>
            <pc:sldMk cId="1423882122" sldId="1731650617"/>
            <ac:grpSpMk id="35" creationId="{AF182AF5-85B8-0240-85A6-9F5E034A08DB}"/>
          </ac:grpSpMkLst>
        </pc:grpChg>
        <pc:grpChg chg="del">
          <ac:chgData name="Alex Pelan" userId="0f2803ee-6420-431a-8481-41eebae873c4" providerId="ADAL" clId="{F409461D-DBC9-3A40-874A-EF64F2A812FC}" dt="2021-05-06T09:52:22.589" v="2157" actId="478"/>
          <ac:grpSpMkLst>
            <pc:docMk/>
            <pc:sldMk cId="1423882122" sldId="1731650617"/>
            <ac:grpSpMk id="137" creationId="{C09B8FE5-4568-084E-9971-54704F42E10A}"/>
          </ac:grpSpMkLst>
        </pc:grpChg>
        <pc:cxnChg chg="del">
          <ac:chgData name="Alex Pelan" userId="0f2803ee-6420-431a-8481-41eebae873c4" providerId="ADAL" clId="{F409461D-DBC9-3A40-874A-EF64F2A812FC}" dt="2021-05-06T09:53:06.829" v="2164" actId="478"/>
          <ac:cxnSpMkLst>
            <pc:docMk/>
            <pc:sldMk cId="1423882122" sldId="1731650617"/>
            <ac:cxnSpMk id="15" creationId="{19B2CA89-9177-2244-BB2C-03CD785E21E8}"/>
          </ac:cxnSpMkLst>
        </pc:cxnChg>
        <pc:cxnChg chg="del">
          <ac:chgData name="Alex Pelan" userId="0f2803ee-6420-431a-8481-41eebae873c4" providerId="ADAL" clId="{F409461D-DBC9-3A40-874A-EF64F2A812FC}" dt="2021-05-06T09:53:03.224" v="2163" actId="478"/>
          <ac:cxnSpMkLst>
            <pc:docMk/>
            <pc:sldMk cId="1423882122" sldId="1731650617"/>
            <ac:cxnSpMk id="16" creationId="{B20D5952-E15B-5440-9F1E-5F3FE51A4C30}"/>
          </ac:cxnSpMkLst>
        </pc:cxnChg>
      </pc:sldChg>
      <pc:sldChg chg="addSp delSp modSp mod modNotesTx">
        <pc:chgData name="Alex Pelan" userId="0f2803ee-6420-431a-8481-41eebae873c4" providerId="ADAL" clId="{F409461D-DBC9-3A40-874A-EF64F2A812FC}" dt="2021-05-06T20:21:41.694" v="4531" actId="478"/>
        <pc:sldMkLst>
          <pc:docMk/>
          <pc:sldMk cId="2832244377" sldId="1731650620"/>
        </pc:sldMkLst>
        <pc:spChg chg="mod">
          <ac:chgData name="Alex Pelan" userId="0f2803ee-6420-431a-8481-41eebae873c4" providerId="ADAL" clId="{F409461D-DBC9-3A40-874A-EF64F2A812FC}" dt="2021-05-06T20:08:54.813" v="4524" actId="122"/>
          <ac:spMkLst>
            <pc:docMk/>
            <pc:sldMk cId="2832244377" sldId="1731650620"/>
            <ac:spMk id="38" creationId="{CADB59EE-C90F-3C4C-A65C-42DD8FFB5668}"/>
          </ac:spMkLst>
        </pc:spChg>
        <pc:graphicFrameChg chg="del">
          <ac:chgData name="Alex Pelan" userId="0f2803ee-6420-431a-8481-41eebae873c4" providerId="ADAL" clId="{F409461D-DBC9-3A40-874A-EF64F2A812FC}" dt="2021-05-06T20:21:41.694" v="4531" actId="478"/>
          <ac:graphicFrameMkLst>
            <pc:docMk/>
            <pc:sldMk cId="2832244377" sldId="1731650620"/>
            <ac:graphicFrameMk id="10" creationId="{C54B6D8F-E5F0-4F0E-A76B-5F3DF27C6D79}"/>
          </ac:graphicFrameMkLst>
        </pc:graphicFrameChg>
        <pc:picChg chg="del">
          <ac:chgData name="Alex Pelan" userId="0f2803ee-6420-431a-8481-41eebae873c4" providerId="ADAL" clId="{F409461D-DBC9-3A40-874A-EF64F2A812FC}" dt="2021-05-06T20:07:51.701" v="4510" actId="478"/>
          <ac:picMkLst>
            <pc:docMk/>
            <pc:sldMk cId="2832244377" sldId="1731650620"/>
            <ac:picMk id="3" creationId="{B2E6B155-4901-4964-9FC7-80FC31DDC8FD}"/>
          </ac:picMkLst>
        </pc:picChg>
        <pc:picChg chg="add del mod">
          <ac:chgData name="Alex Pelan" userId="0f2803ee-6420-431a-8481-41eebae873c4" providerId="ADAL" clId="{F409461D-DBC9-3A40-874A-EF64F2A812FC}" dt="2021-05-06T20:08:49.455" v="4523" actId="1076"/>
          <ac:picMkLst>
            <pc:docMk/>
            <pc:sldMk cId="2832244377" sldId="1731650620"/>
            <ac:picMk id="4" creationId="{01FBC0EC-778E-0542-8377-44B800A3146E}"/>
          </ac:picMkLst>
        </pc:picChg>
        <pc:picChg chg="del">
          <ac:chgData name="Alex Pelan" userId="0f2803ee-6420-431a-8481-41eebae873c4" providerId="ADAL" clId="{F409461D-DBC9-3A40-874A-EF64F2A812FC}" dt="2021-05-06T20:07:53.969" v="4511" actId="478"/>
          <ac:picMkLst>
            <pc:docMk/>
            <pc:sldMk cId="2832244377" sldId="1731650620"/>
            <ac:picMk id="8" creationId="{DFC729A8-1C84-4D92-B6D7-8057F31F09B3}"/>
          </ac:picMkLst>
        </pc:picChg>
        <pc:picChg chg="del">
          <ac:chgData name="Alex Pelan" userId="0f2803ee-6420-431a-8481-41eebae873c4" providerId="ADAL" clId="{F409461D-DBC9-3A40-874A-EF64F2A812FC}" dt="2021-05-06T20:08:07.957" v="4514" actId="478"/>
          <ac:picMkLst>
            <pc:docMk/>
            <pc:sldMk cId="2832244377" sldId="1731650620"/>
            <ac:picMk id="14" creationId="{1F09BC0C-B8AB-46B5-8F74-8F2C2EDA331B}"/>
          </ac:picMkLst>
        </pc:picChg>
        <pc:picChg chg="del">
          <ac:chgData name="Alex Pelan" userId="0f2803ee-6420-431a-8481-41eebae873c4" providerId="ADAL" clId="{F409461D-DBC9-3A40-874A-EF64F2A812FC}" dt="2021-05-06T20:08:17.734" v="4518" actId="478"/>
          <ac:picMkLst>
            <pc:docMk/>
            <pc:sldMk cId="2832244377" sldId="1731650620"/>
            <ac:picMk id="19" creationId="{689F4FA5-3D08-448C-B638-2FFEB8117D96}"/>
          </ac:picMkLst>
        </pc:picChg>
        <pc:cxnChg chg="del">
          <ac:chgData name="Alex Pelan" userId="0f2803ee-6420-431a-8481-41eebae873c4" providerId="ADAL" clId="{F409461D-DBC9-3A40-874A-EF64F2A812FC}" dt="2021-05-06T19:39:22.013" v="3859" actId="478"/>
          <ac:cxnSpMkLst>
            <pc:docMk/>
            <pc:sldMk cId="2832244377" sldId="1731650620"/>
            <ac:cxnSpMk id="15" creationId="{19B2CA89-9177-2244-BB2C-03CD785E21E8}"/>
          </ac:cxnSpMkLst>
        </pc:cxnChg>
        <pc:cxnChg chg="del">
          <ac:chgData name="Alex Pelan" userId="0f2803ee-6420-431a-8481-41eebae873c4" providerId="ADAL" clId="{F409461D-DBC9-3A40-874A-EF64F2A812FC}" dt="2021-05-06T19:39:18.514" v="3858" actId="478"/>
          <ac:cxnSpMkLst>
            <pc:docMk/>
            <pc:sldMk cId="2832244377" sldId="1731650620"/>
            <ac:cxnSpMk id="16" creationId="{B20D5952-E15B-5440-9F1E-5F3FE51A4C30}"/>
          </ac:cxnSpMkLst>
        </pc:cxnChg>
      </pc:sldChg>
      <pc:sldChg chg="addSp delSp modSp mod">
        <pc:chgData name="Alex Pelan" userId="0f2803ee-6420-431a-8481-41eebae873c4" providerId="ADAL" clId="{F409461D-DBC9-3A40-874A-EF64F2A812FC}" dt="2021-05-06T12:31:20.319" v="3176"/>
        <pc:sldMkLst>
          <pc:docMk/>
          <pc:sldMk cId="1972174242" sldId="1731650623"/>
        </pc:sldMkLst>
        <pc:spChg chg="mod">
          <ac:chgData name="Alex Pelan" userId="0f2803ee-6420-431a-8481-41eebae873c4" providerId="ADAL" clId="{F409461D-DBC9-3A40-874A-EF64F2A812FC}" dt="2021-05-06T12:02:30.595" v="2528" actId="20577"/>
          <ac:spMkLst>
            <pc:docMk/>
            <pc:sldMk cId="1972174242" sldId="1731650623"/>
            <ac:spMk id="36" creationId="{8011E964-CAC9-FA42-B590-FBEE1F87EF38}"/>
          </ac:spMkLst>
        </pc:spChg>
        <pc:spChg chg="add del mod">
          <ac:chgData name="Alex Pelan" userId="0f2803ee-6420-431a-8481-41eebae873c4" providerId="ADAL" clId="{F409461D-DBC9-3A40-874A-EF64F2A812FC}" dt="2021-05-06T12:31:19.896" v="3175" actId="478"/>
          <ac:spMkLst>
            <pc:docMk/>
            <pc:sldMk cId="1972174242" sldId="1731650623"/>
            <ac:spMk id="40" creationId="{D234617E-77A3-E746-9CD0-D9CE29E0453D}"/>
          </ac:spMkLst>
        </pc:spChg>
        <pc:spChg chg="mod">
          <ac:chgData name="Alex Pelan" userId="0f2803ee-6420-431a-8481-41eebae873c4" providerId="ADAL" clId="{F409461D-DBC9-3A40-874A-EF64F2A812FC}" dt="2021-05-06T12:01:44.952" v="2496" actId="20577"/>
          <ac:spMkLst>
            <pc:docMk/>
            <pc:sldMk cId="1972174242" sldId="1731650623"/>
            <ac:spMk id="41" creationId="{24B53F31-D827-3642-BFFB-66D035494ACD}"/>
          </ac:spMkLst>
        </pc:spChg>
        <pc:spChg chg="mod">
          <ac:chgData name="Alex Pelan" userId="0f2803ee-6420-431a-8481-41eebae873c4" providerId="ADAL" clId="{F409461D-DBC9-3A40-874A-EF64F2A812FC}" dt="2021-05-06T12:01:46.932" v="2497" actId="20577"/>
          <ac:spMkLst>
            <pc:docMk/>
            <pc:sldMk cId="1972174242" sldId="1731650623"/>
            <ac:spMk id="42" creationId="{CEDA2BE3-22E7-EB40-A634-D01E712900DC}"/>
          </ac:spMkLst>
        </pc:spChg>
        <pc:spChg chg="mod">
          <ac:chgData name="Alex Pelan" userId="0f2803ee-6420-431a-8481-41eebae873c4" providerId="ADAL" clId="{F409461D-DBC9-3A40-874A-EF64F2A812FC}" dt="2021-05-06T12:01:49.085" v="2498" actId="20577"/>
          <ac:spMkLst>
            <pc:docMk/>
            <pc:sldMk cId="1972174242" sldId="1731650623"/>
            <ac:spMk id="43" creationId="{59024DE6-9F31-C84B-B54C-D206DC987FA3}"/>
          </ac:spMkLst>
        </pc:spChg>
        <pc:spChg chg="add mod">
          <ac:chgData name="Alex Pelan" userId="0f2803ee-6420-431a-8481-41eebae873c4" providerId="ADAL" clId="{F409461D-DBC9-3A40-874A-EF64F2A812FC}" dt="2021-05-06T12:30:20.712" v="3104"/>
          <ac:spMkLst>
            <pc:docMk/>
            <pc:sldMk cId="1972174242" sldId="1731650623"/>
            <ac:spMk id="44" creationId="{A37353CD-41C5-BD48-9B6E-773805E22608}"/>
          </ac:spMkLst>
        </pc:spChg>
        <pc:spChg chg="mod">
          <ac:chgData name="Alex Pelan" userId="0f2803ee-6420-431a-8481-41eebae873c4" providerId="ADAL" clId="{F409461D-DBC9-3A40-874A-EF64F2A812FC}" dt="2021-05-06T12:01:57.842" v="2502" actId="20577"/>
          <ac:spMkLst>
            <pc:docMk/>
            <pc:sldMk cId="1972174242" sldId="1731650623"/>
            <ac:spMk id="45" creationId="{C0990C6D-E09F-9746-8EC9-2574E646B82D}"/>
          </ac:spMkLst>
        </pc:spChg>
        <pc:spChg chg="add mod">
          <ac:chgData name="Alex Pelan" userId="0f2803ee-6420-431a-8481-41eebae873c4" providerId="ADAL" clId="{F409461D-DBC9-3A40-874A-EF64F2A812FC}" dt="2021-05-06T12:31:20.319" v="3176"/>
          <ac:spMkLst>
            <pc:docMk/>
            <pc:sldMk cId="1972174242" sldId="1731650623"/>
            <ac:spMk id="46" creationId="{63D8BE78-0917-2A4D-B6EE-95D1AD7DD244}"/>
          </ac:spMkLst>
        </pc:spChg>
        <pc:spChg chg="del">
          <ac:chgData name="Alex Pelan" userId="0f2803ee-6420-431a-8481-41eebae873c4" providerId="ADAL" clId="{F409461D-DBC9-3A40-874A-EF64F2A812FC}" dt="2021-05-06T12:30:20.264" v="3103" actId="478"/>
          <ac:spMkLst>
            <pc:docMk/>
            <pc:sldMk cId="1972174242" sldId="1731650623"/>
            <ac:spMk id="47" creationId="{A269573A-8463-EF4D-8362-F28A5F5CA00F}"/>
          </ac:spMkLst>
        </pc:spChg>
        <pc:spChg chg="mod">
          <ac:chgData name="Alex Pelan" userId="0f2803ee-6420-431a-8481-41eebae873c4" providerId="ADAL" clId="{F409461D-DBC9-3A40-874A-EF64F2A812FC}" dt="2021-05-06T12:02:00.062" v="2503" actId="20577"/>
          <ac:spMkLst>
            <pc:docMk/>
            <pc:sldMk cId="1972174242" sldId="1731650623"/>
            <ac:spMk id="53" creationId="{EA72EC8E-D824-5A4A-A2D2-2850BE47AD18}"/>
          </ac:spMkLst>
        </pc:spChg>
        <pc:spChg chg="mod">
          <ac:chgData name="Alex Pelan" userId="0f2803ee-6420-431a-8481-41eebae873c4" providerId="ADAL" clId="{F409461D-DBC9-3A40-874A-EF64F2A812FC}" dt="2021-05-06T12:02:02.493" v="2504" actId="20577"/>
          <ac:spMkLst>
            <pc:docMk/>
            <pc:sldMk cId="1972174242" sldId="1731650623"/>
            <ac:spMk id="58" creationId="{20C8C15F-16ED-4143-AB19-F3A45DBAA52B}"/>
          </ac:spMkLst>
        </pc:spChg>
        <pc:spChg chg="mod">
          <ac:chgData name="Alex Pelan" userId="0f2803ee-6420-431a-8481-41eebae873c4" providerId="ADAL" clId="{F409461D-DBC9-3A40-874A-EF64F2A812FC}" dt="2021-05-06T12:02:04.640" v="2505" actId="20577"/>
          <ac:spMkLst>
            <pc:docMk/>
            <pc:sldMk cId="1972174242" sldId="1731650623"/>
            <ac:spMk id="59" creationId="{6D685504-B3DA-5240-BC7B-489B4D2FB3CB}"/>
          </ac:spMkLst>
        </pc:spChg>
        <pc:spChg chg="mod">
          <ac:chgData name="Alex Pelan" userId="0f2803ee-6420-431a-8481-41eebae873c4" providerId="ADAL" clId="{F409461D-DBC9-3A40-874A-EF64F2A812FC}" dt="2021-05-06T12:02:07.074" v="2506" actId="20577"/>
          <ac:spMkLst>
            <pc:docMk/>
            <pc:sldMk cId="1972174242" sldId="1731650623"/>
            <ac:spMk id="61" creationId="{677A5658-A91B-174D-ADB6-7D79ACFBBABD}"/>
          </ac:spMkLst>
        </pc:spChg>
        <pc:spChg chg="mod">
          <ac:chgData name="Alex Pelan" userId="0f2803ee-6420-431a-8481-41eebae873c4" providerId="ADAL" clId="{F409461D-DBC9-3A40-874A-EF64F2A812FC}" dt="2021-05-06T12:02:09.506" v="2507" actId="20577"/>
          <ac:spMkLst>
            <pc:docMk/>
            <pc:sldMk cId="1972174242" sldId="1731650623"/>
            <ac:spMk id="62" creationId="{04A388D8-217A-B14F-A8B0-C7175217FA07}"/>
          </ac:spMkLst>
        </pc:spChg>
        <pc:spChg chg="mod">
          <ac:chgData name="Alex Pelan" userId="0f2803ee-6420-431a-8481-41eebae873c4" providerId="ADAL" clId="{F409461D-DBC9-3A40-874A-EF64F2A812FC}" dt="2021-05-06T12:01:51.287" v="2499" actId="20577"/>
          <ac:spMkLst>
            <pc:docMk/>
            <pc:sldMk cId="1972174242" sldId="1731650623"/>
            <ac:spMk id="63" creationId="{9F4A3230-939C-FA45-8EE9-1E63CBE1A107}"/>
          </ac:spMkLst>
        </pc:spChg>
        <pc:spChg chg="mod">
          <ac:chgData name="Alex Pelan" userId="0f2803ee-6420-431a-8481-41eebae873c4" providerId="ADAL" clId="{F409461D-DBC9-3A40-874A-EF64F2A812FC}" dt="2021-05-06T12:01:53.296" v="2500" actId="20577"/>
          <ac:spMkLst>
            <pc:docMk/>
            <pc:sldMk cId="1972174242" sldId="1731650623"/>
            <ac:spMk id="64" creationId="{F3AAF027-10F6-6A4F-848C-94A1086534C2}"/>
          </ac:spMkLst>
        </pc:spChg>
        <pc:spChg chg="mod">
          <ac:chgData name="Alex Pelan" userId="0f2803ee-6420-431a-8481-41eebae873c4" providerId="ADAL" clId="{F409461D-DBC9-3A40-874A-EF64F2A812FC}" dt="2021-05-06T12:01:55.428" v="2501" actId="20577"/>
          <ac:spMkLst>
            <pc:docMk/>
            <pc:sldMk cId="1972174242" sldId="1731650623"/>
            <ac:spMk id="65" creationId="{79AE1486-B764-A04E-9FF2-4B63D799EC86}"/>
          </ac:spMkLst>
        </pc:spChg>
        <pc:grpChg chg="del">
          <ac:chgData name="Alex Pelan" userId="0f2803ee-6420-431a-8481-41eebae873c4" providerId="ADAL" clId="{F409461D-DBC9-3A40-874A-EF64F2A812FC}" dt="2021-05-06T12:02:14.477" v="2508" actId="478"/>
          <ac:grpSpMkLst>
            <pc:docMk/>
            <pc:sldMk cId="1972174242" sldId="1731650623"/>
            <ac:grpSpMk id="137" creationId="{C09B8FE5-4568-084E-9971-54704F42E10A}"/>
          </ac:grpSpMkLst>
        </pc:grpChg>
        <pc:grpChg chg="del">
          <ac:chgData name="Alex Pelan" userId="0f2803ee-6420-431a-8481-41eebae873c4" providerId="ADAL" clId="{F409461D-DBC9-3A40-874A-EF64F2A812FC}" dt="2021-05-06T12:02:14.477" v="2508" actId="478"/>
          <ac:grpSpMkLst>
            <pc:docMk/>
            <pc:sldMk cId="1972174242" sldId="1731650623"/>
            <ac:grpSpMk id="1029" creationId="{92F374E1-306A-9541-B40E-AB05E0B4F100}"/>
          </ac:grpSpMkLst>
        </pc:grpChg>
        <pc:cxnChg chg="del">
          <ac:chgData name="Alex Pelan" userId="0f2803ee-6420-431a-8481-41eebae873c4" providerId="ADAL" clId="{F409461D-DBC9-3A40-874A-EF64F2A812FC}" dt="2021-05-06T12:02:20.035" v="2510" actId="478"/>
          <ac:cxnSpMkLst>
            <pc:docMk/>
            <pc:sldMk cId="1972174242" sldId="1731650623"/>
            <ac:cxnSpMk id="15" creationId="{19B2CA89-9177-2244-BB2C-03CD785E21E8}"/>
          </ac:cxnSpMkLst>
        </pc:cxnChg>
        <pc:cxnChg chg="del">
          <ac:chgData name="Alex Pelan" userId="0f2803ee-6420-431a-8481-41eebae873c4" providerId="ADAL" clId="{F409461D-DBC9-3A40-874A-EF64F2A812FC}" dt="2021-05-06T12:02:17.552" v="2509" actId="478"/>
          <ac:cxnSpMkLst>
            <pc:docMk/>
            <pc:sldMk cId="1972174242" sldId="1731650623"/>
            <ac:cxnSpMk id="16" creationId="{B20D5952-E15B-5440-9F1E-5F3FE51A4C30}"/>
          </ac:cxnSpMkLst>
        </pc:cxnChg>
      </pc:sldChg>
      <pc:sldChg chg="del">
        <pc:chgData name="Alex Pelan" userId="0f2803ee-6420-431a-8481-41eebae873c4" providerId="ADAL" clId="{F409461D-DBC9-3A40-874A-EF64F2A812FC}" dt="2021-05-06T12:01:06.577" v="2436" actId="2696"/>
        <pc:sldMkLst>
          <pc:docMk/>
          <pc:sldMk cId="1690042629" sldId="1731650630"/>
        </pc:sldMkLst>
      </pc:sldChg>
      <pc:sldChg chg="del">
        <pc:chgData name="Alex Pelan" userId="0f2803ee-6420-431a-8481-41eebae873c4" providerId="ADAL" clId="{F409461D-DBC9-3A40-874A-EF64F2A812FC}" dt="2021-05-06T12:01:06.577" v="2436" actId="2696"/>
        <pc:sldMkLst>
          <pc:docMk/>
          <pc:sldMk cId="3379098408" sldId="1731650631"/>
        </pc:sldMkLst>
      </pc:sldChg>
      <pc:sldChg chg="del">
        <pc:chgData name="Alex Pelan" userId="0f2803ee-6420-431a-8481-41eebae873c4" providerId="ADAL" clId="{F409461D-DBC9-3A40-874A-EF64F2A812FC}" dt="2021-05-06T12:01:06.577" v="2436" actId="2696"/>
        <pc:sldMkLst>
          <pc:docMk/>
          <pc:sldMk cId="3940846061" sldId="1731650632"/>
        </pc:sldMkLst>
      </pc:sldChg>
      <pc:sldChg chg="del">
        <pc:chgData name="Alex Pelan" userId="0f2803ee-6420-431a-8481-41eebae873c4" providerId="ADAL" clId="{F409461D-DBC9-3A40-874A-EF64F2A812FC}" dt="2021-05-06T12:01:06.577" v="2436" actId="2696"/>
        <pc:sldMkLst>
          <pc:docMk/>
          <pc:sldMk cId="3249754997" sldId="1731650633"/>
        </pc:sldMkLst>
      </pc:sldChg>
      <pc:sldChg chg="delSp modSp mod">
        <pc:chgData name="Alex Pelan" userId="0f2803ee-6420-431a-8481-41eebae873c4" providerId="ADAL" clId="{F409461D-DBC9-3A40-874A-EF64F2A812FC}" dt="2021-05-06T12:03:37.320" v="2547" actId="20577"/>
        <pc:sldMkLst>
          <pc:docMk/>
          <pc:sldMk cId="3858476064" sldId="1731650634"/>
        </pc:sldMkLst>
        <pc:spChg chg="mod">
          <ac:chgData name="Alex Pelan" userId="0f2803ee-6420-431a-8481-41eebae873c4" providerId="ADAL" clId="{F409461D-DBC9-3A40-874A-EF64F2A812FC}" dt="2021-05-06T12:02:52.095" v="2529" actId="167"/>
          <ac:spMkLst>
            <pc:docMk/>
            <pc:sldMk cId="3858476064" sldId="1731650634"/>
            <ac:spMk id="38" creationId="{CADB59EE-C90F-3C4C-A65C-42DD8FFB5668}"/>
          </ac:spMkLst>
        </pc:spChg>
        <pc:spChg chg="mod">
          <ac:chgData name="Alex Pelan" userId="0f2803ee-6420-431a-8481-41eebae873c4" providerId="ADAL" clId="{F409461D-DBC9-3A40-874A-EF64F2A812FC}" dt="2021-05-06T12:03:12.910" v="2536" actId="20577"/>
          <ac:spMkLst>
            <pc:docMk/>
            <pc:sldMk cId="3858476064" sldId="1731650634"/>
            <ac:spMk id="41" creationId="{24B53F31-D827-3642-BFFB-66D035494ACD}"/>
          </ac:spMkLst>
        </pc:spChg>
        <pc:spChg chg="mod">
          <ac:chgData name="Alex Pelan" userId="0f2803ee-6420-431a-8481-41eebae873c4" providerId="ADAL" clId="{F409461D-DBC9-3A40-874A-EF64F2A812FC}" dt="2021-05-06T12:03:14.844" v="2537" actId="20577"/>
          <ac:spMkLst>
            <pc:docMk/>
            <pc:sldMk cId="3858476064" sldId="1731650634"/>
            <ac:spMk id="42" creationId="{CEDA2BE3-22E7-EB40-A634-D01E712900DC}"/>
          </ac:spMkLst>
        </pc:spChg>
        <pc:spChg chg="mod">
          <ac:chgData name="Alex Pelan" userId="0f2803ee-6420-431a-8481-41eebae873c4" providerId="ADAL" clId="{F409461D-DBC9-3A40-874A-EF64F2A812FC}" dt="2021-05-06T12:03:17.032" v="2538" actId="20577"/>
          <ac:spMkLst>
            <pc:docMk/>
            <pc:sldMk cId="3858476064" sldId="1731650634"/>
            <ac:spMk id="43" creationId="{59024DE6-9F31-C84B-B54C-D206DC987FA3}"/>
          </ac:spMkLst>
        </pc:spChg>
        <pc:spChg chg="mod">
          <ac:chgData name="Alex Pelan" userId="0f2803ee-6420-431a-8481-41eebae873c4" providerId="ADAL" clId="{F409461D-DBC9-3A40-874A-EF64F2A812FC}" dt="2021-05-06T12:03:26.244" v="2542" actId="20577"/>
          <ac:spMkLst>
            <pc:docMk/>
            <pc:sldMk cId="3858476064" sldId="1731650634"/>
            <ac:spMk id="45" creationId="{C0990C6D-E09F-9746-8EC9-2574E646B82D}"/>
          </ac:spMkLst>
        </pc:spChg>
        <pc:spChg chg="mod">
          <ac:chgData name="Alex Pelan" userId="0f2803ee-6420-431a-8481-41eebae873c4" providerId="ADAL" clId="{F409461D-DBC9-3A40-874A-EF64F2A812FC}" dt="2021-05-06T12:01:30.776" v="2463" actId="20577"/>
          <ac:spMkLst>
            <pc:docMk/>
            <pc:sldMk cId="3858476064" sldId="1731650634"/>
            <ac:spMk id="46" creationId="{81B05A57-368D-D347-B570-5C103B678D7A}"/>
          </ac:spMkLst>
        </pc:spChg>
        <pc:spChg chg="del mod">
          <ac:chgData name="Alex Pelan" userId="0f2803ee-6420-431a-8481-41eebae873c4" providerId="ADAL" clId="{F409461D-DBC9-3A40-874A-EF64F2A812FC}" dt="2021-05-06T12:03:02.403" v="2532" actId="478"/>
          <ac:spMkLst>
            <pc:docMk/>
            <pc:sldMk cId="3858476064" sldId="1731650634"/>
            <ac:spMk id="51" creationId="{FFC3E3B1-E31D-074F-8949-42C976AEB5E1}"/>
          </ac:spMkLst>
        </pc:spChg>
        <pc:spChg chg="mod">
          <ac:chgData name="Alex Pelan" userId="0f2803ee-6420-431a-8481-41eebae873c4" providerId="ADAL" clId="{F409461D-DBC9-3A40-874A-EF64F2A812FC}" dt="2021-05-06T12:03:28.627" v="2543" actId="20577"/>
          <ac:spMkLst>
            <pc:docMk/>
            <pc:sldMk cId="3858476064" sldId="1731650634"/>
            <ac:spMk id="53" creationId="{EA72EC8E-D824-5A4A-A2D2-2850BE47AD18}"/>
          </ac:spMkLst>
        </pc:spChg>
        <pc:spChg chg="mod">
          <ac:chgData name="Alex Pelan" userId="0f2803ee-6420-431a-8481-41eebae873c4" providerId="ADAL" clId="{F409461D-DBC9-3A40-874A-EF64F2A812FC}" dt="2021-05-06T12:03:30.788" v="2544" actId="20577"/>
          <ac:spMkLst>
            <pc:docMk/>
            <pc:sldMk cId="3858476064" sldId="1731650634"/>
            <ac:spMk id="58" creationId="{20C8C15F-16ED-4143-AB19-F3A45DBAA52B}"/>
          </ac:spMkLst>
        </pc:spChg>
        <pc:spChg chg="mod">
          <ac:chgData name="Alex Pelan" userId="0f2803ee-6420-431a-8481-41eebae873c4" providerId="ADAL" clId="{F409461D-DBC9-3A40-874A-EF64F2A812FC}" dt="2021-05-06T12:03:33.183" v="2545" actId="20577"/>
          <ac:spMkLst>
            <pc:docMk/>
            <pc:sldMk cId="3858476064" sldId="1731650634"/>
            <ac:spMk id="59" creationId="{6D685504-B3DA-5240-BC7B-489B4D2FB3CB}"/>
          </ac:spMkLst>
        </pc:spChg>
        <pc:spChg chg="mod">
          <ac:chgData name="Alex Pelan" userId="0f2803ee-6420-431a-8481-41eebae873c4" providerId="ADAL" clId="{F409461D-DBC9-3A40-874A-EF64F2A812FC}" dt="2021-05-06T12:03:35.284" v="2546" actId="20577"/>
          <ac:spMkLst>
            <pc:docMk/>
            <pc:sldMk cId="3858476064" sldId="1731650634"/>
            <ac:spMk id="61" creationId="{677A5658-A91B-174D-ADB6-7D79ACFBBABD}"/>
          </ac:spMkLst>
        </pc:spChg>
        <pc:spChg chg="mod">
          <ac:chgData name="Alex Pelan" userId="0f2803ee-6420-431a-8481-41eebae873c4" providerId="ADAL" clId="{F409461D-DBC9-3A40-874A-EF64F2A812FC}" dt="2021-05-06T12:03:37.320" v="2547" actId="20577"/>
          <ac:spMkLst>
            <pc:docMk/>
            <pc:sldMk cId="3858476064" sldId="1731650634"/>
            <ac:spMk id="62" creationId="{04A388D8-217A-B14F-A8B0-C7175217FA07}"/>
          </ac:spMkLst>
        </pc:spChg>
        <pc:spChg chg="mod">
          <ac:chgData name="Alex Pelan" userId="0f2803ee-6420-431a-8481-41eebae873c4" providerId="ADAL" clId="{F409461D-DBC9-3A40-874A-EF64F2A812FC}" dt="2021-05-06T12:03:19.317" v="2539" actId="20577"/>
          <ac:spMkLst>
            <pc:docMk/>
            <pc:sldMk cId="3858476064" sldId="1731650634"/>
            <ac:spMk id="63" creationId="{9F4A3230-939C-FA45-8EE9-1E63CBE1A107}"/>
          </ac:spMkLst>
        </pc:spChg>
        <pc:spChg chg="mod">
          <ac:chgData name="Alex Pelan" userId="0f2803ee-6420-431a-8481-41eebae873c4" providerId="ADAL" clId="{F409461D-DBC9-3A40-874A-EF64F2A812FC}" dt="2021-05-06T12:03:21.619" v="2540" actId="20577"/>
          <ac:spMkLst>
            <pc:docMk/>
            <pc:sldMk cId="3858476064" sldId="1731650634"/>
            <ac:spMk id="64" creationId="{F3AAF027-10F6-6A4F-848C-94A1086534C2}"/>
          </ac:spMkLst>
        </pc:spChg>
        <pc:spChg chg="mod">
          <ac:chgData name="Alex Pelan" userId="0f2803ee-6420-431a-8481-41eebae873c4" providerId="ADAL" clId="{F409461D-DBC9-3A40-874A-EF64F2A812FC}" dt="2021-05-06T12:03:23.903" v="2541" actId="20577"/>
          <ac:spMkLst>
            <pc:docMk/>
            <pc:sldMk cId="3858476064" sldId="1731650634"/>
            <ac:spMk id="65" creationId="{79AE1486-B764-A04E-9FF2-4B63D799EC86}"/>
          </ac:spMkLst>
        </pc:spChg>
        <pc:grpChg chg="del">
          <ac:chgData name="Alex Pelan" userId="0f2803ee-6420-431a-8481-41eebae873c4" providerId="ADAL" clId="{F409461D-DBC9-3A40-874A-EF64F2A812FC}" dt="2021-05-06T12:03:04.692" v="2533" actId="478"/>
          <ac:grpSpMkLst>
            <pc:docMk/>
            <pc:sldMk cId="3858476064" sldId="1731650634"/>
            <ac:grpSpMk id="49" creationId="{59BC1468-DA63-6345-8F02-821695140D91}"/>
          </ac:grpSpMkLst>
        </pc:grpChg>
        <pc:grpChg chg="del">
          <ac:chgData name="Alex Pelan" userId="0f2803ee-6420-431a-8481-41eebae873c4" providerId="ADAL" clId="{F409461D-DBC9-3A40-874A-EF64F2A812FC}" dt="2021-05-06T12:02:58.742" v="2530" actId="478"/>
          <ac:grpSpMkLst>
            <pc:docMk/>
            <pc:sldMk cId="3858476064" sldId="1731650634"/>
            <ac:grpSpMk id="137" creationId="{C09B8FE5-4568-084E-9971-54704F42E10A}"/>
          </ac:grpSpMkLst>
        </pc:grpChg>
        <pc:cxnChg chg="del">
          <ac:chgData name="Alex Pelan" userId="0f2803ee-6420-431a-8481-41eebae873c4" providerId="ADAL" clId="{F409461D-DBC9-3A40-874A-EF64F2A812FC}" dt="2021-05-06T12:03:09.433" v="2535" actId="478"/>
          <ac:cxnSpMkLst>
            <pc:docMk/>
            <pc:sldMk cId="3858476064" sldId="1731650634"/>
            <ac:cxnSpMk id="15" creationId="{19B2CA89-9177-2244-BB2C-03CD785E21E8}"/>
          </ac:cxnSpMkLst>
        </pc:cxnChg>
        <pc:cxnChg chg="del">
          <ac:chgData name="Alex Pelan" userId="0f2803ee-6420-431a-8481-41eebae873c4" providerId="ADAL" clId="{F409461D-DBC9-3A40-874A-EF64F2A812FC}" dt="2021-05-06T12:03:07.145" v="2534" actId="478"/>
          <ac:cxnSpMkLst>
            <pc:docMk/>
            <pc:sldMk cId="3858476064" sldId="1731650634"/>
            <ac:cxnSpMk id="16" creationId="{B20D5952-E15B-5440-9F1E-5F3FE51A4C30}"/>
          </ac:cxnSpMkLst>
        </pc:cxnChg>
      </pc:sldChg>
      <pc:sldChg chg="del">
        <pc:chgData name="Alex Pelan" userId="0f2803ee-6420-431a-8481-41eebae873c4" providerId="ADAL" clId="{F409461D-DBC9-3A40-874A-EF64F2A812FC}" dt="2021-05-04T12:07:23.929" v="0" actId="2696"/>
        <pc:sldMkLst>
          <pc:docMk/>
          <pc:sldMk cId="1307925950" sldId="1731651229"/>
        </pc:sldMkLst>
      </pc:sldChg>
      <pc:sldChg chg="del">
        <pc:chgData name="Alex Pelan" userId="0f2803ee-6420-431a-8481-41eebae873c4" providerId="ADAL" clId="{F409461D-DBC9-3A40-874A-EF64F2A812FC}" dt="2021-05-04T12:07:23.929" v="0" actId="2696"/>
        <pc:sldMkLst>
          <pc:docMk/>
          <pc:sldMk cId="3834009418" sldId="1731651230"/>
        </pc:sldMkLst>
      </pc:sldChg>
      <pc:sldChg chg="del">
        <pc:chgData name="Alex Pelan" userId="0f2803ee-6420-431a-8481-41eebae873c4" providerId="ADAL" clId="{F409461D-DBC9-3A40-874A-EF64F2A812FC}" dt="2021-05-04T12:07:23.929" v="0" actId="2696"/>
        <pc:sldMkLst>
          <pc:docMk/>
          <pc:sldMk cId="3857059604" sldId="1731651236"/>
        </pc:sldMkLst>
      </pc:sldChg>
      <pc:sldChg chg="del">
        <pc:chgData name="Alex Pelan" userId="0f2803ee-6420-431a-8481-41eebae873c4" providerId="ADAL" clId="{F409461D-DBC9-3A40-874A-EF64F2A812FC}" dt="2021-05-04T12:07:23.929" v="0" actId="2696"/>
        <pc:sldMkLst>
          <pc:docMk/>
          <pc:sldMk cId="2111765423" sldId="1731651237"/>
        </pc:sldMkLst>
      </pc:sldChg>
      <pc:sldChg chg="del">
        <pc:chgData name="Alex Pelan" userId="0f2803ee-6420-431a-8481-41eebae873c4" providerId="ADAL" clId="{F409461D-DBC9-3A40-874A-EF64F2A812FC}" dt="2021-05-04T12:07:23.929" v="0" actId="2696"/>
        <pc:sldMkLst>
          <pc:docMk/>
          <pc:sldMk cId="1132842448" sldId="1731651239"/>
        </pc:sldMkLst>
      </pc:sldChg>
      <pc:sldChg chg="del">
        <pc:chgData name="Alex Pelan" userId="0f2803ee-6420-431a-8481-41eebae873c4" providerId="ADAL" clId="{F409461D-DBC9-3A40-874A-EF64F2A812FC}" dt="2021-05-04T12:07:23.929" v="0" actId="2696"/>
        <pc:sldMkLst>
          <pc:docMk/>
          <pc:sldMk cId="2385093549" sldId="1731651240"/>
        </pc:sldMkLst>
      </pc:sldChg>
      <pc:sldChg chg="del">
        <pc:chgData name="Alex Pelan" userId="0f2803ee-6420-431a-8481-41eebae873c4" providerId="ADAL" clId="{F409461D-DBC9-3A40-874A-EF64F2A812FC}" dt="2021-05-04T12:08:27.830" v="12" actId="2696"/>
        <pc:sldMkLst>
          <pc:docMk/>
          <pc:sldMk cId="3783288464" sldId="1731651244"/>
        </pc:sldMkLst>
      </pc:sldChg>
      <pc:sldChg chg="modSp del mod">
        <pc:chgData name="Alex Pelan" userId="0f2803ee-6420-431a-8481-41eebae873c4" providerId="ADAL" clId="{F409461D-DBC9-3A40-874A-EF64F2A812FC}" dt="2021-05-06T09:02:01.951" v="1296" actId="2696"/>
        <pc:sldMkLst>
          <pc:docMk/>
          <pc:sldMk cId="3214157524" sldId="1731651247"/>
        </pc:sldMkLst>
        <pc:spChg chg="mod">
          <ac:chgData name="Alex Pelan" userId="0f2803ee-6420-431a-8481-41eebae873c4" providerId="ADAL" clId="{F409461D-DBC9-3A40-874A-EF64F2A812FC}" dt="2021-05-05T10:06:15.810" v="252" actId="1076"/>
          <ac:spMkLst>
            <pc:docMk/>
            <pc:sldMk cId="3214157524" sldId="1731651247"/>
            <ac:spMk id="4" creationId="{4E23AB1D-7106-EF4C-AE8A-62352B8BF29F}"/>
          </ac:spMkLst>
        </pc:spChg>
      </pc:sldChg>
      <pc:sldChg chg="modSp del mod">
        <pc:chgData name="Alex Pelan" userId="0f2803ee-6420-431a-8481-41eebae873c4" providerId="ADAL" clId="{F409461D-DBC9-3A40-874A-EF64F2A812FC}" dt="2021-05-06T12:00:37.524" v="2434" actId="2696"/>
        <pc:sldMkLst>
          <pc:docMk/>
          <pc:sldMk cId="2622346392" sldId="1731651248"/>
        </pc:sldMkLst>
        <pc:spChg chg="mod">
          <ac:chgData name="Alex Pelan" userId="0f2803ee-6420-431a-8481-41eebae873c4" providerId="ADAL" clId="{F409461D-DBC9-3A40-874A-EF64F2A812FC}" dt="2021-05-06T09:26:38.598" v="1505" actId="1076"/>
          <ac:spMkLst>
            <pc:docMk/>
            <pc:sldMk cId="2622346392" sldId="1731651248"/>
            <ac:spMk id="3" creationId="{1C01152E-200E-F44B-B8EB-985769DC2918}"/>
          </ac:spMkLst>
        </pc:spChg>
      </pc:sldChg>
      <pc:sldChg chg="addSp delSp modSp mod">
        <pc:chgData name="Alex Pelan" userId="0f2803ee-6420-431a-8481-41eebae873c4" providerId="ADAL" clId="{F409461D-DBC9-3A40-874A-EF64F2A812FC}" dt="2021-05-06T12:35:15.495" v="3270" actId="478"/>
        <pc:sldMkLst>
          <pc:docMk/>
          <pc:sldMk cId="1744426508" sldId="1731651249"/>
        </pc:sldMkLst>
        <pc:spChg chg="add mod">
          <ac:chgData name="Alex Pelan" userId="0f2803ee-6420-431a-8481-41eebae873c4" providerId="ADAL" clId="{F409461D-DBC9-3A40-874A-EF64F2A812FC}" dt="2021-05-06T12:31:13.237" v="3174" actId="20577"/>
          <ac:spMkLst>
            <pc:docMk/>
            <pc:sldMk cId="1744426508" sldId="1731651249"/>
            <ac:spMk id="28" creationId="{B97A36DF-AB8F-7C4A-BD3C-F1223282F875}"/>
          </ac:spMkLst>
        </pc:spChg>
        <pc:spChg chg="mod">
          <ac:chgData name="Alex Pelan" userId="0f2803ee-6420-431a-8481-41eebae873c4" providerId="ADAL" clId="{F409461D-DBC9-3A40-874A-EF64F2A812FC}" dt="2021-05-06T09:51:51.054" v="2149" actId="20577"/>
          <ac:spMkLst>
            <pc:docMk/>
            <pc:sldMk cId="1744426508" sldId="1731651249"/>
            <ac:spMk id="36" creationId="{8011E964-CAC9-FA42-B590-FBEE1F87EF38}"/>
          </ac:spMkLst>
        </pc:spChg>
        <pc:spChg chg="mod">
          <ac:chgData name="Alex Pelan" userId="0f2803ee-6420-431a-8481-41eebae873c4" providerId="ADAL" clId="{F409461D-DBC9-3A40-874A-EF64F2A812FC}" dt="2021-05-06T09:50:14.322" v="2029" actId="20577"/>
          <ac:spMkLst>
            <pc:docMk/>
            <pc:sldMk cId="1744426508" sldId="1731651249"/>
            <ac:spMk id="41" creationId="{24B53F31-D827-3642-BFFB-66D035494ACD}"/>
          </ac:spMkLst>
        </pc:spChg>
        <pc:spChg chg="mod">
          <ac:chgData name="Alex Pelan" userId="0f2803ee-6420-431a-8481-41eebae873c4" providerId="ADAL" clId="{F409461D-DBC9-3A40-874A-EF64F2A812FC}" dt="2021-05-06T09:50:17.152" v="2030" actId="20577"/>
          <ac:spMkLst>
            <pc:docMk/>
            <pc:sldMk cId="1744426508" sldId="1731651249"/>
            <ac:spMk id="42" creationId="{CEDA2BE3-22E7-EB40-A634-D01E712900DC}"/>
          </ac:spMkLst>
        </pc:spChg>
        <pc:spChg chg="mod">
          <ac:chgData name="Alex Pelan" userId="0f2803ee-6420-431a-8481-41eebae873c4" providerId="ADAL" clId="{F409461D-DBC9-3A40-874A-EF64F2A812FC}" dt="2021-05-06T09:50:28.966" v="2034" actId="20577"/>
          <ac:spMkLst>
            <pc:docMk/>
            <pc:sldMk cId="1744426508" sldId="1731651249"/>
            <ac:spMk id="43" creationId="{59024DE6-9F31-C84B-B54C-D206DC987FA3}"/>
          </ac:spMkLst>
        </pc:spChg>
        <pc:spChg chg="mod">
          <ac:chgData name="Alex Pelan" userId="0f2803ee-6420-431a-8481-41eebae873c4" providerId="ADAL" clId="{F409461D-DBC9-3A40-874A-EF64F2A812FC}" dt="2021-05-06T09:50:19.664" v="2031" actId="20577"/>
          <ac:spMkLst>
            <pc:docMk/>
            <pc:sldMk cId="1744426508" sldId="1731651249"/>
            <ac:spMk id="63" creationId="{9F4A3230-939C-FA45-8EE9-1E63CBE1A107}"/>
          </ac:spMkLst>
        </pc:spChg>
        <pc:spChg chg="mod">
          <ac:chgData name="Alex Pelan" userId="0f2803ee-6420-431a-8481-41eebae873c4" providerId="ADAL" clId="{F409461D-DBC9-3A40-874A-EF64F2A812FC}" dt="2021-05-06T09:50:21.575" v="2032" actId="20577"/>
          <ac:spMkLst>
            <pc:docMk/>
            <pc:sldMk cId="1744426508" sldId="1731651249"/>
            <ac:spMk id="64" creationId="{F3AAF027-10F6-6A4F-848C-94A1086534C2}"/>
          </ac:spMkLst>
        </pc:spChg>
        <pc:spChg chg="mod">
          <ac:chgData name="Alex Pelan" userId="0f2803ee-6420-431a-8481-41eebae873c4" providerId="ADAL" clId="{F409461D-DBC9-3A40-874A-EF64F2A812FC}" dt="2021-05-06T09:50:25.637" v="2033" actId="20577"/>
          <ac:spMkLst>
            <pc:docMk/>
            <pc:sldMk cId="1744426508" sldId="1731651249"/>
            <ac:spMk id="65" creationId="{79AE1486-B764-A04E-9FF2-4B63D799EC86}"/>
          </ac:spMkLst>
        </pc:spChg>
        <pc:grpChg chg="del">
          <ac:chgData name="Alex Pelan" userId="0f2803ee-6420-431a-8481-41eebae873c4" providerId="ADAL" clId="{F409461D-DBC9-3A40-874A-EF64F2A812FC}" dt="2021-05-06T09:52:31.121" v="2159" actId="478"/>
          <ac:grpSpMkLst>
            <pc:docMk/>
            <pc:sldMk cId="1744426508" sldId="1731651249"/>
            <ac:grpSpMk id="137" creationId="{C09B8FE5-4568-084E-9971-54704F42E10A}"/>
          </ac:grpSpMkLst>
        </pc:grpChg>
        <pc:grpChg chg="del">
          <ac:chgData name="Alex Pelan" userId="0f2803ee-6420-431a-8481-41eebae873c4" providerId="ADAL" clId="{F409461D-DBC9-3A40-874A-EF64F2A812FC}" dt="2021-05-06T09:52:31.121" v="2159" actId="478"/>
          <ac:grpSpMkLst>
            <pc:docMk/>
            <pc:sldMk cId="1744426508" sldId="1731651249"/>
            <ac:grpSpMk id="1029" creationId="{92F374E1-306A-9541-B40E-AB05E0B4F100}"/>
          </ac:grpSpMkLst>
        </pc:grpChg>
        <pc:graphicFrameChg chg="add del mod modGraphic">
          <ac:chgData name="Alex Pelan" userId="0f2803ee-6420-431a-8481-41eebae873c4" providerId="ADAL" clId="{F409461D-DBC9-3A40-874A-EF64F2A812FC}" dt="2021-05-06T12:35:15.495" v="3270" actId="478"/>
          <ac:graphicFrameMkLst>
            <pc:docMk/>
            <pc:sldMk cId="1744426508" sldId="1731651249"/>
            <ac:graphicFrameMk id="2" creationId="{09DBD0C9-92F0-624E-9A3D-7CDE2B2A500D}"/>
          </ac:graphicFrameMkLst>
        </pc:graphicFrameChg>
        <pc:cxnChg chg="del">
          <ac:chgData name="Alex Pelan" userId="0f2803ee-6420-431a-8481-41eebae873c4" providerId="ADAL" clId="{F409461D-DBC9-3A40-874A-EF64F2A812FC}" dt="2021-05-06T09:52:44.758" v="2161" actId="478"/>
          <ac:cxnSpMkLst>
            <pc:docMk/>
            <pc:sldMk cId="1744426508" sldId="1731651249"/>
            <ac:cxnSpMk id="15" creationId="{19B2CA89-9177-2244-BB2C-03CD785E21E8}"/>
          </ac:cxnSpMkLst>
        </pc:cxnChg>
        <pc:cxnChg chg="del">
          <ac:chgData name="Alex Pelan" userId="0f2803ee-6420-431a-8481-41eebae873c4" providerId="ADAL" clId="{F409461D-DBC9-3A40-874A-EF64F2A812FC}" dt="2021-05-06T09:52:41.525" v="2160" actId="478"/>
          <ac:cxnSpMkLst>
            <pc:docMk/>
            <pc:sldMk cId="1744426508" sldId="1731651249"/>
            <ac:cxnSpMk id="16" creationId="{B20D5952-E15B-5440-9F1E-5F3FE51A4C30}"/>
          </ac:cxnSpMkLst>
        </pc:cxnChg>
      </pc:sldChg>
      <pc:sldChg chg="delSp modSp mod modShow modNotesTx">
        <pc:chgData name="Alex Pelan" userId="0f2803ee-6420-431a-8481-41eebae873c4" providerId="ADAL" clId="{F409461D-DBC9-3A40-874A-EF64F2A812FC}" dt="2021-05-06T19:54:02.423" v="4261" actId="729"/>
        <pc:sldMkLst>
          <pc:docMk/>
          <pc:sldMk cId="2002885266" sldId="1731651251"/>
        </pc:sldMkLst>
        <pc:spChg chg="mod">
          <ac:chgData name="Alex Pelan" userId="0f2803ee-6420-431a-8481-41eebae873c4" providerId="ADAL" clId="{F409461D-DBC9-3A40-874A-EF64F2A812FC}" dt="2021-05-06T19:41:28.282" v="3968" actId="21"/>
          <ac:spMkLst>
            <pc:docMk/>
            <pc:sldMk cId="2002885266" sldId="1731651251"/>
            <ac:spMk id="38" creationId="{CADB59EE-C90F-3C4C-A65C-42DD8FFB5668}"/>
          </ac:spMkLst>
        </pc:spChg>
        <pc:spChg chg="mod">
          <ac:chgData name="Alex Pelan" userId="0f2803ee-6420-431a-8481-41eebae873c4" providerId="ADAL" clId="{F409461D-DBC9-3A40-874A-EF64F2A812FC}" dt="2021-05-06T19:43:58.588" v="4009" actId="1076"/>
          <ac:spMkLst>
            <pc:docMk/>
            <pc:sldMk cId="2002885266" sldId="1731651251"/>
            <ac:spMk id="39" creationId="{EA63F217-3858-4F28-9ED8-62708FDCC061}"/>
          </ac:spMkLst>
        </pc:spChg>
        <pc:spChg chg="mod">
          <ac:chgData name="Alex Pelan" userId="0f2803ee-6420-431a-8481-41eebae873c4" providerId="ADAL" clId="{F409461D-DBC9-3A40-874A-EF64F2A812FC}" dt="2021-05-06T19:43:40.919" v="4007" actId="20577"/>
          <ac:spMkLst>
            <pc:docMk/>
            <pc:sldMk cId="2002885266" sldId="1731651251"/>
            <ac:spMk id="40" creationId="{9138A105-0651-4F40-BA03-44418537193A}"/>
          </ac:spMkLst>
        </pc:spChg>
        <pc:spChg chg="mod">
          <ac:chgData name="Alex Pelan" userId="0f2803ee-6420-431a-8481-41eebae873c4" providerId="ADAL" clId="{F409461D-DBC9-3A40-874A-EF64F2A812FC}" dt="2021-05-06T19:43:29.348" v="3998" actId="20577"/>
          <ac:spMkLst>
            <pc:docMk/>
            <pc:sldMk cId="2002885266" sldId="1731651251"/>
            <ac:spMk id="47" creationId="{A269573A-8463-EF4D-8362-F28A5F5CA00F}"/>
          </ac:spMkLst>
        </pc:spChg>
        <pc:cxnChg chg="del">
          <ac:chgData name="Alex Pelan" userId="0f2803ee-6420-431a-8481-41eebae873c4" providerId="ADAL" clId="{F409461D-DBC9-3A40-874A-EF64F2A812FC}" dt="2021-05-06T19:44:11.913" v="4011" actId="478"/>
          <ac:cxnSpMkLst>
            <pc:docMk/>
            <pc:sldMk cId="2002885266" sldId="1731651251"/>
            <ac:cxnSpMk id="15" creationId="{19B2CA89-9177-2244-BB2C-03CD785E21E8}"/>
          </ac:cxnSpMkLst>
        </pc:cxnChg>
        <pc:cxnChg chg="del">
          <ac:chgData name="Alex Pelan" userId="0f2803ee-6420-431a-8481-41eebae873c4" providerId="ADAL" clId="{F409461D-DBC9-3A40-874A-EF64F2A812FC}" dt="2021-05-06T19:44:09.490" v="4010" actId="478"/>
          <ac:cxnSpMkLst>
            <pc:docMk/>
            <pc:sldMk cId="2002885266" sldId="1731651251"/>
            <ac:cxnSpMk id="16" creationId="{B20D5952-E15B-5440-9F1E-5F3FE51A4C30}"/>
          </ac:cxnSpMkLst>
        </pc:cxnChg>
      </pc:sldChg>
      <pc:sldChg chg="delSp mod modShow modNotesTx">
        <pc:chgData name="Alex Pelan" userId="0f2803ee-6420-431a-8481-41eebae873c4" providerId="ADAL" clId="{F409461D-DBC9-3A40-874A-EF64F2A812FC}" dt="2021-05-06T20:35:16.305" v="4600" actId="729"/>
        <pc:sldMkLst>
          <pc:docMk/>
          <pc:sldMk cId="1528385988" sldId="1731651252"/>
        </pc:sldMkLst>
        <pc:cxnChg chg="del">
          <ac:chgData name="Alex Pelan" userId="0f2803ee-6420-431a-8481-41eebae873c4" providerId="ADAL" clId="{F409461D-DBC9-3A40-874A-EF64F2A812FC}" dt="2021-05-06T20:16:16.648" v="4526" actId="478"/>
          <ac:cxnSpMkLst>
            <pc:docMk/>
            <pc:sldMk cId="1528385988" sldId="1731651252"/>
            <ac:cxnSpMk id="2" creationId="{FD2EAE38-BCC5-4FA3-B494-812AD4816C25}"/>
          </ac:cxnSpMkLst>
        </pc:cxnChg>
        <pc:cxnChg chg="del">
          <ac:chgData name="Alex Pelan" userId="0f2803ee-6420-431a-8481-41eebae873c4" providerId="ADAL" clId="{F409461D-DBC9-3A40-874A-EF64F2A812FC}" dt="2021-05-06T20:16:14.087" v="4525" actId="478"/>
          <ac:cxnSpMkLst>
            <pc:docMk/>
            <pc:sldMk cId="1528385988" sldId="1731651252"/>
            <ac:cxnSpMk id="16" creationId="{B20D5952-E15B-5440-9F1E-5F3FE51A4C30}"/>
          </ac:cxnSpMkLst>
        </pc:cxnChg>
      </pc:sldChg>
      <pc:sldChg chg="delSp mod modShow modNotesTx">
        <pc:chgData name="Alex Pelan" userId="0f2803ee-6420-431a-8481-41eebae873c4" providerId="ADAL" clId="{F409461D-DBC9-3A40-874A-EF64F2A812FC}" dt="2021-05-06T20:35:16.305" v="4600" actId="729"/>
        <pc:sldMkLst>
          <pc:docMk/>
          <pc:sldMk cId="2459951582" sldId="1731651253"/>
        </pc:sldMkLst>
        <pc:cxnChg chg="del">
          <ac:chgData name="Alex Pelan" userId="0f2803ee-6420-431a-8481-41eebae873c4" providerId="ADAL" clId="{F409461D-DBC9-3A40-874A-EF64F2A812FC}" dt="2021-05-06T20:16:37.612" v="4528" actId="478"/>
          <ac:cxnSpMkLst>
            <pc:docMk/>
            <pc:sldMk cId="2459951582" sldId="1731651253"/>
            <ac:cxnSpMk id="2" creationId="{FD2EAE38-BCC5-4FA3-B494-812AD4816C25}"/>
          </ac:cxnSpMkLst>
        </pc:cxnChg>
        <pc:cxnChg chg="del">
          <ac:chgData name="Alex Pelan" userId="0f2803ee-6420-431a-8481-41eebae873c4" providerId="ADAL" clId="{F409461D-DBC9-3A40-874A-EF64F2A812FC}" dt="2021-05-06T20:16:40.460" v="4529" actId="478"/>
          <ac:cxnSpMkLst>
            <pc:docMk/>
            <pc:sldMk cId="2459951582" sldId="1731651253"/>
            <ac:cxnSpMk id="15" creationId="{19B2CA89-9177-2244-BB2C-03CD785E21E8}"/>
          </ac:cxnSpMkLst>
        </pc:cxnChg>
        <pc:cxnChg chg="del">
          <ac:chgData name="Alex Pelan" userId="0f2803ee-6420-431a-8481-41eebae873c4" providerId="ADAL" clId="{F409461D-DBC9-3A40-874A-EF64F2A812FC}" dt="2021-05-06T20:16:35.579" v="4527" actId="478"/>
          <ac:cxnSpMkLst>
            <pc:docMk/>
            <pc:sldMk cId="2459951582" sldId="1731651253"/>
            <ac:cxnSpMk id="16" creationId="{B20D5952-E15B-5440-9F1E-5F3FE51A4C30}"/>
          </ac:cxnSpMkLst>
        </pc:cxnChg>
      </pc:sldChg>
      <pc:sldChg chg="modSp mod">
        <pc:chgData name="Alex Pelan" userId="0f2803ee-6420-431a-8481-41eebae873c4" providerId="ADAL" clId="{F409461D-DBC9-3A40-874A-EF64F2A812FC}" dt="2021-05-06T10:17:01.901" v="2396" actId="20577"/>
        <pc:sldMkLst>
          <pc:docMk/>
          <pc:sldMk cId="1993831907" sldId="1731651292"/>
        </pc:sldMkLst>
        <pc:spChg chg="mod">
          <ac:chgData name="Alex Pelan" userId="0f2803ee-6420-431a-8481-41eebae873c4" providerId="ADAL" clId="{F409461D-DBC9-3A40-874A-EF64F2A812FC}" dt="2021-05-06T10:17:01.901" v="2396" actId="20577"/>
          <ac:spMkLst>
            <pc:docMk/>
            <pc:sldMk cId="1993831907" sldId="1731651292"/>
            <ac:spMk id="48" creationId="{B34D1B10-0864-AE48-8162-BBA75B21E3FD}"/>
          </ac:spMkLst>
        </pc:spChg>
        <pc:spChg chg="mod">
          <ac:chgData name="Alex Pelan" userId="0f2803ee-6420-431a-8481-41eebae873c4" providerId="ADAL" clId="{F409461D-DBC9-3A40-874A-EF64F2A812FC}" dt="2021-05-06T10:16:18.036" v="2377" actId="20577"/>
          <ac:spMkLst>
            <pc:docMk/>
            <pc:sldMk cId="1993831907" sldId="1731651292"/>
            <ac:spMk id="71" creationId="{1D4AD890-03C3-684D-B9B7-16C7CD3686F2}"/>
          </ac:spMkLst>
        </pc:spChg>
        <pc:spChg chg="mod">
          <ac:chgData name="Alex Pelan" userId="0f2803ee-6420-431a-8481-41eebae873c4" providerId="ADAL" clId="{F409461D-DBC9-3A40-874A-EF64F2A812FC}" dt="2021-05-06T10:16:20.275" v="2380" actId="20577"/>
          <ac:spMkLst>
            <pc:docMk/>
            <pc:sldMk cId="1993831907" sldId="1731651292"/>
            <ac:spMk id="75" creationId="{C7FBD22C-1456-2841-AA28-C724E7743647}"/>
          </ac:spMkLst>
        </pc:spChg>
        <pc:spChg chg="mod">
          <ac:chgData name="Alex Pelan" userId="0f2803ee-6420-431a-8481-41eebae873c4" providerId="ADAL" clId="{F409461D-DBC9-3A40-874A-EF64F2A812FC}" dt="2021-05-06T08:48:42.479" v="764" actId="20577"/>
          <ac:spMkLst>
            <pc:docMk/>
            <pc:sldMk cId="1993831907" sldId="1731651292"/>
            <ac:spMk id="79" creationId="{6CEE9A9A-16E1-7645-87D9-9196E3C043F7}"/>
          </ac:spMkLst>
        </pc:spChg>
        <pc:spChg chg="mod">
          <ac:chgData name="Alex Pelan" userId="0f2803ee-6420-431a-8481-41eebae873c4" providerId="ADAL" clId="{F409461D-DBC9-3A40-874A-EF64F2A812FC}" dt="2021-05-06T08:47:54.191" v="701"/>
          <ac:spMkLst>
            <pc:docMk/>
            <pc:sldMk cId="1993831907" sldId="1731651292"/>
            <ac:spMk id="82" creationId="{011F4348-0B09-134B-9DF5-AABB31231837}"/>
          </ac:spMkLst>
        </pc:spChg>
      </pc:sldChg>
      <pc:sldChg chg="modSp mod">
        <pc:chgData name="Alex Pelan" userId="0f2803ee-6420-431a-8481-41eebae873c4" providerId="ADAL" clId="{F409461D-DBC9-3A40-874A-EF64F2A812FC}" dt="2021-05-06T10:17:12.585" v="2406" actId="20577"/>
        <pc:sldMkLst>
          <pc:docMk/>
          <pc:sldMk cId="3480791880" sldId="1731651293"/>
        </pc:sldMkLst>
        <pc:spChg chg="mod">
          <ac:chgData name="Alex Pelan" userId="0f2803ee-6420-431a-8481-41eebae873c4" providerId="ADAL" clId="{F409461D-DBC9-3A40-874A-EF64F2A812FC}" dt="2021-05-06T09:07:57.557" v="1498" actId="20577"/>
          <ac:spMkLst>
            <pc:docMk/>
            <pc:sldMk cId="3480791880" sldId="1731651293"/>
            <ac:spMk id="2" creationId="{0EC76EA2-3BC5-4140-9CA5-C3B658B78ACC}"/>
          </ac:spMkLst>
        </pc:spChg>
        <pc:spChg chg="mod">
          <ac:chgData name="Alex Pelan" userId="0f2803ee-6420-431a-8481-41eebae873c4" providerId="ADAL" clId="{F409461D-DBC9-3A40-874A-EF64F2A812FC}" dt="2021-05-06T10:17:12.585" v="2406" actId="20577"/>
          <ac:spMkLst>
            <pc:docMk/>
            <pc:sldMk cId="3480791880" sldId="1731651293"/>
            <ac:spMk id="48" creationId="{B34D1B10-0864-AE48-8162-BBA75B21E3FD}"/>
          </ac:spMkLst>
        </pc:spChg>
        <pc:spChg chg="mod">
          <ac:chgData name="Alex Pelan" userId="0f2803ee-6420-431a-8481-41eebae873c4" providerId="ADAL" clId="{F409461D-DBC9-3A40-874A-EF64F2A812FC}" dt="2021-05-06T10:15:59.866" v="2365" actId="20577"/>
          <ac:spMkLst>
            <pc:docMk/>
            <pc:sldMk cId="3480791880" sldId="1731651293"/>
            <ac:spMk id="71" creationId="{1D4AD890-03C3-684D-B9B7-16C7CD3686F2}"/>
          </ac:spMkLst>
        </pc:spChg>
        <pc:spChg chg="mod">
          <ac:chgData name="Alex Pelan" userId="0f2803ee-6420-431a-8481-41eebae873c4" providerId="ADAL" clId="{F409461D-DBC9-3A40-874A-EF64F2A812FC}" dt="2021-05-06T10:16:05.084" v="2368" actId="20577"/>
          <ac:spMkLst>
            <pc:docMk/>
            <pc:sldMk cId="3480791880" sldId="1731651293"/>
            <ac:spMk id="75" creationId="{C7FBD22C-1456-2841-AA28-C724E7743647}"/>
          </ac:spMkLst>
        </pc:spChg>
        <pc:spChg chg="mod">
          <ac:chgData name="Alex Pelan" userId="0f2803ee-6420-431a-8481-41eebae873c4" providerId="ADAL" clId="{F409461D-DBC9-3A40-874A-EF64F2A812FC}" dt="2021-05-05T07:33:31.192" v="101" actId="20577"/>
          <ac:spMkLst>
            <pc:docMk/>
            <pc:sldMk cId="3480791880" sldId="1731651293"/>
            <ac:spMk id="78" creationId="{8F3304EA-A06E-F442-B964-CD379543B05C}"/>
          </ac:spMkLst>
        </pc:spChg>
        <pc:spChg chg="mod">
          <ac:chgData name="Alex Pelan" userId="0f2803ee-6420-431a-8481-41eebae873c4" providerId="ADAL" clId="{F409461D-DBC9-3A40-874A-EF64F2A812FC}" dt="2021-05-06T08:36:15.486" v="671" actId="20577"/>
          <ac:spMkLst>
            <pc:docMk/>
            <pc:sldMk cId="3480791880" sldId="1731651293"/>
            <ac:spMk id="79" creationId="{6CEE9A9A-16E1-7645-87D9-9196E3C043F7}"/>
          </ac:spMkLst>
        </pc:spChg>
        <pc:spChg chg="mod">
          <ac:chgData name="Alex Pelan" userId="0f2803ee-6420-431a-8481-41eebae873c4" providerId="ADAL" clId="{F409461D-DBC9-3A40-874A-EF64F2A812FC}" dt="2021-05-05T07:33:54.844" v="124" actId="20577"/>
          <ac:spMkLst>
            <pc:docMk/>
            <pc:sldMk cId="3480791880" sldId="1731651293"/>
            <ac:spMk id="82" creationId="{011F4348-0B09-134B-9DF5-AABB31231837}"/>
          </ac:spMkLst>
        </pc:spChg>
      </pc:sldChg>
      <pc:sldChg chg="modSp mod">
        <pc:chgData name="Alex Pelan" userId="0f2803ee-6420-431a-8481-41eebae873c4" providerId="ADAL" clId="{F409461D-DBC9-3A40-874A-EF64F2A812FC}" dt="2021-05-06T10:17:07.547" v="2401" actId="20577"/>
        <pc:sldMkLst>
          <pc:docMk/>
          <pc:sldMk cId="1096111443" sldId="1731651294"/>
        </pc:sldMkLst>
        <pc:spChg chg="mod">
          <ac:chgData name="Alex Pelan" userId="0f2803ee-6420-431a-8481-41eebae873c4" providerId="ADAL" clId="{F409461D-DBC9-3A40-874A-EF64F2A812FC}" dt="2021-05-06T10:17:07.547" v="2401" actId="20577"/>
          <ac:spMkLst>
            <pc:docMk/>
            <pc:sldMk cId="1096111443" sldId="1731651294"/>
            <ac:spMk id="48" creationId="{B34D1B10-0864-AE48-8162-BBA75B21E3FD}"/>
          </ac:spMkLst>
        </pc:spChg>
        <pc:spChg chg="mod">
          <ac:chgData name="Alex Pelan" userId="0f2803ee-6420-431a-8481-41eebae873c4" providerId="ADAL" clId="{F409461D-DBC9-3A40-874A-EF64F2A812FC}" dt="2021-05-06T10:16:10.322" v="2371" actId="20577"/>
          <ac:spMkLst>
            <pc:docMk/>
            <pc:sldMk cId="1096111443" sldId="1731651294"/>
            <ac:spMk id="71" creationId="{1D4AD890-03C3-684D-B9B7-16C7CD3686F2}"/>
          </ac:spMkLst>
        </pc:spChg>
        <pc:spChg chg="mod">
          <ac:chgData name="Alex Pelan" userId="0f2803ee-6420-431a-8481-41eebae873c4" providerId="ADAL" clId="{F409461D-DBC9-3A40-874A-EF64F2A812FC}" dt="2021-05-06T10:16:12.658" v="2374" actId="20577"/>
          <ac:spMkLst>
            <pc:docMk/>
            <pc:sldMk cId="1096111443" sldId="1731651294"/>
            <ac:spMk id="75" creationId="{C7FBD22C-1456-2841-AA28-C724E7743647}"/>
          </ac:spMkLst>
        </pc:spChg>
        <pc:spChg chg="mod">
          <ac:chgData name="Alex Pelan" userId="0f2803ee-6420-431a-8481-41eebae873c4" providerId="ADAL" clId="{F409461D-DBC9-3A40-874A-EF64F2A812FC}" dt="2021-05-05T07:34:23.194" v="125"/>
          <ac:spMkLst>
            <pc:docMk/>
            <pc:sldMk cId="1096111443" sldId="1731651294"/>
            <ac:spMk id="78" creationId="{8F3304EA-A06E-F442-B964-CD379543B05C}"/>
          </ac:spMkLst>
        </pc:spChg>
        <pc:spChg chg="mod">
          <ac:chgData name="Alex Pelan" userId="0f2803ee-6420-431a-8481-41eebae873c4" providerId="ADAL" clId="{F409461D-DBC9-3A40-874A-EF64F2A812FC}" dt="2021-05-06T08:47:28.214" v="699" actId="20577"/>
          <ac:spMkLst>
            <pc:docMk/>
            <pc:sldMk cId="1096111443" sldId="1731651294"/>
            <ac:spMk id="79" creationId="{6CEE9A9A-16E1-7645-87D9-9196E3C043F7}"/>
          </ac:spMkLst>
        </pc:spChg>
        <pc:spChg chg="mod">
          <ac:chgData name="Alex Pelan" userId="0f2803ee-6420-431a-8481-41eebae873c4" providerId="ADAL" clId="{F409461D-DBC9-3A40-874A-EF64F2A812FC}" dt="2021-05-06T08:47:48.723" v="700"/>
          <ac:spMkLst>
            <pc:docMk/>
            <pc:sldMk cId="1096111443" sldId="1731651294"/>
            <ac:spMk id="82" creationId="{011F4348-0B09-134B-9DF5-AABB31231837}"/>
          </ac:spMkLst>
        </pc:spChg>
      </pc:sldChg>
      <pc:sldChg chg="modSp mod">
        <pc:chgData name="Alex Pelan" userId="0f2803ee-6420-431a-8481-41eebae873c4" providerId="ADAL" clId="{F409461D-DBC9-3A40-874A-EF64F2A812FC}" dt="2021-05-06T10:16:52.709" v="2391" actId="20577"/>
        <pc:sldMkLst>
          <pc:docMk/>
          <pc:sldMk cId="3974169788" sldId="1731651295"/>
        </pc:sldMkLst>
        <pc:spChg chg="mod">
          <ac:chgData name="Alex Pelan" userId="0f2803ee-6420-431a-8481-41eebae873c4" providerId="ADAL" clId="{F409461D-DBC9-3A40-874A-EF64F2A812FC}" dt="2021-05-06T10:16:52.709" v="2391" actId="20577"/>
          <ac:spMkLst>
            <pc:docMk/>
            <pc:sldMk cId="3974169788" sldId="1731651295"/>
            <ac:spMk id="48" creationId="{B34D1B10-0864-AE48-8162-BBA75B21E3FD}"/>
          </ac:spMkLst>
        </pc:spChg>
        <pc:spChg chg="mod">
          <ac:chgData name="Alex Pelan" userId="0f2803ee-6420-431a-8481-41eebae873c4" providerId="ADAL" clId="{F409461D-DBC9-3A40-874A-EF64F2A812FC}" dt="2021-05-06T10:16:27.771" v="2383" actId="20577"/>
          <ac:spMkLst>
            <pc:docMk/>
            <pc:sldMk cId="3974169788" sldId="1731651295"/>
            <ac:spMk id="71" creationId="{1D4AD890-03C3-684D-B9B7-16C7CD3686F2}"/>
          </ac:spMkLst>
        </pc:spChg>
        <pc:spChg chg="mod">
          <ac:chgData name="Alex Pelan" userId="0f2803ee-6420-431a-8481-41eebae873c4" providerId="ADAL" clId="{F409461D-DBC9-3A40-874A-EF64F2A812FC}" dt="2021-05-06T10:16:30.258" v="2386" actId="20577"/>
          <ac:spMkLst>
            <pc:docMk/>
            <pc:sldMk cId="3974169788" sldId="1731651295"/>
            <ac:spMk id="75" creationId="{C7FBD22C-1456-2841-AA28-C724E7743647}"/>
          </ac:spMkLst>
        </pc:spChg>
        <pc:spChg chg="mod">
          <ac:chgData name="Alex Pelan" userId="0f2803ee-6420-431a-8481-41eebae873c4" providerId="ADAL" clId="{F409461D-DBC9-3A40-874A-EF64F2A812FC}" dt="2021-05-06T08:48:26.561" v="748" actId="20577"/>
          <ac:spMkLst>
            <pc:docMk/>
            <pc:sldMk cId="3974169788" sldId="1731651295"/>
            <ac:spMk id="79" creationId="{6CEE9A9A-16E1-7645-87D9-9196E3C043F7}"/>
          </ac:spMkLst>
        </pc:spChg>
        <pc:spChg chg="mod">
          <ac:chgData name="Alex Pelan" userId="0f2803ee-6420-431a-8481-41eebae873c4" providerId="ADAL" clId="{F409461D-DBC9-3A40-874A-EF64F2A812FC}" dt="2021-05-06T08:48:01.532" v="702"/>
          <ac:spMkLst>
            <pc:docMk/>
            <pc:sldMk cId="3974169788" sldId="1731651295"/>
            <ac:spMk id="82" creationId="{011F4348-0B09-134B-9DF5-AABB31231837}"/>
          </ac:spMkLst>
        </pc:spChg>
      </pc:sldChg>
      <pc:sldChg chg="modSp add mod">
        <pc:chgData name="Alex Pelan" userId="0f2803ee-6420-431a-8481-41eebae873c4" providerId="ADAL" clId="{F409461D-DBC9-3A40-874A-EF64F2A812FC}" dt="2021-05-04T12:17:54.151" v="55" actId="20577"/>
        <pc:sldMkLst>
          <pc:docMk/>
          <pc:sldMk cId="1486446564" sldId="1731651296"/>
        </pc:sldMkLst>
        <pc:spChg chg="mod">
          <ac:chgData name="Alex Pelan" userId="0f2803ee-6420-431a-8481-41eebae873c4" providerId="ADAL" clId="{F409461D-DBC9-3A40-874A-EF64F2A812FC}" dt="2021-05-04T12:17:54.151" v="55" actId="20577"/>
          <ac:spMkLst>
            <pc:docMk/>
            <pc:sldMk cId="1486446564" sldId="1731651296"/>
            <ac:spMk id="2" creationId="{8FCE5CC1-A615-A34D-8268-97B9060CA33F}"/>
          </ac:spMkLst>
        </pc:spChg>
      </pc:sldChg>
      <pc:sldChg chg="add del">
        <pc:chgData name="Alex Pelan" userId="0f2803ee-6420-431a-8481-41eebae873c4" providerId="ADAL" clId="{F409461D-DBC9-3A40-874A-EF64F2A812FC}" dt="2021-05-06T10:18:41.847" v="2423" actId="2696"/>
        <pc:sldMkLst>
          <pc:docMk/>
          <pc:sldMk cId="2595105527" sldId="1731651297"/>
        </pc:sldMkLst>
      </pc:sldChg>
      <pc:sldChg chg="add del">
        <pc:chgData name="Alex Pelan" userId="0f2803ee-6420-431a-8481-41eebae873c4" providerId="ADAL" clId="{F409461D-DBC9-3A40-874A-EF64F2A812FC}" dt="2021-05-06T09:02:01.951" v="1296" actId="2696"/>
        <pc:sldMkLst>
          <pc:docMk/>
          <pc:sldMk cId="4019218448" sldId="1731651298"/>
        </pc:sldMkLst>
      </pc:sldChg>
      <pc:sldChg chg="addSp delSp modSp add mod">
        <pc:chgData name="Alex Pelan" userId="0f2803ee-6420-431a-8481-41eebae873c4" providerId="ADAL" clId="{F409461D-DBC9-3A40-874A-EF64F2A812FC}" dt="2021-05-06T08:59:26.346" v="1144" actId="20577"/>
        <pc:sldMkLst>
          <pc:docMk/>
          <pc:sldMk cId="423576347" sldId="1731651299"/>
        </pc:sldMkLst>
        <pc:spChg chg="mod">
          <ac:chgData name="Alex Pelan" userId="0f2803ee-6420-431a-8481-41eebae873c4" providerId="ADAL" clId="{F409461D-DBC9-3A40-874A-EF64F2A812FC}" dt="2021-05-06T08:59:26.346" v="1144" actId="20577"/>
          <ac:spMkLst>
            <pc:docMk/>
            <pc:sldMk cId="423576347" sldId="1731651299"/>
            <ac:spMk id="2" creationId="{0EC76EA2-3BC5-4140-9CA5-C3B658B78ACC}"/>
          </ac:spMkLst>
        </pc:spChg>
        <pc:spChg chg="del">
          <ac:chgData name="Alex Pelan" userId="0f2803ee-6420-431a-8481-41eebae873c4" providerId="ADAL" clId="{F409461D-DBC9-3A40-874A-EF64F2A812FC}" dt="2021-05-05T10:06:11.219" v="251" actId="478"/>
          <ac:spMkLst>
            <pc:docMk/>
            <pc:sldMk cId="423576347" sldId="1731651299"/>
            <ac:spMk id="3" creationId="{36A55785-2F58-AD40-BF3F-5AA97302B98C}"/>
          </ac:spMkLst>
        </pc:spChg>
        <pc:spChg chg="add mod topLvl">
          <ac:chgData name="Alex Pelan" userId="0f2803ee-6420-431a-8481-41eebae873c4" providerId="ADAL" clId="{F409461D-DBC9-3A40-874A-EF64F2A812FC}" dt="2021-05-06T08:56:56.065" v="1104" actId="207"/>
          <ac:spMkLst>
            <pc:docMk/>
            <pc:sldMk cId="423576347" sldId="1731651299"/>
            <ac:spMk id="4" creationId="{271B63D9-8F45-C24C-8547-DEF2676E863F}"/>
          </ac:spMkLst>
        </pc:spChg>
        <pc:spChg chg="add del mod">
          <ac:chgData name="Alex Pelan" userId="0f2803ee-6420-431a-8481-41eebae873c4" providerId="ADAL" clId="{F409461D-DBC9-3A40-874A-EF64F2A812FC}" dt="2021-05-06T08:50:28.529" v="802"/>
          <ac:spMkLst>
            <pc:docMk/>
            <pc:sldMk cId="423576347" sldId="1731651299"/>
            <ac:spMk id="5" creationId="{515778AE-2C1B-814B-9686-7BD80BC67A85}"/>
          </ac:spMkLst>
        </pc:spChg>
        <pc:spChg chg="add mod topLvl">
          <ac:chgData name="Alex Pelan" userId="0f2803ee-6420-431a-8481-41eebae873c4" providerId="ADAL" clId="{F409461D-DBC9-3A40-874A-EF64F2A812FC}" dt="2021-05-06T08:55:52.956" v="1093" actId="164"/>
          <ac:spMkLst>
            <pc:docMk/>
            <pc:sldMk cId="423576347" sldId="1731651299"/>
            <ac:spMk id="6" creationId="{DDBF711F-4B48-2648-848F-09CA1DA230F6}"/>
          </ac:spMkLst>
        </pc:spChg>
        <pc:spChg chg="add del mod">
          <ac:chgData name="Alex Pelan" userId="0f2803ee-6420-431a-8481-41eebae873c4" providerId="ADAL" clId="{F409461D-DBC9-3A40-874A-EF64F2A812FC}" dt="2021-05-06T08:53:28.199" v="1020" actId="478"/>
          <ac:spMkLst>
            <pc:docMk/>
            <pc:sldMk cId="423576347" sldId="1731651299"/>
            <ac:spMk id="52" creationId="{C226624E-1CA3-C740-83DE-E292144283DF}"/>
          </ac:spMkLst>
        </pc:spChg>
        <pc:spChg chg="add del mod">
          <ac:chgData name="Alex Pelan" userId="0f2803ee-6420-431a-8481-41eebae873c4" providerId="ADAL" clId="{F409461D-DBC9-3A40-874A-EF64F2A812FC}" dt="2021-05-06T08:53:28.199" v="1020" actId="478"/>
          <ac:spMkLst>
            <pc:docMk/>
            <pc:sldMk cId="423576347" sldId="1731651299"/>
            <ac:spMk id="53" creationId="{B291612A-F883-984E-A633-2D512E6C6AAA}"/>
          </ac:spMkLst>
        </pc:spChg>
        <pc:spChg chg="add del mod">
          <ac:chgData name="Alex Pelan" userId="0f2803ee-6420-431a-8481-41eebae873c4" providerId="ADAL" clId="{F409461D-DBC9-3A40-874A-EF64F2A812FC}" dt="2021-05-06T08:53:28.199" v="1020" actId="478"/>
          <ac:spMkLst>
            <pc:docMk/>
            <pc:sldMk cId="423576347" sldId="1731651299"/>
            <ac:spMk id="56" creationId="{A10E82CA-20F1-B744-98D5-816BDB52B6C4}"/>
          </ac:spMkLst>
        </pc:spChg>
        <pc:spChg chg="add del mod">
          <ac:chgData name="Alex Pelan" userId="0f2803ee-6420-431a-8481-41eebae873c4" providerId="ADAL" clId="{F409461D-DBC9-3A40-874A-EF64F2A812FC}" dt="2021-05-06T08:53:28.199" v="1020" actId="478"/>
          <ac:spMkLst>
            <pc:docMk/>
            <pc:sldMk cId="423576347" sldId="1731651299"/>
            <ac:spMk id="58" creationId="{D23EA3FF-E971-C74E-8E1E-4CEA96A733E4}"/>
          </ac:spMkLst>
        </pc:spChg>
        <pc:spChg chg="mod">
          <ac:chgData name="Alex Pelan" userId="0f2803ee-6420-431a-8481-41eebae873c4" providerId="ADAL" clId="{F409461D-DBC9-3A40-874A-EF64F2A812FC}" dt="2021-05-06T08:53:56.031" v="1022"/>
          <ac:spMkLst>
            <pc:docMk/>
            <pc:sldMk cId="423576347" sldId="1731651299"/>
            <ac:spMk id="60" creationId="{8C6215BE-FB03-6043-9BFE-4E13DD8C569D}"/>
          </ac:spMkLst>
        </pc:spChg>
        <pc:spChg chg="mod">
          <ac:chgData name="Alex Pelan" userId="0f2803ee-6420-431a-8481-41eebae873c4" providerId="ADAL" clId="{F409461D-DBC9-3A40-874A-EF64F2A812FC}" dt="2021-05-06T08:53:56.031" v="1022"/>
          <ac:spMkLst>
            <pc:docMk/>
            <pc:sldMk cId="423576347" sldId="1731651299"/>
            <ac:spMk id="61" creationId="{DAC4D68D-197B-D641-A536-9D8E2882134D}"/>
          </ac:spMkLst>
        </pc:spChg>
        <pc:spChg chg="mod">
          <ac:chgData name="Alex Pelan" userId="0f2803ee-6420-431a-8481-41eebae873c4" providerId="ADAL" clId="{F409461D-DBC9-3A40-874A-EF64F2A812FC}" dt="2021-05-06T08:54:00.205" v="1024"/>
          <ac:spMkLst>
            <pc:docMk/>
            <pc:sldMk cId="423576347" sldId="1731651299"/>
            <ac:spMk id="63" creationId="{31F809DF-58B3-3248-87B6-F3900F6BB68F}"/>
          </ac:spMkLst>
        </pc:spChg>
        <pc:spChg chg="mod">
          <ac:chgData name="Alex Pelan" userId="0f2803ee-6420-431a-8481-41eebae873c4" providerId="ADAL" clId="{F409461D-DBC9-3A40-874A-EF64F2A812FC}" dt="2021-05-06T08:54:00.205" v="1024"/>
          <ac:spMkLst>
            <pc:docMk/>
            <pc:sldMk cId="423576347" sldId="1731651299"/>
            <ac:spMk id="64" creationId="{D193FAA7-B1B7-0A4D-A2E9-85413E42D615}"/>
          </ac:spMkLst>
        </pc:spChg>
        <pc:spChg chg="mod">
          <ac:chgData name="Alex Pelan" userId="0f2803ee-6420-431a-8481-41eebae873c4" providerId="ADAL" clId="{F409461D-DBC9-3A40-874A-EF64F2A812FC}" dt="2021-05-06T08:54:03.024" v="1026"/>
          <ac:spMkLst>
            <pc:docMk/>
            <pc:sldMk cId="423576347" sldId="1731651299"/>
            <ac:spMk id="66" creationId="{9486157A-53ED-E640-90F3-8568C547CFFF}"/>
          </ac:spMkLst>
        </pc:spChg>
        <pc:spChg chg="mod">
          <ac:chgData name="Alex Pelan" userId="0f2803ee-6420-431a-8481-41eebae873c4" providerId="ADAL" clId="{F409461D-DBC9-3A40-874A-EF64F2A812FC}" dt="2021-05-06T08:54:03.024" v="1026"/>
          <ac:spMkLst>
            <pc:docMk/>
            <pc:sldMk cId="423576347" sldId="1731651299"/>
            <ac:spMk id="67" creationId="{0D8E5EA8-AB82-964D-A90C-89A474E496B9}"/>
          </ac:spMkLst>
        </pc:spChg>
        <pc:spChg chg="mod">
          <ac:chgData name="Alex Pelan" userId="0f2803ee-6420-431a-8481-41eebae873c4" providerId="ADAL" clId="{F409461D-DBC9-3A40-874A-EF64F2A812FC}" dt="2021-05-06T08:54:25.138" v="1044" actId="20577"/>
          <ac:spMkLst>
            <pc:docMk/>
            <pc:sldMk cId="423576347" sldId="1731651299"/>
            <ac:spMk id="69" creationId="{05B17EF8-8B6E-A44B-B4F7-DC13156E8E39}"/>
          </ac:spMkLst>
        </pc:spChg>
        <pc:spChg chg="mod">
          <ac:chgData name="Alex Pelan" userId="0f2803ee-6420-431a-8481-41eebae873c4" providerId="ADAL" clId="{F409461D-DBC9-3A40-874A-EF64F2A812FC}" dt="2021-05-06T08:54:06.037" v="1028"/>
          <ac:spMkLst>
            <pc:docMk/>
            <pc:sldMk cId="423576347" sldId="1731651299"/>
            <ac:spMk id="84" creationId="{C994B123-D026-F24E-9A1D-F9E56F0CBFFE}"/>
          </ac:spMkLst>
        </pc:spChg>
        <pc:spChg chg="add mod">
          <ac:chgData name="Alex Pelan" userId="0f2803ee-6420-431a-8481-41eebae873c4" providerId="ADAL" clId="{F409461D-DBC9-3A40-874A-EF64F2A812FC}" dt="2021-05-06T08:55:52.956" v="1093" actId="164"/>
          <ac:spMkLst>
            <pc:docMk/>
            <pc:sldMk cId="423576347" sldId="1731651299"/>
            <ac:spMk id="85" creationId="{259014F7-AFCA-9142-8870-77644C438DE2}"/>
          </ac:spMkLst>
        </pc:spChg>
        <pc:spChg chg="mod">
          <ac:chgData name="Alex Pelan" userId="0f2803ee-6420-431a-8481-41eebae873c4" providerId="ADAL" clId="{F409461D-DBC9-3A40-874A-EF64F2A812FC}" dt="2021-05-06T08:56:37.764" v="1101" actId="408"/>
          <ac:spMkLst>
            <pc:docMk/>
            <pc:sldMk cId="423576347" sldId="1731651299"/>
            <ac:spMk id="87" creationId="{9E7DF612-FFDB-7E4D-95A4-862DE19A8DAE}"/>
          </ac:spMkLst>
        </pc:spChg>
        <pc:spChg chg="mod">
          <ac:chgData name="Alex Pelan" userId="0f2803ee-6420-431a-8481-41eebae873c4" providerId="ADAL" clId="{F409461D-DBC9-3A40-874A-EF64F2A812FC}" dt="2021-05-06T08:58:11.205" v="1115" actId="20577"/>
          <ac:spMkLst>
            <pc:docMk/>
            <pc:sldMk cId="423576347" sldId="1731651299"/>
            <ac:spMk id="88" creationId="{198FEC77-8BF7-F744-B315-A4233515A2A5}"/>
          </ac:spMkLst>
        </pc:spChg>
        <pc:spChg chg="mod">
          <ac:chgData name="Alex Pelan" userId="0f2803ee-6420-431a-8481-41eebae873c4" providerId="ADAL" clId="{F409461D-DBC9-3A40-874A-EF64F2A812FC}" dt="2021-05-06T08:56:37.764" v="1101" actId="408"/>
          <ac:spMkLst>
            <pc:docMk/>
            <pc:sldMk cId="423576347" sldId="1731651299"/>
            <ac:spMk id="89" creationId="{21917DAB-8C43-BE4B-A002-AD5A0264A65A}"/>
          </ac:spMkLst>
        </pc:spChg>
        <pc:spChg chg="mod">
          <ac:chgData name="Alex Pelan" userId="0f2803ee-6420-431a-8481-41eebae873c4" providerId="ADAL" clId="{F409461D-DBC9-3A40-874A-EF64F2A812FC}" dt="2021-05-06T08:57:04.692" v="1105" actId="207"/>
          <ac:spMkLst>
            <pc:docMk/>
            <pc:sldMk cId="423576347" sldId="1731651299"/>
            <ac:spMk id="91" creationId="{11B03389-31D3-A545-9C13-EB254FA3A977}"/>
          </ac:spMkLst>
        </pc:spChg>
        <pc:spChg chg="mod">
          <ac:chgData name="Alex Pelan" userId="0f2803ee-6420-431a-8481-41eebae873c4" providerId="ADAL" clId="{F409461D-DBC9-3A40-874A-EF64F2A812FC}" dt="2021-05-06T08:58:06.135" v="1111" actId="20577"/>
          <ac:spMkLst>
            <pc:docMk/>
            <pc:sldMk cId="423576347" sldId="1731651299"/>
            <ac:spMk id="92" creationId="{BF902769-B82C-694B-B778-19C48C305D15}"/>
          </ac:spMkLst>
        </pc:spChg>
        <pc:spChg chg="mod">
          <ac:chgData name="Alex Pelan" userId="0f2803ee-6420-431a-8481-41eebae873c4" providerId="ADAL" clId="{F409461D-DBC9-3A40-874A-EF64F2A812FC}" dt="2021-05-06T08:56:37.764" v="1101" actId="408"/>
          <ac:spMkLst>
            <pc:docMk/>
            <pc:sldMk cId="423576347" sldId="1731651299"/>
            <ac:spMk id="93" creationId="{EFFA6B20-3834-FB4B-9903-DDCC9D6646E5}"/>
          </ac:spMkLst>
        </pc:spChg>
        <pc:spChg chg="mod">
          <ac:chgData name="Alex Pelan" userId="0f2803ee-6420-431a-8481-41eebae873c4" providerId="ADAL" clId="{F409461D-DBC9-3A40-874A-EF64F2A812FC}" dt="2021-05-06T08:57:24.463" v="1106" actId="207"/>
          <ac:spMkLst>
            <pc:docMk/>
            <pc:sldMk cId="423576347" sldId="1731651299"/>
            <ac:spMk id="95" creationId="{89B1E6A1-68F4-E249-8E43-8E095C12A95E}"/>
          </ac:spMkLst>
        </pc:spChg>
        <pc:spChg chg="mod">
          <ac:chgData name="Alex Pelan" userId="0f2803ee-6420-431a-8481-41eebae873c4" providerId="ADAL" clId="{F409461D-DBC9-3A40-874A-EF64F2A812FC}" dt="2021-05-06T08:58:08.477" v="1113" actId="20577"/>
          <ac:spMkLst>
            <pc:docMk/>
            <pc:sldMk cId="423576347" sldId="1731651299"/>
            <ac:spMk id="96" creationId="{96C39080-6AC2-B544-B405-79A4899C5C7D}"/>
          </ac:spMkLst>
        </pc:spChg>
        <pc:spChg chg="mod">
          <ac:chgData name="Alex Pelan" userId="0f2803ee-6420-431a-8481-41eebae873c4" providerId="ADAL" clId="{F409461D-DBC9-3A40-874A-EF64F2A812FC}" dt="2021-05-06T08:56:37.764" v="1101" actId="408"/>
          <ac:spMkLst>
            <pc:docMk/>
            <pc:sldMk cId="423576347" sldId="1731651299"/>
            <ac:spMk id="97" creationId="{FD335B37-13A0-1546-B4EE-83A45DBCCF2C}"/>
          </ac:spMkLst>
        </pc:spChg>
        <pc:spChg chg="mod">
          <ac:chgData name="Alex Pelan" userId="0f2803ee-6420-431a-8481-41eebae873c4" providerId="ADAL" clId="{F409461D-DBC9-3A40-874A-EF64F2A812FC}" dt="2021-05-06T08:57:36.677" v="1107" actId="207"/>
          <ac:spMkLst>
            <pc:docMk/>
            <pc:sldMk cId="423576347" sldId="1731651299"/>
            <ac:spMk id="99" creationId="{7078FE68-40CA-FF4B-AD3A-46A05EB70A8F}"/>
          </ac:spMkLst>
        </pc:spChg>
        <pc:spChg chg="mod">
          <ac:chgData name="Alex Pelan" userId="0f2803ee-6420-431a-8481-41eebae873c4" providerId="ADAL" clId="{F409461D-DBC9-3A40-874A-EF64F2A812FC}" dt="2021-05-06T08:58:14.803" v="1117" actId="20577"/>
          <ac:spMkLst>
            <pc:docMk/>
            <pc:sldMk cId="423576347" sldId="1731651299"/>
            <ac:spMk id="100" creationId="{E7B10F06-43D9-1847-A91D-062A716FDDDC}"/>
          </ac:spMkLst>
        </pc:spChg>
        <pc:spChg chg="mod">
          <ac:chgData name="Alex Pelan" userId="0f2803ee-6420-431a-8481-41eebae873c4" providerId="ADAL" clId="{F409461D-DBC9-3A40-874A-EF64F2A812FC}" dt="2021-05-06T08:55:58.864" v="1098"/>
          <ac:spMkLst>
            <pc:docMk/>
            <pc:sldMk cId="423576347" sldId="1731651299"/>
            <ac:spMk id="101" creationId="{4EA695E0-BDFC-5D46-ABCF-9D3874651A04}"/>
          </ac:spMkLst>
        </pc:spChg>
        <pc:grpChg chg="add del mod">
          <ac:chgData name="Alex Pelan" userId="0f2803ee-6420-431a-8481-41eebae873c4" providerId="ADAL" clId="{F409461D-DBC9-3A40-874A-EF64F2A812FC}" dt="2021-05-06T08:55:46.262" v="1092" actId="165"/>
          <ac:grpSpMkLst>
            <pc:docMk/>
            <pc:sldMk cId="423576347" sldId="1731651299"/>
            <ac:grpSpMk id="7" creationId="{617EF387-5FD2-2D4A-A119-1E0F2956F00C}"/>
          </ac:grpSpMkLst>
        </pc:grpChg>
        <pc:grpChg chg="add mod">
          <ac:chgData name="Alex Pelan" userId="0f2803ee-6420-431a-8481-41eebae873c4" providerId="ADAL" clId="{F409461D-DBC9-3A40-874A-EF64F2A812FC}" dt="2021-05-06T08:56:40.886" v="1102" actId="554"/>
          <ac:grpSpMkLst>
            <pc:docMk/>
            <pc:sldMk cId="423576347" sldId="1731651299"/>
            <ac:grpSpMk id="8" creationId="{69F01FBA-F00C-274A-93A1-DEA89990E10F}"/>
          </ac:grpSpMkLst>
        </pc:grpChg>
        <pc:grpChg chg="del">
          <ac:chgData name="Alex Pelan" userId="0f2803ee-6420-431a-8481-41eebae873c4" providerId="ADAL" clId="{F409461D-DBC9-3A40-874A-EF64F2A812FC}" dt="2021-05-05T10:06:11.219" v="251" actId="478"/>
          <ac:grpSpMkLst>
            <pc:docMk/>
            <pc:sldMk cId="423576347" sldId="1731651299"/>
            <ac:grpSpMk id="11" creationId="{2C4D4EBE-43EB-EF43-B9B0-43CD27115D3E}"/>
          </ac:grpSpMkLst>
        </pc:grpChg>
        <pc:grpChg chg="del">
          <ac:chgData name="Alex Pelan" userId="0f2803ee-6420-431a-8481-41eebae873c4" providerId="ADAL" clId="{F409461D-DBC9-3A40-874A-EF64F2A812FC}" dt="2021-05-05T10:06:11.219" v="251" actId="478"/>
          <ac:grpSpMkLst>
            <pc:docMk/>
            <pc:sldMk cId="423576347" sldId="1731651299"/>
            <ac:grpSpMk id="23" creationId="{75BD255C-2456-D446-9FD2-AC295D4DF85C}"/>
          </ac:grpSpMkLst>
        </pc:grpChg>
        <pc:grpChg chg="del">
          <ac:chgData name="Alex Pelan" userId="0f2803ee-6420-431a-8481-41eebae873c4" providerId="ADAL" clId="{F409461D-DBC9-3A40-874A-EF64F2A812FC}" dt="2021-05-05T10:06:11.219" v="251" actId="478"/>
          <ac:grpSpMkLst>
            <pc:docMk/>
            <pc:sldMk cId="423576347" sldId="1731651299"/>
            <ac:grpSpMk id="27" creationId="{C8F86875-7DC0-384D-A59A-9ABA93A16ADC}"/>
          </ac:grpSpMkLst>
        </pc:grpChg>
        <pc:grpChg chg="del">
          <ac:chgData name="Alex Pelan" userId="0f2803ee-6420-431a-8481-41eebae873c4" providerId="ADAL" clId="{F409461D-DBC9-3A40-874A-EF64F2A812FC}" dt="2021-05-05T10:06:11.219" v="251" actId="478"/>
          <ac:grpSpMkLst>
            <pc:docMk/>
            <pc:sldMk cId="423576347" sldId="1731651299"/>
            <ac:grpSpMk id="31" creationId="{D761FCE1-BFAF-EF43-8009-95F54593C0DB}"/>
          </ac:grpSpMkLst>
        </pc:grpChg>
        <pc:grpChg chg="del">
          <ac:chgData name="Alex Pelan" userId="0f2803ee-6420-431a-8481-41eebae873c4" providerId="ADAL" clId="{F409461D-DBC9-3A40-874A-EF64F2A812FC}" dt="2021-05-05T10:06:11.219" v="251" actId="478"/>
          <ac:grpSpMkLst>
            <pc:docMk/>
            <pc:sldMk cId="423576347" sldId="1731651299"/>
            <ac:grpSpMk id="35" creationId="{8DA69B75-BCE4-D04E-A69E-F3E61710CBEF}"/>
          </ac:grpSpMkLst>
        </pc:grpChg>
        <pc:grpChg chg="del">
          <ac:chgData name="Alex Pelan" userId="0f2803ee-6420-431a-8481-41eebae873c4" providerId="ADAL" clId="{F409461D-DBC9-3A40-874A-EF64F2A812FC}" dt="2021-05-05T10:06:11.219" v="251" actId="478"/>
          <ac:grpSpMkLst>
            <pc:docMk/>
            <pc:sldMk cId="423576347" sldId="1731651299"/>
            <ac:grpSpMk id="54" creationId="{B1AC0B61-4746-5548-832C-F83D7AFCBE38}"/>
          </ac:grpSpMkLst>
        </pc:grpChg>
        <pc:grpChg chg="del">
          <ac:chgData name="Alex Pelan" userId="0f2803ee-6420-431a-8481-41eebae873c4" providerId="ADAL" clId="{F409461D-DBC9-3A40-874A-EF64F2A812FC}" dt="2021-05-05T10:06:11.219" v="251" actId="478"/>
          <ac:grpSpMkLst>
            <pc:docMk/>
            <pc:sldMk cId="423576347" sldId="1731651299"/>
            <ac:grpSpMk id="57" creationId="{3ABC9046-DDEF-5346-A062-5057CE8E5699}"/>
          </ac:grpSpMkLst>
        </pc:grpChg>
        <pc:grpChg chg="add del mod">
          <ac:chgData name="Alex Pelan" userId="0f2803ee-6420-431a-8481-41eebae873c4" providerId="ADAL" clId="{F409461D-DBC9-3A40-874A-EF64F2A812FC}" dt="2021-05-06T08:54:28.769" v="1053"/>
          <ac:grpSpMkLst>
            <pc:docMk/>
            <pc:sldMk cId="423576347" sldId="1731651299"/>
            <ac:grpSpMk id="59" creationId="{DC16C277-97B9-1A4F-9D10-1AF9F823F022}"/>
          </ac:grpSpMkLst>
        </pc:grpChg>
        <pc:grpChg chg="add del mod">
          <ac:chgData name="Alex Pelan" userId="0f2803ee-6420-431a-8481-41eebae873c4" providerId="ADAL" clId="{F409461D-DBC9-3A40-874A-EF64F2A812FC}" dt="2021-05-06T08:54:27.178" v="1051"/>
          <ac:grpSpMkLst>
            <pc:docMk/>
            <pc:sldMk cId="423576347" sldId="1731651299"/>
            <ac:grpSpMk id="62" creationId="{CCCE2ACD-99EB-9042-828B-5C8C45BC2099}"/>
          </ac:grpSpMkLst>
        </pc:grpChg>
        <pc:grpChg chg="add del mod">
          <ac:chgData name="Alex Pelan" userId="0f2803ee-6420-431a-8481-41eebae873c4" providerId="ADAL" clId="{F409461D-DBC9-3A40-874A-EF64F2A812FC}" dt="2021-05-06T08:54:26.439" v="1049"/>
          <ac:grpSpMkLst>
            <pc:docMk/>
            <pc:sldMk cId="423576347" sldId="1731651299"/>
            <ac:grpSpMk id="65" creationId="{B34AFB5E-549B-7E45-84E5-CA01AE1F4630}"/>
          </ac:grpSpMkLst>
        </pc:grpChg>
        <pc:grpChg chg="add del mod">
          <ac:chgData name="Alex Pelan" userId="0f2803ee-6420-431a-8481-41eebae873c4" providerId="ADAL" clId="{F409461D-DBC9-3A40-874A-EF64F2A812FC}" dt="2021-05-06T08:54:25.843" v="1047"/>
          <ac:grpSpMkLst>
            <pc:docMk/>
            <pc:sldMk cId="423576347" sldId="1731651299"/>
            <ac:grpSpMk id="68" creationId="{6ADBB786-B895-8048-AB34-740B1C912F00}"/>
          </ac:grpSpMkLst>
        </pc:grpChg>
        <pc:grpChg chg="del">
          <ac:chgData name="Alex Pelan" userId="0f2803ee-6420-431a-8481-41eebae873c4" providerId="ADAL" clId="{F409461D-DBC9-3A40-874A-EF64F2A812FC}" dt="2021-05-05T10:06:11.219" v="251" actId="478"/>
          <ac:grpSpMkLst>
            <pc:docMk/>
            <pc:sldMk cId="423576347" sldId="1731651299"/>
            <ac:grpSpMk id="72" creationId="{A63AB184-80DB-5745-90B4-FFABA873B88D}"/>
          </ac:grpSpMkLst>
        </pc:grpChg>
        <pc:grpChg chg="del">
          <ac:chgData name="Alex Pelan" userId="0f2803ee-6420-431a-8481-41eebae873c4" providerId="ADAL" clId="{F409461D-DBC9-3A40-874A-EF64F2A812FC}" dt="2021-05-05T10:06:11.219" v="251" actId="478"/>
          <ac:grpSpMkLst>
            <pc:docMk/>
            <pc:sldMk cId="423576347" sldId="1731651299"/>
            <ac:grpSpMk id="76" creationId="{8A102198-C053-0C43-9AEA-659EA3FA5E49}"/>
          </ac:grpSpMkLst>
        </pc:grpChg>
        <pc:grpChg chg="del">
          <ac:chgData name="Alex Pelan" userId="0f2803ee-6420-431a-8481-41eebae873c4" providerId="ADAL" clId="{F409461D-DBC9-3A40-874A-EF64F2A812FC}" dt="2021-05-05T10:06:11.219" v="251" actId="478"/>
          <ac:grpSpMkLst>
            <pc:docMk/>
            <pc:sldMk cId="423576347" sldId="1731651299"/>
            <ac:grpSpMk id="80" creationId="{4405C748-9A1B-FC44-872F-3A48E917F57C}"/>
          </ac:grpSpMkLst>
        </pc:grpChg>
        <pc:grpChg chg="add mod">
          <ac:chgData name="Alex Pelan" userId="0f2803ee-6420-431a-8481-41eebae873c4" providerId="ADAL" clId="{F409461D-DBC9-3A40-874A-EF64F2A812FC}" dt="2021-05-06T08:56:40.886" v="1102" actId="554"/>
          <ac:grpSpMkLst>
            <pc:docMk/>
            <pc:sldMk cId="423576347" sldId="1731651299"/>
            <ac:grpSpMk id="86" creationId="{C7B79F65-AFCA-254B-ABD2-C7BE64E7399D}"/>
          </ac:grpSpMkLst>
        </pc:grpChg>
        <pc:grpChg chg="add mod">
          <ac:chgData name="Alex Pelan" userId="0f2803ee-6420-431a-8481-41eebae873c4" providerId="ADAL" clId="{F409461D-DBC9-3A40-874A-EF64F2A812FC}" dt="2021-05-06T08:56:40.886" v="1102" actId="554"/>
          <ac:grpSpMkLst>
            <pc:docMk/>
            <pc:sldMk cId="423576347" sldId="1731651299"/>
            <ac:grpSpMk id="90" creationId="{FB61955D-62E9-9D4B-9FF1-93047C3B5096}"/>
          </ac:grpSpMkLst>
        </pc:grpChg>
        <pc:grpChg chg="add mod">
          <ac:chgData name="Alex Pelan" userId="0f2803ee-6420-431a-8481-41eebae873c4" providerId="ADAL" clId="{F409461D-DBC9-3A40-874A-EF64F2A812FC}" dt="2021-05-06T08:56:40.886" v="1102" actId="554"/>
          <ac:grpSpMkLst>
            <pc:docMk/>
            <pc:sldMk cId="423576347" sldId="1731651299"/>
            <ac:grpSpMk id="94" creationId="{DF6C5EE5-F8ED-D44A-B5E6-44A52FBC644D}"/>
          </ac:grpSpMkLst>
        </pc:grpChg>
        <pc:grpChg chg="add mod">
          <ac:chgData name="Alex Pelan" userId="0f2803ee-6420-431a-8481-41eebae873c4" providerId="ADAL" clId="{F409461D-DBC9-3A40-874A-EF64F2A812FC}" dt="2021-05-06T08:56:40.886" v="1102" actId="554"/>
          <ac:grpSpMkLst>
            <pc:docMk/>
            <pc:sldMk cId="423576347" sldId="1731651299"/>
            <ac:grpSpMk id="98" creationId="{7B8E8EEB-5A9E-5F4A-9A25-9000F6D26FB0}"/>
          </ac:grpSpMkLst>
        </pc:grpChg>
        <pc:picChg chg="del">
          <ac:chgData name="Alex Pelan" userId="0f2803ee-6420-431a-8481-41eebae873c4" providerId="ADAL" clId="{F409461D-DBC9-3A40-874A-EF64F2A812FC}" dt="2021-05-05T10:06:11.219" v="251" actId="478"/>
          <ac:picMkLst>
            <pc:docMk/>
            <pc:sldMk cId="423576347" sldId="1731651299"/>
            <ac:picMk id="46" creationId="{0B7F8C88-4C7A-B947-9FE7-D8DFC56A2B60}"/>
          </ac:picMkLst>
        </pc:picChg>
        <pc:picChg chg="del">
          <ac:chgData name="Alex Pelan" userId="0f2803ee-6420-431a-8481-41eebae873c4" providerId="ADAL" clId="{F409461D-DBC9-3A40-874A-EF64F2A812FC}" dt="2021-05-05T10:06:11.219" v="251" actId="478"/>
          <ac:picMkLst>
            <pc:docMk/>
            <pc:sldMk cId="423576347" sldId="1731651299"/>
            <ac:picMk id="47" creationId="{BB710CE4-EFEE-1D41-AC4C-83E44B2D6587}"/>
          </ac:picMkLst>
        </pc:picChg>
        <pc:picChg chg="del">
          <ac:chgData name="Alex Pelan" userId="0f2803ee-6420-431a-8481-41eebae873c4" providerId="ADAL" clId="{F409461D-DBC9-3A40-874A-EF64F2A812FC}" dt="2021-05-05T10:06:11.219" v="251" actId="478"/>
          <ac:picMkLst>
            <pc:docMk/>
            <pc:sldMk cId="423576347" sldId="1731651299"/>
            <ac:picMk id="49" creationId="{790B9029-128E-BF4B-AB7A-D32A123569BC}"/>
          </ac:picMkLst>
        </pc:picChg>
        <pc:picChg chg="del">
          <ac:chgData name="Alex Pelan" userId="0f2803ee-6420-431a-8481-41eebae873c4" providerId="ADAL" clId="{F409461D-DBC9-3A40-874A-EF64F2A812FC}" dt="2021-05-05T10:06:11.219" v="251" actId="478"/>
          <ac:picMkLst>
            <pc:docMk/>
            <pc:sldMk cId="423576347" sldId="1731651299"/>
            <ac:picMk id="50" creationId="{D24F5808-AF29-7A42-852D-25E293F33DFE}"/>
          </ac:picMkLst>
        </pc:picChg>
        <pc:picChg chg="del">
          <ac:chgData name="Alex Pelan" userId="0f2803ee-6420-431a-8481-41eebae873c4" providerId="ADAL" clId="{F409461D-DBC9-3A40-874A-EF64F2A812FC}" dt="2021-05-05T10:06:11.219" v="251" actId="478"/>
          <ac:picMkLst>
            <pc:docMk/>
            <pc:sldMk cId="423576347" sldId="1731651299"/>
            <ac:picMk id="51" creationId="{EB78A97D-0A35-2442-8E1A-25E643AA7B6D}"/>
          </ac:picMkLst>
        </pc:picChg>
      </pc:sldChg>
      <pc:sldChg chg="modSp add del mod">
        <pc:chgData name="Alex Pelan" userId="0f2803ee-6420-431a-8481-41eebae873c4" providerId="ADAL" clId="{F409461D-DBC9-3A40-874A-EF64F2A812FC}" dt="2021-05-06T09:54:49.975" v="2209" actId="2696"/>
        <pc:sldMkLst>
          <pc:docMk/>
          <pc:sldMk cId="2600286908" sldId="1731651300"/>
        </pc:sldMkLst>
        <pc:spChg chg="mod">
          <ac:chgData name="Alex Pelan" userId="0f2803ee-6420-431a-8481-41eebae873c4" providerId="ADAL" clId="{F409461D-DBC9-3A40-874A-EF64F2A812FC}" dt="2021-05-06T08:35:24.288" v="636"/>
          <ac:spMkLst>
            <pc:docMk/>
            <pc:sldMk cId="2600286908" sldId="1731651300"/>
            <ac:spMk id="2" creationId="{0EC76EA2-3BC5-4140-9CA5-C3B658B78ACC}"/>
          </ac:spMkLst>
        </pc:spChg>
        <pc:spChg chg="mod">
          <ac:chgData name="Alex Pelan" userId="0f2803ee-6420-431a-8481-41eebae873c4" providerId="ADAL" clId="{F409461D-DBC9-3A40-874A-EF64F2A812FC}" dt="2021-05-06T08:35:30.825" v="638" actId="14100"/>
          <ac:spMkLst>
            <pc:docMk/>
            <pc:sldMk cId="2600286908" sldId="1731651300"/>
            <ac:spMk id="4" creationId="{271B63D9-8F45-C24C-8547-DEF2676E863F}"/>
          </ac:spMkLst>
        </pc:spChg>
      </pc:sldChg>
      <pc:sldChg chg="new del">
        <pc:chgData name="Alex Pelan" userId="0f2803ee-6420-431a-8481-41eebae873c4" providerId="ADAL" clId="{F409461D-DBC9-3A40-874A-EF64F2A812FC}" dt="2021-05-06T09:01:48.792" v="1295" actId="2696"/>
        <pc:sldMkLst>
          <pc:docMk/>
          <pc:sldMk cId="3381565617" sldId="1731651301"/>
        </pc:sldMkLst>
      </pc:sldChg>
      <pc:sldChg chg="new del">
        <pc:chgData name="Alex Pelan" userId="0f2803ee-6420-431a-8481-41eebae873c4" providerId="ADAL" clId="{F409461D-DBC9-3A40-874A-EF64F2A812FC}" dt="2021-05-06T09:01:48.792" v="1295" actId="2696"/>
        <pc:sldMkLst>
          <pc:docMk/>
          <pc:sldMk cId="2015854676" sldId="1731651302"/>
        </pc:sldMkLst>
      </pc:sldChg>
      <pc:sldChg chg="addSp modSp add mod">
        <pc:chgData name="Alex Pelan" userId="0f2803ee-6420-431a-8481-41eebae873c4" providerId="ADAL" clId="{F409461D-DBC9-3A40-874A-EF64F2A812FC}" dt="2021-05-06T09:04:03.769" v="1387" actId="1076"/>
        <pc:sldMkLst>
          <pc:docMk/>
          <pc:sldMk cId="219980901" sldId="1731651303"/>
        </pc:sldMkLst>
        <pc:spChg chg="mod">
          <ac:chgData name="Alex Pelan" userId="0f2803ee-6420-431a-8481-41eebae873c4" providerId="ADAL" clId="{F409461D-DBC9-3A40-874A-EF64F2A812FC}" dt="2021-05-06T09:02:42.286" v="1328" actId="20577"/>
          <ac:spMkLst>
            <pc:docMk/>
            <pc:sldMk cId="219980901" sldId="1731651303"/>
            <ac:spMk id="2" creationId="{0EC76EA2-3BC5-4140-9CA5-C3B658B78ACC}"/>
          </ac:spMkLst>
        </pc:spChg>
        <pc:spChg chg="add mod">
          <ac:chgData name="Alex Pelan" userId="0f2803ee-6420-431a-8481-41eebae873c4" providerId="ADAL" clId="{F409461D-DBC9-3A40-874A-EF64F2A812FC}" dt="2021-05-06T09:03:53.666" v="1385" actId="403"/>
          <ac:spMkLst>
            <pc:docMk/>
            <pc:sldMk cId="219980901" sldId="1731651303"/>
            <ac:spMk id="3" creationId="{64061013-098A-3B41-9759-51864E975851}"/>
          </ac:spMkLst>
        </pc:spChg>
        <pc:spChg chg="add mod">
          <ac:chgData name="Alex Pelan" userId="0f2803ee-6420-431a-8481-41eebae873c4" providerId="ADAL" clId="{F409461D-DBC9-3A40-874A-EF64F2A812FC}" dt="2021-05-06T09:04:03.769" v="1387" actId="1076"/>
          <ac:spMkLst>
            <pc:docMk/>
            <pc:sldMk cId="219980901" sldId="1731651303"/>
            <ac:spMk id="24" creationId="{48E1EBA6-6E38-F944-A49A-50DCA545F91E}"/>
          </ac:spMkLst>
        </pc:spChg>
        <pc:spChg chg="mod">
          <ac:chgData name="Alex Pelan" userId="0f2803ee-6420-431a-8481-41eebae873c4" providerId="ADAL" clId="{F409461D-DBC9-3A40-874A-EF64F2A812FC}" dt="2021-05-06T09:01:24.718" v="1293" actId="207"/>
          <ac:spMkLst>
            <pc:docMk/>
            <pc:sldMk cId="219980901" sldId="1731651303"/>
            <ac:spMk id="87" creationId="{9E7DF612-FFDB-7E4D-95A4-862DE19A8DAE}"/>
          </ac:spMkLst>
        </pc:spChg>
        <pc:spChg chg="mod">
          <ac:chgData name="Alex Pelan" userId="0f2803ee-6420-431a-8481-41eebae873c4" providerId="ADAL" clId="{F409461D-DBC9-3A40-874A-EF64F2A812FC}" dt="2021-05-06T09:01:24.718" v="1293" actId="207"/>
          <ac:spMkLst>
            <pc:docMk/>
            <pc:sldMk cId="219980901" sldId="1731651303"/>
            <ac:spMk id="88" creationId="{198FEC77-8BF7-F744-B315-A4233515A2A5}"/>
          </ac:spMkLst>
        </pc:spChg>
        <pc:spChg chg="mod">
          <ac:chgData name="Alex Pelan" userId="0f2803ee-6420-431a-8481-41eebae873c4" providerId="ADAL" clId="{F409461D-DBC9-3A40-874A-EF64F2A812FC}" dt="2021-05-06T09:01:24.718" v="1293" actId="207"/>
          <ac:spMkLst>
            <pc:docMk/>
            <pc:sldMk cId="219980901" sldId="1731651303"/>
            <ac:spMk id="89" creationId="{21917DAB-8C43-BE4B-A002-AD5A0264A65A}"/>
          </ac:spMkLst>
        </pc:spChg>
        <pc:spChg chg="mod">
          <ac:chgData name="Alex Pelan" userId="0f2803ee-6420-431a-8481-41eebae873c4" providerId="ADAL" clId="{F409461D-DBC9-3A40-874A-EF64F2A812FC}" dt="2021-05-06T08:58:23.069" v="1119" actId="20577"/>
          <ac:spMkLst>
            <pc:docMk/>
            <pc:sldMk cId="219980901" sldId="1731651303"/>
            <ac:spMk id="92" creationId="{BF902769-B82C-694B-B778-19C48C305D15}"/>
          </ac:spMkLst>
        </pc:spChg>
        <pc:spChg chg="mod">
          <ac:chgData name="Alex Pelan" userId="0f2803ee-6420-431a-8481-41eebae873c4" providerId="ADAL" clId="{F409461D-DBC9-3A40-874A-EF64F2A812FC}" dt="2021-05-06T08:58:25.867" v="1121" actId="20577"/>
          <ac:spMkLst>
            <pc:docMk/>
            <pc:sldMk cId="219980901" sldId="1731651303"/>
            <ac:spMk id="96" creationId="{96C39080-6AC2-B544-B405-79A4899C5C7D}"/>
          </ac:spMkLst>
        </pc:spChg>
        <pc:spChg chg="mod">
          <ac:chgData name="Alex Pelan" userId="0f2803ee-6420-431a-8481-41eebae873c4" providerId="ADAL" clId="{F409461D-DBC9-3A40-874A-EF64F2A812FC}" dt="2021-05-06T09:01:31.496" v="1294" actId="207"/>
          <ac:spMkLst>
            <pc:docMk/>
            <pc:sldMk cId="219980901" sldId="1731651303"/>
            <ac:spMk id="99" creationId="{7078FE68-40CA-FF4B-AD3A-46A05EB70A8F}"/>
          </ac:spMkLst>
        </pc:spChg>
        <pc:spChg chg="mod">
          <ac:chgData name="Alex Pelan" userId="0f2803ee-6420-431a-8481-41eebae873c4" providerId="ADAL" clId="{F409461D-DBC9-3A40-874A-EF64F2A812FC}" dt="2021-05-06T09:01:31.496" v="1294" actId="207"/>
          <ac:spMkLst>
            <pc:docMk/>
            <pc:sldMk cId="219980901" sldId="1731651303"/>
            <ac:spMk id="100" creationId="{E7B10F06-43D9-1847-A91D-062A716FDDDC}"/>
          </ac:spMkLst>
        </pc:spChg>
        <pc:spChg chg="mod">
          <ac:chgData name="Alex Pelan" userId="0f2803ee-6420-431a-8481-41eebae873c4" providerId="ADAL" clId="{F409461D-DBC9-3A40-874A-EF64F2A812FC}" dt="2021-05-06T09:01:31.496" v="1294" actId="207"/>
          <ac:spMkLst>
            <pc:docMk/>
            <pc:sldMk cId="219980901" sldId="1731651303"/>
            <ac:spMk id="101" creationId="{4EA695E0-BDFC-5D46-ABCF-9D3874651A04}"/>
          </ac:spMkLst>
        </pc:spChg>
        <pc:grpChg chg="mod">
          <ac:chgData name="Alex Pelan" userId="0f2803ee-6420-431a-8481-41eebae873c4" providerId="ADAL" clId="{F409461D-DBC9-3A40-874A-EF64F2A812FC}" dt="2021-05-06T09:01:24.718" v="1293" actId="207"/>
          <ac:grpSpMkLst>
            <pc:docMk/>
            <pc:sldMk cId="219980901" sldId="1731651303"/>
            <ac:grpSpMk id="86" creationId="{C7B79F65-AFCA-254B-ABD2-C7BE64E7399D}"/>
          </ac:grpSpMkLst>
        </pc:grpChg>
        <pc:grpChg chg="mod">
          <ac:chgData name="Alex Pelan" userId="0f2803ee-6420-431a-8481-41eebae873c4" providerId="ADAL" clId="{F409461D-DBC9-3A40-874A-EF64F2A812FC}" dt="2021-05-06T09:01:31.496" v="1294" actId="207"/>
          <ac:grpSpMkLst>
            <pc:docMk/>
            <pc:sldMk cId="219980901" sldId="1731651303"/>
            <ac:grpSpMk id="98" creationId="{7B8E8EEB-5A9E-5F4A-9A25-9000F6D26FB0}"/>
          </ac:grpSpMkLst>
        </pc:grpChg>
      </pc:sldChg>
      <pc:sldChg chg="modSp add del mod">
        <pc:chgData name="Alex Pelan" userId="0f2803ee-6420-431a-8481-41eebae873c4" providerId="ADAL" clId="{F409461D-DBC9-3A40-874A-EF64F2A812FC}" dt="2021-05-06T12:00:38.465" v="2435" actId="2696"/>
        <pc:sldMkLst>
          <pc:docMk/>
          <pc:sldMk cId="1993964970" sldId="1731651304"/>
        </pc:sldMkLst>
        <pc:spChg chg="mod">
          <ac:chgData name="Alex Pelan" userId="0f2803ee-6420-431a-8481-41eebae873c4" providerId="ADAL" clId="{F409461D-DBC9-3A40-874A-EF64F2A812FC}" dt="2021-05-06T09:25:33.725" v="1503" actId="20577"/>
          <ac:spMkLst>
            <pc:docMk/>
            <pc:sldMk cId="1993964970" sldId="1731651304"/>
            <ac:spMk id="2" creationId="{15840884-2B48-864A-9AFE-A0D66147E81E}"/>
          </ac:spMkLst>
        </pc:spChg>
      </pc:sldChg>
      <pc:sldChg chg="addSp delSp modSp add mod">
        <pc:chgData name="Alex Pelan" userId="0f2803ee-6420-431a-8481-41eebae873c4" providerId="ADAL" clId="{F409461D-DBC9-3A40-874A-EF64F2A812FC}" dt="2021-05-06T09:47:45.335" v="2021" actId="1076"/>
        <pc:sldMkLst>
          <pc:docMk/>
          <pc:sldMk cId="3822470955" sldId="1731651305"/>
        </pc:sldMkLst>
        <pc:spChg chg="mod">
          <ac:chgData name="Alex Pelan" userId="0f2803ee-6420-431a-8481-41eebae873c4" providerId="ADAL" clId="{F409461D-DBC9-3A40-874A-EF64F2A812FC}" dt="2021-05-06T09:28:52.536" v="1560" actId="20577"/>
          <ac:spMkLst>
            <pc:docMk/>
            <pc:sldMk cId="3822470955" sldId="1731651305"/>
            <ac:spMk id="2" creationId="{15840884-2B48-864A-9AFE-A0D66147E81E}"/>
          </ac:spMkLst>
        </pc:spChg>
        <pc:spChg chg="add mod">
          <ac:chgData name="Alex Pelan" userId="0f2803ee-6420-431a-8481-41eebae873c4" providerId="ADAL" clId="{F409461D-DBC9-3A40-874A-EF64F2A812FC}" dt="2021-05-06T09:46:23.001" v="2011" actId="14100"/>
          <ac:spMkLst>
            <pc:docMk/>
            <pc:sldMk cId="3822470955" sldId="1731651305"/>
            <ac:spMk id="3" creationId="{BF88B7DC-22FB-1444-A77A-A064B980539F}"/>
          </ac:spMkLst>
        </pc:spChg>
        <pc:spChg chg="del mod">
          <ac:chgData name="Alex Pelan" userId="0f2803ee-6420-431a-8481-41eebae873c4" providerId="ADAL" clId="{F409461D-DBC9-3A40-874A-EF64F2A812FC}" dt="2021-05-06T09:30:21.038" v="1570" actId="478"/>
          <ac:spMkLst>
            <pc:docMk/>
            <pc:sldMk cId="3822470955" sldId="1731651305"/>
            <ac:spMk id="4" creationId="{97BBE5ED-6D6E-7845-A284-8053C9CAF4FE}"/>
          </ac:spMkLst>
        </pc:spChg>
        <pc:spChg chg="add del mod">
          <ac:chgData name="Alex Pelan" userId="0f2803ee-6420-431a-8481-41eebae873c4" providerId="ADAL" clId="{F409461D-DBC9-3A40-874A-EF64F2A812FC}" dt="2021-05-06T09:32:43.862" v="1691" actId="478"/>
          <ac:spMkLst>
            <pc:docMk/>
            <pc:sldMk cId="3822470955" sldId="1731651305"/>
            <ac:spMk id="6" creationId="{71C787E8-2FAB-8943-A7B2-9DD2F2C781CF}"/>
          </ac:spMkLst>
        </pc:spChg>
        <pc:spChg chg="add del mod">
          <ac:chgData name="Alex Pelan" userId="0f2803ee-6420-431a-8481-41eebae873c4" providerId="ADAL" clId="{F409461D-DBC9-3A40-874A-EF64F2A812FC}" dt="2021-05-06T09:34:03.348" v="1719" actId="478"/>
          <ac:spMkLst>
            <pc:docMk/>
            <pc:sldMk cId="3822470955" sldId="1731651305"/>
            <ac:spMk id="9" creationId="{835643BC-90D0-614E-89A5-59FE1C90A88C}"/>
          </ac:spMkLst>
        </pc:spChg>
        <pc:spChg chg="add del mod">
          <ac:chgData name="Alex Pelan" userId="0f2803ee-6420-431a-8481-41eebae873c4" providerId="ADAL" clId="{F409461D-DBC9-3A40-874A-EF64F2A812FC}" dt="2021-05-06T09:32:49.142" v="1692" actId="478"/>
          <ac:spMkLst>
            <pc:docMk/>
            <pc:sldMk cId="3822470955" sldId="1731651305"/>
            <ac:spMk id="11" creationId="{0C20F7E0-45BC-374B-9652-D7691259506E}"/>
          </ac:spMkLst>
        </pc:spChg>
        <pc:spChg chg="add mod">
          <ac:chgData name="Alex Pelan" userId="0f2803ee-6420-431a-8481-41eebae873c4" providerId="ADAL" clId="{F409461D-DBC9-3A40-874A-EF64F2A812FC}" dt="2021-05-06T09:35:01.202" v="1726" actId="1076"/>
          <ac:spMkLst>
            <pc:docMk/>
            <pc:sldMk cId="3822470955" sldId="1731651305"/>
            <ac:spMk id="12" creationId="{44C03D9A-4CE0-C447-9767-CB9B6427C0F4}"/>
          </ac:spMkLst>
        </pc:spChg>
        <pc:spChg chg="add mod">
          <ac:chgData name="Alex Pelan" userId="0f2803ee-6420-431a-8481-41eebae873c4" providerId="ADAL" clId="{F409461D-DBC9-3A40-874A-EF64F2A812FC}" dt="2021-05-06T09:35:01.202" v="1726" actId="1076"/>
          <ac:spMkLst>
            <pc:docMk/>
            <pc:sldMk cId="3822470955" sldId="1731651305"/>
            <ac:spMk id="13" creationId="{665B572F-5F79-B04D-850A-5BC5F817D815}"/>
          </ac:spMkLst>
        </pc:spChg>
        <pc:spChg chg="add mod">
          <ac:chgData name="Alex Pelan" userId="0f2803ee-6420-431a-8481-41eebae873c4" providerId="ADAL" clId="{F409461D-DBC9-3A40-874A-EF64F2A812FC}" dt="2021-05-06T09:38:16.447" v="1856" actId="1076"/>
          <ac:spMkLst>
            <pc:docMk/>
            <pc:sldMk cId="3822470955" sldId="1731651305"/>
            <ac:spMk id="14" creationId="{FCF39E7E-80A1-1C47-A504-EE75F7886E41}"/>
          </ac:spMkLst>
        </pc:spChg>
        <pc:spChg chg="add mod">
          <ac:chgData name="Alex Pelan" userId="0f2803ee-6420-431a-8481-41eebae873c4" providerId="ADAL" clId="{F409461D-DBC9-3A40-874A-EF64F2A812FC}" dt="2021-05-06T09:47:36.720" v="2020" actId="1076"/>
          <ac:spMkLst>
            <pc:docMk/>
            <pc:sldMk cId="3822470955" sldId="1731651305"/>
            <ac:spMk id="15" creationId="{95E490B8-704B-7C48-9A19-0F81C631DCC5}"/>
          </ac:spMkLst>
        </pc:spChg>
        <pc:spChg chg="add mod">
          <ac:chgData name="Alex Pelan" userId="0f2803ee-6420-431a-8481-41eebae873c4" providerId="ADAL" clId="{F409461D-DBC9-3A40-874A-EF64F2A812FC}" dt="2021-05-06T09:47:45.335" v="2021" actId="1076"/>
          <ac:spMkLst>
            <pc:docMk/>
            <pc:sldMk cId="3822470955" sldId="1731651305"/>
            <ac:spMk id="16" creationId="{10A0D119-671C-0F45-94EB-4A930686E3C0}"/>
          </ac:spMkLst>
        </pc:spChg>
        <pc:spChg chg="add mod">
          <ac:chgData name="Alex Pelan" userId="0f2803ee-6420-431a-8481-41eebae873c4" providerId="ADAL" clId="{F409461D-DBC9-3A40-874A-EF64F2A812FC}" dt="2021-05-06T09:47:11.026" v="2017" actId="14100"/>
          <ac:spMkLst>
            <pc:docMk/>
            <pc:sldMk cId="3822470955" sldId="1731651305"/>
            <ac:spMk id="17" creationId="{AF65D4D3-CBB7-CD48-9DB5-8CB4F23416B4}"/>
          </ac:spMkLst>
        </pc:spChg>
        <pc:spChg chg="add del mod">
          <ac:chgData name="Alex Pelan" userId="0f2803ee-6420-431a-8481-41eebae873c4" providerId="ADAL" clId="{F409461D-DBC9-3A40-874A-EF64F2A812FC}" dt="2021-05-06T09:36:54.894" v="1742" actId="478"/>
          <ac:spMkLst>
            <pc:docMk/>
            <pc:sldMk cId="3822470955" sldId="1731651305"/>
            <ac:spMk id="18" creationId="{9808087B-AD1E-6340-B7B5-532CD7297556}"/>
          </ac:spMkLst>
        </pc:spChg>
        <pc:spChg chg="add del">
          <ac:chgData name="Alex Pelan" userId="0f2803ee-6420-431a-8481-41eebae873c4" providerId="ADAL" clId="{F409461D-DBC9-3A40-874A-EF64F2A812FC}" dt="2021-05-06T09:36:10.082" v="1737" actId="478"/>
          <ac:spMkLst>
            <pc:docMk/>
            <pc:sldMk cId="3822470955" sldId="1731651305"/>
            <ac:spMk id="19" creationId="{59B63A07-F721-F344-AAE5-24028DA50B43}"/>
          </ac:spMkLst>
        </pc:spChg>
        <pc:spChg chg="add mod">
          <ac:chgData name="Alex Pelan" userId="0f2803ee-6420-431a-8481-41eebae873c4" providerId="ADAL" clId="{F409461D-DBC9-3A40-874A-EF64F2A812FC}" dt="2021-05-06T09:47:04.363" v="2016" actId="14100"/>
          <ac:spMkLst>
            <pc:docMk/>
            <pc:sldMk cId="3822470955" sldId="1731651305"/>
            <ac:spMk id="20" creationId="{AD387886-A518-274A-9971-E961AB3200D8}"/>
          </ac:spMkLst>
        </pc:spChg>
        <pc:spChg chg="add mod">
          <ac:chgData name="Alex Pelan" userId="0f2803ee-6420-431a-8481-41eebae873c4" providerId="ADAL" clId="{F409461D-DBC9-3A40-874A-EF64F2A812FC}" dt="2021-05-06T09:47:24.555" v="2019" actId="1076"/>
          <ac:spMkLst>
            <pc:docMk/>
            <pc:sldMk cId="3822470955" sldId="1731651305"/>
            <ac:spMk id="21" creationId="{EEE46FFE-A350-0145-BF35-98299B4509A2}"/>
          </ac:spMkLst>
        </pc:spChg>
        <pc:picChg chg="del">
          <ac:chgData name="Alex Pelan" userId="0f2803ee-6420-431a-8481-41eebae873c4" providerId="ADAL" clId="{F409461D-DBC9-3A40-874A-EF64F2A812FC}" dt="2021-05-06T09:31:52.810" v="1660" actId="478"/>
          <ac:picMkLst>
            <pc:docMk/>
            <pc:sldMk cId="3822470955" sldId="1731651305"/>
            <ac:picMk id="8" creationId="{EC4AAB52-41D1-F046-8BE8-40FB9692EF2F}"/>
          </ac:picMkLst>
        </pc:picChg>
        <pc:picChg chg="add mod">
          <ac:chgData name="Alex Pelan" userId="0f2803ee-6420-431a-8481-41eebae873c4" providerId="ADAL" clId="{F409461D-DBC9-3A40-874A-EF64F2A812FC}" dt="2021-05-06T09:46:15.311" v="2010" actId="207"/>
          <ac:picMkLst>
            <pc:docMk/>
            <pc:sldMk cId="3822470955" sldId="1731651305"/>
            <ac:picMk id="23" creationId="{9E5B1950-5BA4-9B4F-ACA2-2415283D7296}"/>
          </ac:picMkLst>
        </pc:picChg>
      </pc:sldChg>
      <pc:sldChg chg="addSp delSp modSp new mod">
        <pc:chgData name="Alex Pelan" userId="0f2803ee-6420-431a-8481-41eebae873c4" providerId="ADAL" clId="{F409461D-DBC9-3A40-874A-EF64F2A812FC}" dt="2021-05-07T10:22:46.443" v="4604" actId="404"/>
        <pc:sldMkLst>
          <pc:docMk/>
          <pc:sldMk cId="2912580305" sldId="1731651306"/>
        </pc:sldMkLst>
        <pc:spChg chg="mod">
          <ac:chgData name="Alex Pelan" userId="0f2803ee-6420-431a-8481-41eebae873c4" providerId="ADAL" clId="{F409461D-DBC9-3A40-874A-EF64F2A812FC}" dt="2021-05-06T09:59:59.275" v="2322" actId="404"/>
          <ac:spMkLst>
            <pc:docMk/>
            <pc:sldMk cId="2912580305" sldId="1731651306"/>
            <ac:spMk id="2" creationId="{B0BB879D-3C1F-3E46-B666-D3750A572C27}"/>
          </ac:spMkLst>
        </pc:spChg>
        <pc:spChg chg="mod">
          <ac:chgData name="Alex Pelan" userId="0f2803ee-6420-431a-8481-41eebae873c4" providerId="ADAL" clId="{F409461D-DBC9-3A40-874A-EF64F2A812FC}" dt="2021-05-06T12:17:19.397" v="2603" actId="167"/>
          <ac:spMkLst>
            <pc:docMk/>
            <pc:sldMk cId="2912580305" sldId="1731651306"/>
            <ac:spMk id="3" creationId="{BCB80868-B2A2-0A47-9560-6A50140E2D0A}"/>
          </ac:spMkLst>
        </pc:spChg>
        <pc:spChg chg="mod">
          <ac:chgData name="Alex Pelan" userId="0f2803ee-6420-431a-8481-41eebae873c4" providerId="ADAL" clId="{F409461D-DBC9-3A40-874A-EF64F2A812FC}" dt="2021-05-06T12:17:19.397" v="2603" actId="167"/>
          <ac:spMkLst>
            <pc:docMk/>
            <pc:sldMk cId="2912580305" sldId="1731651306"/>
            <ac:spMk id="4" creationId="{0AC16582-4930-8342-BE0D-C96333CFF41E}"/>
          </ac:spMkLst>
        </pc:spChg>
        <pc:spChg chg="mod">
          <ac:chgData name="Alex Pelan" userId="0f2803ee-6420-431a-8481-41eebae873c4" providerId="ADAL" clId="{F409461D-DBC9-3A40-874A-EF64F2A812FC}" dt="2021-05-06T12:18:13.001" v="2610" actId="1076"/>
          <ac:spMkLst>
            <pc:docMk/>
            <pc:sldMk cId="2912580305" sldId="1731651306"/>
            <ac:spMk id="5" creationId="{39F40A60-F239-0641-B1DF-5EA59A8E9205}"/>
          </ac:spMkLst>
        </pc:spChg>
        <pc:spChg chg="mod">
          <ac:chgData name="Alex Pelan" userId="0f2803ee-6420-431a-8481-41eebae873c4" providerId="ADAL" clId="{F409461D-DBC9-3A40-874A-EF64F2A812FC}" dt="2021-05-06T12:18:13.001" v="2610" actId="1076"/>
          <ac:spMkLst>
            <pc:docMk/>
            <pc:sldMk cId="2912580305" sldId="1731651306"/>
            <ac:spMk id="6" creationId="{02E39CED-F8D2-B141-B3D6-882DB1EE52A6}"/>
          </ac:spMkLst>
        </pc:spChg>
        <pc:spChg chg="mod">
          <ac:chgData name="Alex Pelan" userId="0f2803ee-6420-431a-8481-41eebae873c4" providerId="ADAL" clId="{F409461D-DBC9-3A40-874A-EF64F2A812FC}" dt="2021-05-07T10:22:46.443" v="4604" actId="404"/>
          <ac:spMkLst>
            <pc:docMk/>
            <pc:sldMk cId="2912580305" sldId="1731651306"/>
            <ac:spMk id="7" creationId="{FA198C27-B443-B64E-92B3-560525790B48}"/>
          </ac:spMkLst>
        </pc:spChg>
        <pc:spChg chg="mod">
          <ac:chgData name="Alex Pelan" userId="0f2803ee-6420-431a-8481-41eebae873c4" providerId="ADAL" clId="{F409461D-DBC9-3A40-874A-EF64F2A812FC}" dt="2021-05-06T12:18:27.612" v="2611" actId="1076"/>
          <ac:spMkLst>
            <pc:docMk/>
            <pc:sldMk cId="2912580305" sldId="1731651306"/>
            <ac:spMk id="8" creationId="{CA60EF14-6122-494E-9378-2C1C558441AF}"/>
          </ac:spMkLst>
        </pc:spChg>
        <pc:spChg chg="add mod">
          <ac:chgData name="Alex Pelan" userId="0f2803ee-6420-431a-8481-41eebae873c4" providerId="ADAL" clId="{F409461D-DBC9-3A40-874A-EF64F2A812FC}" dt="2021-05-06T10:18:18.985" v="2410" actId="1076"/>
          <ac:spMkLst>
            <pc:docMk/>
            <pc:sldMk cId="2912580305" sldId="1731651306"/>
            <ac:spMk id="9" creationId="{2FA6894C-1DD2-364A-BFC5-4D829DA81FED}"/>
          </ac:spMkLst>
        </pc:spChg>
        <pc:picChg chg="add del mod">
          <ac:chgData name="Alex Pelan" userId="0f2803ee-6420-431a-8481-41eebae873c4" providerId="ADAL" clId="{F409461D-DBC9-3A40-874A-EF64F2A812FC}" dt="2021-05-06T12:17:59.899" v="2609" actId="478"/>
          <ac:picMkLst>
            <pc:docMk/>
            <pc:sldMk cId="2912580305" sldId="1731651306"/>
            <ac:picMk id="10" creationId="{A4BFE0C1-FBC3-4741-A860-D2236A0EE78E}"/>
          </ac:picMkLst>
        </pc:picChg>
        <pc:picChg chg="add mod">
          <ac:chgData name="Alex Pelan" userId="0f2803ee-6420-431a-8481-41eebae873c4" providerId="ADAL" clId="{F409461D-DBC9-3A40-874A-EF64F2A812FC}" dt="2021-05-06T10:03:31.058" v="2351" actId="1076"/>
          <ac:picMkLst>
            <pc:docMk/>
            <pc:sldMk cId="2912580305" sldId="1731651306"/>
            <ac:picMk id="11" creationId="{6E57EFFF-578D-DB49-8EA4-12DBBBEB92BC}"/>
          </ac:picMkLst>
        </pc:picChg>
        <pc:picChg chg="add del mod">
          <ac:chgData name="Alex Pelan" userId="0f2803ee-6420-431a-8481-41eebae873c4" providerId="ADAL" clId="{F409461D-DBC9-3A40-874A-EF64F2A812FC}" dt="2021-05-06T12:17:49.035" v="2608" actId="478"/>
          <ac:picMkLst>
            <pc:docMk/>
            <pc:sldMk cId="2912580305" sldId="1731651306"/>
            <ac:picMk id="12" creationId="{810FC39E-AA7B-E142-B492-C74670E83A97}"/>
          </ac:picMkLst>
        </pc:picChg>
        <pc:picChg chg="mod">
          <ac:chgData name="Alex Pelan" userId="0f2803ee-6420-431a-8481-41eebae873c4" providerId="ADAL" clId="{F409461D-DBC9-3A40-874A-EF64F2A812FC}" dt="2021-05-06T12:17:40.092" v="2607" actId="1076"/>
          <ac:picMkLst>
            <pc:docMk/>
            <pc:sldMk cId="2912580305" sldId="1731651306"/>
            <ac:picMk id="15" creationId="{74EF75E0-0ECE-40D8-B6CC-5F9893F16F6E}"/>
          </ac:picMkLst>
        </pc:picChg>
        <pc:picChg chg="add del mod">
          <ac:chgData name="Alex Pelan" userId="0f2803ee-6420-431a-8481-41eebae873c4" providerId="ADAL" clId="{F409461D-DBC9-3A40-874A-EF64F2A812FC}" dt="2021-05-06T12:20:55.367" v="2624" actId="478"/>
          <ac:picMkLst>
            <pc:docMk/>
            <pc:sldMk cId="2912580305" sldId="1731651306"/>
            <ac:picMk id="17" creationId="{A1C7DE87-8D7A-5A4E-8CBD-EA7B3F966165}"/>
          </ac:picMkLst>
        </pc:picChg>
        <pc:picChg chg="mod">
          <ac:chgData name="Alex Pelan" userId="0f2803ee-6420-431a-8481-41eebae873c4" providerId="ADAL" clId="{F409461D-DBC9-3A40-874A-EF64F2A812FC}" dt="2021-05-06T12:19:46.506" v="2622" actId="14100"/>
          <ac:picMkLst>
            <pc:docMk/>
            <pc:sldMk cId="2912580305" sldId="1731651306"/>
            <ac:picMk id="18" creationId="{58B4FA2D-5717-4A51-9E5C-E77750E9004D}"/>
          </ac:picMkLst>
        </pc:picChg>
        <pc:picChg chg="add del mod">
          <ac:chgData name="Alex Pelan" userId="0f2803ee-6420-431a-8481-41eebae873c4" providerId="ADAL" clId="{F409461D-DBC9-3A40-874A-EF64F2A812FC}" dt="2021-05-06T12:20:55.367" v="2624" actId="478"/>
          <ac:picMkLst>
            <pc:docMk/>
            <pc:sldMk cId="2912580305" sldId="1731651306"/>
            <ac:picMk id="19" creationId="{83A80300-878E-8A41-AEDB-56D836E8072A}"/>
          </ac:picMkLst>
        </pc:picChg>
        <pc:picChg chg="add del mod">
          <ac:chgData name="Alex Pelan" userId="0f2803ee-6420-431a-8481-41eebae873c4" providerId="ADAL" clId="{F409461D-DBC9-3A40-874A-EF64F2A812FC}" dt="2021-05-06T12:20:55.367" v="2624" actId="478"/>
          <ac:picMkLst>
            <pc:docMk/>
            <pc:sldMk cId="2912580305" sldId="1731651306"/>
            <ac:picMk id="21" creationId="{0394990D-D723-924D-B34C-3AA26CB1C60F}"/>
          </ac:picMkLst>
        </pc:picChg>
        <pc:picChg chg="mod">
          <ac:chgData name="Alex Pelan" userId="0f2803ee-6420-431a-8481-41eebae873c4" providerId="ADAL" clId="{F409461D-DBC9-3A40-874A-EF64F2A812FC}" dt="2021-05-06T12:19:42.885" v="2621" actId="14100"/>
          <ac:picMkLst>
            <pc:docMk/>
            <pc:sldMk cId="2912580305" sldId="1731651306"/>
            <ac:picMk id="22" creationId="{6EF70113-3918-4FCD-93C1-71599C6485C8}"/>
          </ac:picMkLst>
        </pc:picChg>
        <pc:picChg chg="add del mod">
          <ac:chgData name="Alex Pelan" userId="0f2803ee-6420-431a-8481-41eebae873c4" providerId="ADAL" clId="{F409461D-DBC9-3A40-874A-EF64F2A812FC}" dt="2021-05-06T12:20:55.367" v="2624" actId="478"/>
          <ac:picMkLst>
            <pc:docMk/>
            <pc:sldMk cId="2912580305" sldId="1731651306"/>
            <ac:picMk id="23" creationId="{90CB2645-AA2E-5641-8524-A4E24EB176DA}"/>
          </ac:picMkLst>
        </pc:picChg>
        <pc:picChg chg="add del mod">
          <ac:chgData name="Alex Pelan" userId="0f2803ee-6420-431a-8481-41eebae873c4" providerId="ADAL" clId="{F409461D-DBC9-3A40-874A-EF64F2A812FC}" dt="2021-05-06T12:20:55.367" v="2624" actId="478"/>
          <ac:picMkLst>
            <pc:docMk/>
            <pc:sldMk cId="2912580305" sldId="1731651306"/>
            <ac:picMk id="25" creationId="{CE0D1C68-555D-2B41-B99F-64F3A7FE4BFA}"/>
          </ac:picMkLst>
        </pc:picChg>
        <pc:picChg chg="del mod">
          <ac:chgData name="Alex Pelan" userId="0f2803ee-6420-431a-8481-41eebae873c4" providerId="ADAL" clId="{F409461D-DBC9-3A40-874A-EF64F2A812FC}" dt="2021-05-06T12:19:53.376" v="2623" actId="478"/>
          <ac:picMkLst>
            <pc:docMk/>
            <pc:sldMk cId="2912580305" sldId="1731651306"/>
            <ac:picMk id="26" creationId="{86B7515E-40D2-46EA-A4A3-44565AC8C907}"/>
          </ac:picMkLst>
        </pc:picChg>
        <pc:picChg chg="add del mod">
          <ac:chgData name="Alex Pelan" userId="0f2803ee-6420-431a-8481-41eebae873c4" providerId="ADAL" clId="{F409461D-DBC9-3A40-874A-EF64F2A812FC}" dt="2021-05-06T12:20:55.367" v="2624" actId="478"/>
          <ac:picMkLst>
            <pc:docMk/>
            <pc:sldMk cId="2912580305" sldId="1731651306"/>
            <ac:picMk id="27" creationId="{C68C717A-5657-7847-A28F-B88913CB2417}"/>
          </ac:picMkLst>
        </pc:picChg>
        <pc:cxnChg chg="add mod">
          <ac:chgData name="Alex Pelan" userId="0f2803ee-6420-431a-8481-41eebae873c4" providerId="ADAL" clId="{F409461D-DBC9-3A40-874A-EF64F2A812FC}" dt="2021-05-06T10:18:29.916" v="2422" actId="208"/>
          <ac:cxnSpMkLst>
            <pc:docMk/>
            <pc:sldMk cId="2912580305" sldId="1731651306"/>
            <ac:cxnSpMk id="14" creationId="{83B37BBA-A973-924C-B415-846C4A0E76D0}"/>
          </ac:cxnSpMkLst>
        </pc:cxnChg>
      </pc:sldChg>
      <pc:sldChg chg="add del">
        <pc:chgData name="Alex Pelan" userId="0f2803ee-6420-431a-8481-41eebae873c4" providerId="ADAL" clId="{F409461D-DBC9-3A40-874A-EF64F2A812FC}" dt="2021-05-06T20:21:05.440" v="4530" actId="2696"/>
        <pc:sldMkLst>
          <pc:docMk/>
          <pc:sldMk cId="195526288" sldId="1731651307"/>
        </pc:sldMkLst>
      </pc:sldChg>
      <pc:sldChg chg="add del">
        <pc:chgData name="Alex Pelan" userId="0f2803ee-6420-431a-8481-41eebae873c4" providerId="ADAL" clId="{F409461D-DBC9-3A40-874A-EF64F2A812FC}" dt="2021-05-06T12:43:35.363" v="3518" actId="2696"/>
        <pc:sldMkLst>
          <pc:docMk/>
          <pc:sldMk cId="2224371377" sldId="1731651307"/>
        </pc:sldMkLst>
      </pc:sldChg>
      <pc:sldChg chg="delSp modSp add del mod">
        <pc:chgData name="Alex Pelan" userId="0f2803ee-6420-431a-8481-41eebae873c4" providerId="ADAL" clId="{F409461D-DBC9-3A40-874A-EF64F2A812FC}" dt="2021-05-06T12:42:56.797" v="3516" actId="2696"/>
        <pc:sldMkLst>
          <pc:docMk/>
          <pc:sldMk cId="4021866941" sldId="1731651307"/>
        </pc:sldMkLst>
        <pc:spChg chg="del">
          <ac:chgData name="Alex Pelan" userId="0f2803ee-6420-431a-8481-41eebae873c4" providerId="ADAL" clId="{F409461D-DBC9-3A40-874A-EF64F2A812FC}" dt="2021-05-06T12:35:20.670" v="3271" actId="478"/>
          <ac:spMkLst>
            <pc:docMk/>
            <pc:sldMk cId="4021866941" sldId="1731651307"/>
            <ac:spMk id="28" creationId="{B97A36DF-AB8F-7C4A-BD3C-F1223282F875}"/>
          </ac:spMkLst>
        </pc:spChg>
        <pc:spChg chg="del">
          <ac:chgData name="Alex Pelan" userId="0f2803ee-6420-431a-8481-41eebae873c4" providerId="ADAL" clId="{F409461D-DBC9-3A40-874A-EF64F2A812FC}" dt="2021-05-06T12:36:00.009" v="3280" actId="478"/>
          <ac:spMkLst>
            <pc:docMk/>
            <pc:sldMk cId="4021866941" sldId="1731651307"/>
            <ac:spMk id="34" creationId="{00BFC0A7-1309-114D-A9A1-3E313697A4CD}"/>
          </ac:spMkLst>
        </pc:spChg>
        <pc:spChg chg="del">
          <ac:chgData name="Alex Pelan" userId="0f2803ee-6420-431a-8481-41eebae873c4" providerId="ADAL" clId="{F409461D-DBC9-3A40-874A-EF64F2A812FC}" dt="2021-05-06T12:35:35.581" v="3274" actId="478"/>
          <ac:spMkLst>
            <pc:docMk/>
            <pc:sldMk cId="4021866941" sldId="1731651307"/>
            <ac:spMk id="41" creationId="{24B53F31-D827-3642-BFFB-66D035494ACD}"/>
          </ac:spMkLst>
        </pc:spChg>
        <pc:spChg chg="del">
          <ac:chgData name="Alex Pelan" userId="0f2803ee-6420-431a-8481-41eebae873c4" providerId="ADAL" clId="{F409461D-DBC9-3A40-874A-EF64F2A812FC}" dt="2021-05-06T12:35:37.259" v="3275" actId="478"/>
          <ac:spMkLst>
            <pc:docMk/>
            <pc:sldMk cId="4021866941" sldId="1731651307"/>
            <ac:spMk id="42" creationId="{CEDA2BE3-22E7-EB40-A634-D01E712900DC}"/>
          </ac:spMkLst>
        </pc:spChg>
        <pc:spChg chg="del">
          <ac:chgData name="Alex Pelan" userId="0f2803ee-6420-431a-8481-41eebae873c4" providerId="ADAL" clId="{F409461D-DBC9-3A40-874A-EF64F2A812FC}" dt="2021-05-06T12:35:39.120" v="3276" actId="478"/>
          <ac:spMkLst>
            <pc:docMk/>
            <pc:sldMk cId="4021866941" sldId="1731651307"/>
            <ac:spMk id="43" creationId="{59024DE6-9F31-C84B-B54C-D206DC987FA3}"/>
          </ac:spMkLst>
        </pc:spChg>
        <pc:spChg chg="del">
          <ac:chgData name="Alex Pelan" userId="0f2803ee-6420-431a-8481-41eebae873c4" providerId="ADAL" clId="{F409461D-DBC9-3A40-874A-EF64F2A812FC}" dt="2021-05-06T12:35:42.628" v="3277" actId="478"/>
          <ac:spMkLst>
            <pc:docMk/>
            <pc:sldMk cId="4021866941" sldId="1731651307"/>
            <ac:spMk id="47" creationId="{A269573A-8463-EF4D-8362-F28A5F5CA00F}"/>
          </ac:spMkLst>
        </pc:spChg>
        <pc:spChg chg="del mod">
          <ac:chgData name="Alex Pelan" userId="0f2803ee-6420-431a-8481-41eebae873c4" providerId="ADAL" clId="{F409461D-DBC9-3A40-874A-EF64F2A812FC}" dt="2021-05-06T12:35:33.013" v="3273" actId="478"/>
          <ac:spMkLst>
            <pc:docMk/>
            <pc:sldMk cId="4021866941" sldId="1731651307"/>
            <ac:spMk id="63" creationId="{9F4A3230-939C-FA45-8EE9-1E63CBE1A107}"/>
          </ac:spMkLst>
        </pc:spChg>
        <pc:spChg chg="del mod">
          <ac:chgData name="Alex Pelan" userId="0f2803ee-6420-431a-8481-41eebae873c4" providerId="ADAL" clId="{F409461D-DBC9-3A40-874A-EF64F2A812FC}" dt="2021-05-06T12:35:33.013" v="3273" actId="478"/>
          <ac:spMkLst>
            <pc:docMk/>
            <pc:sldMk cId="4021866941" sldId="1731651307"/>
            <ac:spMk id="64" creationId="{F3AAF027-10F6-6A4F-848C-94A1086534C2}"/>
          </ac:spMkLst>
        </pc:spChg>
        <pc:spChg chg="del mod">
          <ac:chgData name="Alex Pelan" userId="0f2803ee-6420-431a-8481-41eebae873c4" providerId="ADAL" clId="{F409461D-DBC9-3A40-874A-EF64F2A812FC}" dt="2021-05-06T12:35:33.013" v="3273" actId="478"/>
          <ac:spMkLst>
            <pc:docMk/>
            <pc:sldMk cId="4021866941" sldId="1731651307"/>
            <ac:spMk id="65" creationId="{79AE1486-B764-A04E-9FF2-4B63D799EC86}"/>
          </ac:spMkLst>
        </pc:spChg>
        <pc:graphicFrameChg chg="mod modGraphic">
          <ac:chgData name="Alex Pelan" userId="0f2803ee-6420-431a-8481-41eebae873c4" providerId="ADAL" clId="{F409461D-DBC9-3A40-874A-EF64F2A812FC}" dt="2021-05-06T12:42:28.210" v="3515"/>
          <ac:graphicFrameMkLst>
            <pc:docMk/>
            <pc:sldMk cId="4021866941" sldId="1731651307"/>
            <ac:graphicFrameMk id="2" creationId="{09DBD0C9-92F0-624E-9A3D-7CDE2B2A500D}"/>
          </ac:graphicFrameMkLst>
        </pc:graphicFrameChg>
        <pc:picChg chg="del">
          <ac:chgData name="Alex Pelan" userId="0f2803ee-6420-431a-8481-41eebae873c4" providerId="ADAL" clId="{F409461D-DBC9-3A40-874A-EF64F2A812FC}" dt="2021-05-06T12:36:00.009" v="3280" actId="478"/>
          <ac:picMkLst>
            <pc:docMk/>
            <pc:sldMk cId="4021866941" sldId="1731651307"/>
            <ac:picMk id="22" creationId="{A79CACD0-C548-4BE3-ABFE-7A4F1B556E3B}"/>
          </ac:picMkLst>
        </pc:picChg>
        <pc:cxnChg chg="del mod">
          <ac:chgData name="Alex Pelan" userId="0f2803ee-6420-431a-8481-41eebae873c4" providerId="ADAL" clId="{F409461D-DBC9-3A40-874A-EF64F2A812FC}" dt="2021-05-06T12:36:02.214" v="3281" actId="478"/>
          <ac:cxnSpMkLst>
            <pc:docMk/>
            <pc:sldMk cId="4021866941" sldId="1731651307"/>
            <ac:cxnSpMk id="6" creationId="{36BA9CA1-7073-BC43-92C4-6A574E3016D7}"/>
          </ac:cxnSpMkLst>
        </pc:cxnChg>
        <pc:cxnChg chg="del mod">
          <ac:chgData name="Alex Pelan" userId="0f2803ee-6420-431a-8481-41eebae873c4" providerId="ADAL" clId="{F409461D-DBC9-3A40-874A-EF64F2A812FC}" dt="2021-05-06T12:35:47.004" v="3278" actId="478"/>
          <ac:cxnSpMkLst>
            <pc:docMk/>
            <pc:sldMk cId="4021866941" sldId="1731651307"/>
            <ac:cxnSpMk id="27" creationId="{7845DA58-07E3-4C45-B914-87B5061816BF}"/>
          </ac:cxnSpMkLst>
        </pc:cxnChg>
        <pc:cxnChg chg="del mod">
          <ac:chgData name="Alex Pelan" userId="0f2803ee-6420-431a-8481-41eebae873c4" providerId="ADAL" clId="{F409461D-DBC9-3A40-874A-EF64F2A812FC}" dt="2021-05-06T12:36:00.009" v="3280" actId="478"/>
          <ac:cxnSpMkLst>
            <pc:docMk/>
            <pc:sldMk cId="4021866941" sldId="1731651307"/>
            <ac:cxnSpMk id="60" creationId="{FA428FC0-1A3D-4C43-8BCD-41D91B469C98}"/>
          </ac:cxnSpMkLst>
        </pc:cxnChg>
        <pc:cxnChg chg="del mod">
          <ac:chgData name="Alex Pelan" userId="0f2803ee-6420-431a-8481-41eebae873c4" providerId="ADAL" clId="{F409461D-DBC9-3A40-874A-EF64F2A812FC}" dt="2021-05-06T12:35:47.004" v="3278" actId="478"/>
          <ac:cxnSpMkLst>
            <pc:docMk/>
            <pc:sldMk cId="4021866941" sldId="1731651307"/>
            <ac:cxnSpMk id="67" creationId="{35AD49A4-6478-7249-B23A-6134CB47A962}"/>
          </ac:cxnSpMkLst>
        </pc:cxnChg>
        <pc:cxnChg chg="del mod">
          <ac:chgData name="Alex Pelan" userId="0f2803ee-6420-431a-8481-41eebae873c4" providerId="ADAL" clId="{F409461D-DBC9-3A40-874A-EF64F2A812FC}" dt="2021-05-06T12:35:47.004" v="3278" actId="478"/>
          <ac:cxnSpMkLst>
            <pc:docMk/>
            <pc:sldMk cId="4021866941" sldId="1731651307"/>
            <ac:cxnSpMk id="68" creationId="{4461E7DB-1014-8F40-B990-194EF02B51B3}"/>
          </ac:cxnSpMkLst>
        </pc:cxnChg>
        <pc:cxnChg chg="del mod">
          <ac:chgData name="Alex Pelan" userId="0f2803ee-6420-431a-8481-41eebae873c4" providerId="ADAL" clId="{F409461D-DBC9-3A40-874A-EF64F2A812FC}" dt="2021-05-06T12:36:00.009" v="3280" actId="478"/>
          <ac:cxnSpMkLst>
            <pc:docMk/>
            <pc:sldMk cId="4021866941" sldId="1731651307"/>
            <ac:cxnSpMk id="1037" creationId="{E68926F1-2B82-5A47-B0F6-95628A4CE713}"/>
          </ac:cxnSpMkLst>
        </pc:cxnChg>
      </pc:sldChg>
      <pc:sldChg chg="addSp delSp modSp add mod">
        <pc:chgData name="Alex Pelan" userId="0f2803ee-6420-431a-8481-41eebae873c4" providerId="ADAL" clId="{F409461D-DBC9-3A40-874A-EF64F2A812FC}" dt="2021-05-06T19:53:54.975" v="4260" actId="478"/>
        <pc:sldMkLst>
          <pc:docMk/>
          <pc:sldMk cId="3722935767" sldId="1731651308"/>
        </pc:sldMkLst>
        <pc:spChg chg="mod">
          <ac:chgData name="Alex Pelan" userId="0f2803ee-6420-431a-8481-41eebae873c4" providerId="ADAL" clId="{F409461D-DBC9-3A40-874A-EF64F2A812FC}" dt="2021-05-06T19:44:31.785" v="4014"/>
          <ac:spMkLst>
            <pc:docMk/>
            <pc:sldMk cId="3722935767" sldId="1731651308"/>
            <ac:spMk id="2" creationId="{B0BB879D-3C1F-3E46-B666-D3750A572C27}"/>
          </ac:spMkLst>
        </pc:spChg>
        <pc:spChg chg="mod">
          <ac:chgData name="Alex Pelan" userId="0f2803ee-6420-431a-8481-41eebae873c4" providerId="ADAL" clId="{F409461D-DBC9-3A40-874A-EF64F2A812FC}" dt="2021-05-06T19:49:51.576" v="4144" actId="20577"/>
          <ac:spMkLst>
            <pc:docMk/>
            <pc:sldMk cId="3722935767" sldId="1731651308"/>
            <ac:spMk id="3" creationId="{BCB80868-B2A2-0A47-9560-6A50140E2D0A}"/>
          </ac:spMkLst>
        </pc:spChg>
        <pc:spChg chg="mod">
          <ac:chgData name="Alex Pelan" userId="0f2803ee-6420-431a-8481-41eebae873c4" providerId="ADAL" clId="{F409461D-DBC9-3A40-874A-EF64F2A812FC}" dt="2021-05-06T19:51:27.265" v="4227" actId="14100"/>
          <ac:spMkLst>
            <pc:docMk/>
            <pc:sldMk cId="3722935767" sldId="1731651308"/>
            <ac:spMk id="4" creationId="{0AC16582-4930-8342-BE0D-C96333CFF41E}"/>
          </ac:spMkLst>
        </pc:spChg>
        <pc:spChg chg="mod">
          <ac:chgData name="Alex Pelan" userId="0f2803ee-6420-431a-8481-41eebae873c4" providerId="ADAL" clId="{F409461D-DBC9-3A40-874A-EF64F2A812FC}" dt="2021-05-06T19:52:01.297" v="4235" actId="20577"/>
          <ac:spMkLst>
            <pc:docMk/>
            <pc:sldMk cId="3722935767" sldId="1731651308"/>
            <ac:spMk id="5" creationId="{39F40A60-F239-0641-B1DF-5EA59A8E9205}"/>
          </ac:spMkLst>
        </pc:spChg>
        <pc:spChg chg="mod">
          <ac:chgData name="Alex Pelan" userId="0f2803ee-6420-431a-8481-41eebae873c4" providerId="ADAL" clId="{F409461D-DBC9-3A40-874A-EF64F2A812FC}" dt="2021-05-06T19:51:22.391" v="4226" actId="14100"/>
          <ac:spMkLst>
            <pc:docMk/>
            <pc:sldMk cId="3722935767" sldId="1731651308"/>
            <ac:spMk id="6" creationId="{02E39CED-F8D2-B141-B3D6-882DB1EE52A6}"/>
          </ac:spMkLst>
        </pc:spChg>
        <pc:spChg chg="mod">
          <ac:chgData name="Alex Pelan" userId="0f2803ee-6420-431a-8481-41eebae873c4" providerId="ADAL" clId="{F409461D-DBC9-3A40-874A-EF64F2A812FC}" dt="2021-05-06T19:52:04.396" v="4242" actId="20577"/>
          <ac:spMkLst>
            <pc:docMk/>
            <pc:sldMk cId="3722935767" sldId="1731651308"/>
            <ac:spMk id="7" creationId="{FA198C27-B443-B64E-92B3-560525790B48}"/>
          </ac:spMkLst>
        </pc:spChg>
        <pc:spChg chg="mod">
          <ac:chgData name="Alex Pelan" userId="0f2803ee-6420-431a-8481-41eebae873c4" providerId="ADAL" clId="{F409461D-DBC9-3A40-874A-EF64F2A812FC}" dt="2021-05-06T19:51:13.772" v="4225" actId="20577"/>
          <ac:spMkLst>
            <pc:docMk/>
            <pc:sldMk cId="3722935767" sldId="1731651308"/>
            <ac:spMk id="8" creationId="{CA60EF14-6122-494E-9378-2C1C558441AF}"/>
          </ac:spMkLst>
        </pc:spChg>
        <pc:spChg chg="del">
          <ac:chgData name="Alex Pelan" userId="0f2803ee-6420-431a-8481-41eebae873c4" providerId="ADAL" clId="{F409461D-DBC9-3A40-874A-EF64F2A812FC}" dt="2021-05-06T19:53:54.975" v="4260" actId="478"/>
          <ac:spMkLst>
            <pc:docMk/>
            <pc:sldMk cId="3722935767" sldId="1731651308"/>
            <ac:spMk id="9" creationId="{2FA6894C-1DD2-364A-BFC5-4D829DA81FED}"/>
          </ac:spMkLst>
        </pc:spChg>
        <pc:cxnChg chg="add del">
          <ac:chgData name="Alex Pelan" userId="0f2803ee-6420-431a-8481-41eebae873c4" providerId="ADAL" clId="{F409461D-DBC9-3A40-874A-EF64F2A812FC}" dt="2021-05-06T19:52:36.516" v="4244" actId="11529"/>
          <ac:cxnSpMkLst>
            <pc:docMk/>
            <pc:sldMk cId="3722935767" sldId="1731651308"/>
            <ac:cxnSpMk id="11" creationId="{6142893B-DDE7-F04B-85D4-0A3600B47A7E}"/>
          </ac:cxnSpMkLst>
        </pc:cxnChg>
        <pc:cxnChg chg="mod">
          <ac:chgData name="Alex Pelan" userId="0f2803ee-6420-431a-8481-41eebae873c4" providerId="ADAL" clId="{F409461D-DBC9-3A40-874A-EF64F2A812FC}" dt="2021-05-06T19:53:31.629" v="4256" actId="692"/>
          <ac:cxnSpMkLst>
            <pc:docMk/>
            <pc:sldMk cId="3722935767" sldId="1731651308"/>
            <ac:cxnSpMk id="14" creationId="{83B37BBA-A973-924C-B415-846C4A0E76D0}"/>
          </ac:cxnSpMkLst>
        </pc:cxnChg>
        <pc:cxnChg chg="add mod">
          <ac:chgData name="Alex Pelan" userId="0f2803ee-6420-431a-8481-41eebae873c4" providerId="ADAL" clId="{F409461D-DBC9-3A40-874A-EF64F2A812FC}" dt="2021-05-06T19:53:45.135" v="4259" actId="1076"/>
          <ac:cxnSpMkLst>
            <pc:docMk/>
            <pc:sldMk cId="3722935767" sldId="1731651308"/>
            <ac:cxnSpMk id="17" creationId="{C94AB34A-7FD0-1F42-9DAA-FBE9E1FF3811}"/>
          </ac:cxnSpMkLst>
        </pc:cxnChg>
      </pc:sldChg>
      <pc:sldChg chg="modSp mod">
        <pc:chgData name="Alex Pelan" userId="0f2803ee-6420-431a-8481-41eebae873c4" providerId="ADAL" clId="{F409461D-DBC9-3A40-874A-EF64F2A812FC}" dt="2021-05-07T10:10:42.320" v="4603" actId="1076"/>
        <pc:sldMkLst>
          <pc:docMk/>
          <pc:sldMk cId="3877364556" sldId="1731651310"/>
        </pc:sldMkLst>
        <pc:spChg chg="mod">
          <ac:chgData name="Alex Pelan" userId="0f2803ee-6420-431a-8481-41eebae873c4" providerId="ADAL" clId="{F409461D-DBC9-3A40-874A-EF64F2A812FC}" dt="2021-05-07T10:10:23.807" v="4601" actId="20577"/>
          <ac:spMkLst>
            <pc:docMk/>
            <pc:sldMk cId="3877364556" sldId="1731651310"/>
            <ac:spMk id="7" creationId="{39A3E3DF-BF15-6847-883C-85F379C66607}"/>
          </ac:spMkLst>
        </pc:spChg>
        <pc:picChg chg="mod">
          <ac:chgData name="Alex Pelan" userId="0f2803ee-6420-431a-8481-41eebae873c4" providerId="ADAL" clId="{F409461D-DBC9-3A40-874A-EF64F2A812FC}" dt="2021-05-07T10:10:42.320" v="4603" actId="1076"/>
          <ac:picMkLst>
            <pc:docMk/>
            <pc:sldMk cId="3877364556" sldId="1731651310"/>
            <ac:picMk id="4" creationId="{D8FB4640-FCB1-CC4A-B2C2-268DD974D0E3}"/>
          </ac:picMkLst>
        </pc:picChg>
      </pc:sldChg>
      <pc:sldChg chg="add del">
        <pc:chgData name="Alex Pelan" userId="0f2803ee-6420-431a-8481-41eebae873c4" providerId="ADAL" clId="{F409461D-DBC9-3A40-874A-EF64F2A812FC}" dt="2021-05-06T19:44:24.662" v="4013"/>
        <pc:sldMkLst>
          <pc:docMk/>
          <pc:sldMk cId="3823567891" sldId="1731651311"/>
        </pc:sldMkLst>
      </pc:sldChg>
      <pc:sldChg chg="modSp new mod">
        <pc:chgData name="Alex Pelan" userId="0f2803ee-6420-431a-8481-41eebae873c4" providerId="ADAL" clId="{F409461D-DBC9-3A40-874A-EF64F2A812FC}" dt="2021-05-06T20:28:48.794" v="4581" actId="20577"/>
        <pc:sldMkLst>
          <pc:docMk/>
          <pc:sldMk cId="4118166194" sldId="1731651313"/>
        </pc:sldMkLst>
        <pc:spChg chg="mod">
          <ac:chgData name="Alex Pelan" userId="0f2803ee-6420-431a-8481-41eebae873c4" providerId="ADAL" clId="{F409461D-DBC9-3A40-874A-EF64F2A812FC}" dt="2021-05-06T20:28:48.794" v="4581" actId="20577"/>
          <ac:spMkLst>
            <pc:docMk/>
            <pc:sldMk cId="4118166194" sldId="1731651313"/>
            <ac:spMk id="2" creationId="{915C15DB-88DB-E548-AE0D-589F1332048E}"/>
          </ac:spMkLst>
        </pc:spChg>
      </pc:sldChg>
      <pc:sldChg chg="addSp delSp modSp mod">
        <pc:chgData name="Alex Pelan" userId="0f2803ee-6420-431a-8481-41eebae873c4" providerId="ADAL" clId="{F409461D-DBC9-3A40-874A-EF64F2A812FC}" dt="2021-05-06T20:31:34.808" v="4599" actId="1076"/>
        <pc:sldMkLst>
          <pc:docMk/>
          <pc:sldMk cId="2759259355" sldId="1731651315"/>
        </pc:sldMkLst>
        <pc:spChg chg="del">
          <ac:chgData name="Alex Pelan" userId="0f2803ee-6420-431a-8481-41eebae873c4" providerId="ADAL" clId="{F409461D-DBC9-3A40-874A-EF64F2A812FC}" dt="2021-05-06T20:31:27.605" v="4598" actId="478"/>
          <ac:spMkLst>
            <pc:docMk/>
            <pc:sldMk cId="2759259355" sldId="1731651315"/>
            <ac:spMk id="23" creationId="{2A75FDF8-4487-435B-9072-E87B1B55FB4C}"/>
          </ac:spMkLst>
        </pc:spChg>
        <pc:graphicFrameChg chg="add mod">
          <ac:chgData name="Alex Pelan" userId="0f2803ee-6420-431a-8481-41eebae873c4" providerId="ADAL" clId="{F409461D-DBC9-3A40-874A-EF64F2A812FC}" dt="2021-05-06T20:31:34.808" v="4599" actId="1076"/>
          <ac:graphicFrameMkLst>
            <pc:docMk/>
            <pc:sldMk cId="2759259355" sldId="1731651315"/>
            <ac:graphicFrameMk id="9" creationId="{198C2657-2589-9540-A033-2EEDA7E7CCB2}"/>
          </ac:graphicFrameMkLst>
        </pc:graphicFrameChg>
      </pc:sldChg>
      <pc:sldMasterChg chg="delSldLayout">
        <pc:chgData name="Alex Pelan" userId="0f2803ee-6420-431a-8481-41eebae873c4" providerId="ADAL" clId="{F409461D-DBC9-3A40-874A-EF64F2A812FC}" dt="2021-05-04T12:07:23.929" v="0" actId="2696"/>
        <pc:sldMasterMkLst>
          <pc:docMk/>
          <pc:sldMasterMk cId="2794322147" sldId="2147483660"/>
        </pc:sldMasterMkLst>
        <pc:sldLayoutChg chg="del">
          <pc:chgData name="Alex Pelan" userId="0f2803ee-6420-431a-8481-41eebae873c4" providerId="ADAL" clId="{F409461D-DBC9-3A40-874A-EF64F2A812FC}" dt="2021-05-04T12:07:23.929" v="0" actId="2696"/>
          <pc:sldLayoutMkLst>
            <pc:docMk/>
            <pc:sldMasterMk cId="2794322147" sldId="2147483660"/>
            <pc:sldLayoutMk cId="28475158" sldId="2147483680"/>
          </pc:sldLayoutMkLst>
        </pc:sldLayoutChg>
      </pc:sldMasterChg>
    </pc:docChg>
  </pc:docChgLst>
  <pc:docChgLst>
    <pc:chgData name="Alex Pelan" userId="0f2803ee-6420-431a-8481-41eebae873c4" providerId="ADAL" clId="{4EF1B4B6-2F42-2A4A-96DD-7825751D9D20}"/>
    <pc:docChg chg="undo redo custSel addSld delSld modSld sldOrd">
      <pc:chgData name="Alex Pelan" userId="0f2803ee-6420-431a-8481-41eebae873c4" providerId="ADAL" clId="{4EF1B4B6-2F42-2A4A-96DD-7825751D9D20}" dt="2021-05-31T10:10:46.147" v="3824" actId="680"/>
      <pc:docMkLst>
        <pc:docMk/>
      </pc:docMkLst>
      <pc:sldChg chg="modSp mod">
        <pc:chgData name="Alex Pelan" userId="0f2803ee-6420-431a-8481-41eebae873c4" providerId="ADAL" clId="{4EF1B4B6-2F42-2A4A-96DD-7825751D9D20}" dt="2021-05-20T09:01:41.899" v="64" actId="113"/>
        <pc:sldMkLst>
          <pc:docMk/>
          <pc:sldMk cId="148608899" sldId="257"/>
        </pc:sldMkLst>
        <pc:spChg chg="mod">
          <ac:chgData name="Alex Pelan" userId="0f2803ee-6420-431a-8481-41eebae873c4" providerId="ADAL" clId="{4EF1B4B6-2F42-2A4A-96DD-7825751D9D20}" dt="2021-05-20T09:01:00.802" v="58" actId="404"/>
          <ac:spMkLst>
            <pc:docMk/>
            <pc:sldMk cId="148608899" sldId="257"/>
            <ac:spMk id="2" creationId="{159EF414-56B9-5646-9FB2-67D62E13AE48}"/>
          </ac:spMkLst>
        </pc:spChg>
        <pc:spChg chg="mod">
          <ac:chgData name="Alex Pelan" userId="0f2803ee-6420-431a-8481-41eebae873c4" providerId="ADAL" clId="{4EF1B4B6-2F42-2A4A-96DD-7825751D9D20}" dt="2021-05-20T09:00:57.603" v="57" actId="1076"/>
          <ac:spMkLst>
            <pc:docMk/>
            <pc:sldMk cId="148608899" sldId="257"/>
            <ac:spMk id="3" creationId="{6EBE632B-89EB-CA4E-8148-46AF72B3DFBA}"/>
          </ac:spMkLst>
        </pc:spChg>
        <pc:spChg chg="mod">
          <ac:chgData name="Alex Pelan" userId="0f2803ee-6420-431a-8481-41eebae873c4" providerId="ADAL" clId="{4EF1B4B6-2F42-2A4A-96DD-7825751D9D20}" dt="2021-05-20T09:01:41.899" v="64" actId="113"/>
          <ac:spMkLst>
            <pc:docMk/>
            <pc:sldMk cId="148608899" sldId="257"/>
            <ac:spMk id="4" creationId="{742B9E3A-1F53-4750-BCCB-3F12AAA9C209}"/>
          </ac:spMkLst>
        </pc:spChg>
        <pc:spChg chg="mod">
          <ac:chgData name="Alex Pelan" userId="0f2803ee-6420-431a-8481-41eebae873c4" providerId="ADAL" clId="{4EF1B4B6-2F42-2A4A-96DD-7825751D9D20}" dt="2021-05-20T09:01:10.963" v="59" actId="404"/>
          <ac:spMkLst>
            <pc:docMk/>
            <pc:sldMk cId="148608899" sldId="257"/>
            <ac:spMk id="6" creationId="{2687CCB9-34C1-4E34-B13E-21D7BCCA5955}"/>
          </ac:spMkLst>
        </pc:spChg>
        <pc:picChg chg="mod modCrop">
          <ac:chgData name="Alex Pelan" userId="0f2803ee-6420-431a-8481-41eebae873c4" providerId="ADAL" clId="{4EF1B4B6-2F42-2A4A-96DD-7825751D9D20}" dt="2021-05-20T08:58:51.135" v="22" actId="14100"/>
          <ac:picMkLst>
            <pc:docMk/>
            <pc:sldMk cId="148608899" sldId="257"/>
            <ac:picMk id="5" creationId="{F74ACAD9-36C7-461B-AA72-3158660E13C9}"/>
          </ac:picMkLst>
        </pc:picChg>
      </pc:sldChg>
      <pc:sldChg chg="modSp del mod">
        <pc:chgData name="Alex Pelan" userId="0f2803ee-6420-431a-8481-41eebae873c4" providerId="ADAL" clId="{4EF1B4B6-2F42-2A4A-96DD-7825751D9D20}" dt="2021-05-20T12:02:31.519" v="3747" actId="2696"/>
        <pc:sldMkLst>
          <pc:docMk/>
          <pc:sldMk cId="1203316686" sldId="259"/>
        </pc:sldMkLst>
        <pc:graphicFrameChg chg="modGraphic">
          <ac:chgData name="Alex Pelan" userId="0f2803ee-6420-431a-8481-41eebae873c4" providerId="ADAL" clId="{4EF1B4B6-2F42-2A4A-96DD-7825751D9D20}" dt="2021-05-20T12:00:21.168" v="3703" actId="20577"/>
          <ac:graphicFrameMkLst>
            <pc:docMk/>
            <pc:sldMk cId="1203316686" sldId="259"/>
            <ac:graphicFrameMk id="4" creationId="{4BF889A1-938E-234F-B4E8-5E05AFAE382F}"/>
          </ac:graphicFrameMkLst>
        </pc:graphicFrameChg>
      </pc:sldChg>
      <pc:sldChg chg="del">
        <pc:chgData name="Alex Pelan" userId="0f2803ee-6420-431a-8481-41eebae873c4" providerId="ADAL" clId="{4EF1B4B6-2F42-2A4A-96DD-7825751D9D20}" dt="2021-05-20T09:43:22.023" v="205" actId="2696"/>
        <pc:sldMkLst>
          <pc:docMk/>
          <pc:sldMk cId="979530887" sldId="293"/>
        </pc:sldMkLst>
      </pc:sldChg>
      <pc:sldChg chg="delSp modSp del mod ord">
        <pc:chgData name="Alex Pelan" userId="0f2803ee-6420-431a-8481-41eebae873c4" providerId="ADAL" clId="{4EF1B4B6-2F42-2A4A-96DD-7825751D9D20}" dt="2021-05-20T10:43:11.012" v="2335" actId="2696"/>
        <pc:sldMkLst>
          <pc:docMk/>
          <pc:sldMk cId="3637280317" sldId="296"/>
        </pc:sldMkLst>
        <pc:spChg chg="mod">
          <ac:chgData name="Alex Pelan" userId="0f2803ee-6420-431a-8481-41eebae873c4" providerId="ADAL" clId="{4EF1B4B6-2F42-2A4A-96DD-7825751D9D20}" dt="2021-05-20T10:07:58.479" v="1785" actId="20577"/>
          <ac:spMkLst>
            <pc:docMk/>
            <pc:sldMk cId="3637280317" sldId="296"/>
            <ac:spMk id="86" creationId="{860D9B1F-FA17-4C95-A7D3-BD5BA6BDD18D}"/>
          </ac:spMkLst>
        </pc:spChg>
        <pc:grpChg chg="del">
          <ac:chgData name="Alex Pelan" userId="0f2803ee-6420-431a-8481-41eebae873c4" providerId="ADAL" clId="{4EF1B4B6-2F42-2A4A-96DD-7825751D9D20}" dt="2021-05-20T10:07:17.024" v="1768" actId="478"/>
          <ac:grpSpMkLst>
            <pc:docMk/>
            <pc:sldMk cId="3637280317" sldId="296"/>
            <ac:grpSpMk id="4" creationId="{B96CD28D-4551-4A11-94B8-BC13AA31AB84}"/>
          </ac:grpSpMkLst>
        </pc:grpChg>
      </pc:sldChg>
      <pc:sldChg chg="addSp modSp mod ord">
        <pc:chgData name="Alex Pelan" userId="0f2803ee-6420-431a-8481-41eebae873c4" providerId="ADAL" clId="{4EF1B4B6-2F42-2A4A-96DD-7825751D9D20}" dt="2021-05-20T11:49:31.660" v="3615" actId="1076"/>
        <pc:sldMkLst>
          <pc:docMk/>
          <pc:sldMk cId="791329475" sldId="306"/>
        </pc:sldMkLst>
        <pc:spChg chg="mod">
          <ac:chgData name="Alex Pelan" userId="0f2803ee-6420-431a-8481-41eebae873c4" providerId="ADAL" clId="{4EF1B4B6-2F42-2A4A-96DD-7825751D9D20}" dt="2021-05-20T10:19:49.886" v="2050" actId="20577"/>
          <ac:spMkLst>
            <pc:docMk/>
            <pc:sldMk cId="791329475" sldId="306"/>
            <ac:spMk id="2" creationId="{5A9322FD-BB8E-4AB9-BD40-836FDA4EEF4E}"/>
          </ac:spMkLst>
        </pc:spChg>
        <pc:spChg chg="mod">
          <ac:chgData name="Alex Pelan" userId="0f2803ee-6420-431a-8481-41eebae873c4" providerId="ADAL" clId="{4EF1B4B6-2F42-2A4A-96DD-7825751D9D20}" dt="2021-05-20T11:49:31.660" v="3615" actId="1076"/>
          <ac:spMkLst>
            <pc:docMk/>
            <pc:sldMk cId="791329475" sldId="306"/>
            <ac:spMk id="3" creationId="{96C28D78-08A1-4BD2-B812-8E61FA817C89}"/>
          </ac:spMkLst>
        </pc:spChg>
        <pc:spChg chg="mod">
          <ac:chgData name="Alex Pelan" userId="0f2803ee-6420-431a-8481-41eebae873c4" providerId="ADAL" clId="{4EF1B4B6-2F42-2A4A-96DD-7825751D9D20}" dt="2021-05-20T11:49:25.789" v="3614" actId="1076"/>
          <ac:spMkLst>
            <pc:docMk/>
            <pc:sldMk cId="791329475" sldId="306"/>
            <ac:spMk id="5" creationId="{4DD9C5B5-71F0-462B-AF26-005FA99E5B9B}"/>
          </ac:spMkLst>
        </pc:spChg>
        <pc:spChg chg="mod">
          <ac:chgData name="Alex Pelan" userId="0f2803ee-6420-431a-8481-41eebae873c4" providerId="ADAL" clId="{4EF1B4B6-2F42-2A4A-96DD-7825751D9D20}" dt="2021-05-20T11:49:22.084" v="3613" actId="1076"/>
          <ac:spMkLst>
            <pc:docMk/>
            <pc:sldMk cId="791329475" sldId="306"/>
            <ac:spMk id="7" creationId="{E5314877-8F48-4FE1-B4C4-44DE4365AB1F}"/>
          </ac:spMkLst>
        </pc:spChg>
        <pc:picChg chg="mod">
          <ac:chgData name="Alex Pelan" userId="0f2803ee-6420-431a-8481-41eebae873c4" providerId="ADAL" clId="{4EF1B4B6-2F42-2A4A-96DD-7825751D9D20}" dt="2021-05-20T11:47:30.880" v="3593" actId="108"/>
          <ac:picMkLst>
            <pc:docMk/>
            <pc:sldMk cId="791329475" sldId="306"/>
            <ac:picMk id="6" creationId="{DC46CE0C-16EB-4929-A4A3-185FFB7ADFD9}"/>
          </ac:picMkLst>
        </pc:picChg>
        <pc:picChg chg="add mod modCrop">
          <ac:chgData name="Alex Pelan" userId="0f2803ee-6420-431a-8481-41eebae873c4" providerId="ADAL" clId="{4EF1B4B6-2F42-2A4A-96DD-7825751D9D20}" dt="2021-05-18T13:24:31.447" v="6" actId="1076"/>
          <ac:picMkLst>
            <pc:docMk/>
            <pc:sldMk cId="791329475" sldId="306"/>
            <ac:picMk id="11" creationId="{7010A67C-F21D-7D4F-AEB4-772A41CC03D3}"/>
          </ac:picMkLst>
        </pc:picChg>
      </pc:sldChg>
      <pc:sldChg chg="modSp del mod">
        <pc:chgData name="Alex Pelan" userId="0f2803ee-6420-431a-8481-41eebae873c4" providerId="ADAL" clId="{4EF1B4B6-2F42-2A4A-96DD-7825751D9D20}" dt="2021-05-20T11:18:49.501" v="3428" actId="2696"/>
        <pc:sldMkLst>
          <pc:docMk/>
          <pc:sldMk cId="3616115545" sldId="310"/>
        </pc:sldMkLst>
        <pc:spChg chg="mod">
          <ac:chgData name="Alex Pelan" userId="0f2803ee-6420-431a-8481-41eebae873c4" providerId="ADAL" clId="{4EF1B4B6-2F42-2A4A-96DD-7825751D9D20}" dt="2021-05-20T10:49:55.252" v="2469" actId="242"/>
          <ac:spMkLst>
            <pc:docMk/>
            <pc:sldMk cId="3616115545" sldId="310"/>
            <ac:spMk id="2" creationId="{2A72F28B-57D3-403C-9D0F-E1EE792C649D}"/>
          </ac:spMkLst>
        </pc:spChg>
      </pc:sldChg>
      <pc:sldChg chg="addSp delSp modSp del mod ord">
        <pc:chgData name="Alex Pelan" userId="0f2803ee-6420-431a-8481-41eebae873c4" providerId="ADAL" clId="{4EF1B4B6-2F42-2A4A-96DD-7825751D9D20}" dt="2021-05-20T11:19:31.979" v="3430" actId="2696"/>
        <pc:sldMkLst>
          <pc:docMk/>
          <pc:sldMk cId="4148205921" sldId="1731650610"/>
        </pc:sldMkLst>
        <pc:spChg chg="add del mod">
          <ac:chgData name="Alex Pelan" userId="0f2803ee-6420-431a-8481-41eebae873c4" providerId="ADAL" clId="{4EF1B4B6-2F42-2A4A-96DD-7825751D9D20}" dt="2021-05-20T10:48:56.812" v="2465" actId="166"/>
          <ac:spMkLst>
            <pc:docMk/>
            <pc:sldMk cId="4148205921" sldId="1731650610"/>
            <ac:spMk id="13" creationId="{76FB73D2-09E2-C64D-82B0-C29712AB3FF6}"/>
          </ac:spMkLst>
        </pc:spChg>
        <pc:spChg chg="mod">
          <ac:chgData name="Alex Pelan" userId="0f2803ee-6420-431a-8481-41eebae873c4" providerId="ADAL" clId="{4EF1B4B6-2F42-2A4A-96DD-7825751D9D20}" dt="2021-05-20T10:47:42.256" v="2439" actId="20577"/>
          <ac:spMkLst>
            <pc:docMk/>
            <pc:sldMk cId="4148205921" sldId="1731650610"/>
            <ac:spMk id="38" creationId="{CADB59EE-C90F-3C4C-A65C-42DD8FFB5668}"/>
          </ac:spMkLst>
        </pc:spChg>
        <pc:picChg chg="add mod">
          <ac:chgData name="Alex Pelan" userId="0f2803ee-6420-431a-8481-41eebae873c4" providerId="ADAL" clId="{4EF1B4B6-2F42-2A4A-96DD-7825751D9D20}" dt="2021-05-20T10:48:11.347" v="2452"/>
          <ac:picMkLst>
            <pc:docMk/>
            <pc:sldMk cId="4148205921" sldId="1731650610"/>
            <ac:picMk id="4" creationId="{09B16404-D0FD-FB4F-813F-42116BBE7782}"/>
          </ac:picMkLst>
        </pc:picChg>
      </pc:sldChg>
      <pc:sldChg chg="delSp modSp add mod">
        <pc:chgData name="Alex Pelan" userId="0f2803ee-6420-431a-8481-41eebae873c4" providerId="ADAL" clId="{4EF1B4B6-2F42-2A4A-96DD-7825751D9D20}" dt="2021-05-20T12:02:24.980" v="3746" actId="20577"/>
        <pc:sldMkLst>
          <pc:docMk/>
          <pc:sldMk cId="1024900607" sldId="1731651280"/>
        </pc:sldMkLst>
        <pc:spChg chg="del">
          <ac:chgData name="Alex Pelan" userId="0f2803ee-6420-431a-8481-41eebae873c4" providerId="ADAL" clId="{4EF1B4B6-2F42-2A4A-96DD-7825751D9D20}" dt="2021-05-20T11:57:08.251" v="3649" actId="478"/>
          <ac:spMkLst>
            <pc:docMk/>
            <pc:sldMk cId="1024900607" sldId="1731651280"/>
            <ac:spMk id="6" creationId="{DCC70654-1DEA-BC4F-9F03-78385B28F398}"/>
          </ac:spMkLst>
        </pc:spChg>
        <pc:graphicFrameChg chg="mod modGraphic">
          <ac:chgData name="Alex Pelan" userId="0f2803ee-6420-431a-8481-41eebae873c4" providerId="ADAL" clId="{4EF1B4B6-2F42-2A4A-96DD-7825751D9D20}" dt="2021-05-20T12:02:24.980" v="3746" actId="20577"/>
          <ac:graphicFrameMkLst>
            <pc:docMk/>
            <pc:sldMk cId="1024900607" sldId="1731651280"/>
            <ac:graphicFrameMk id="4" creationId="{4BF889A1-938E-234F-B4E8-5E05AFAE382F}"/>
          </ac:graphicFrameMkLst>
        </pc:graphicFrameChg>
        <pc:picChg chg="del">
          <ac:chgData name="Alex Pelan" userId="0f2803ee-6420-431a-8481-41eebae873c4" providerId="ADAL" clId="{4EF1B4B6-2F42-2A4A-96DD-7825751D9D20}" dt="2021-05-20T12:00:56.899" v="3704" actId="478"/>
          <ac:picMkLst>
            <pc:docMk/>
            <pc:sldMk cId="1024900607" sldId="1731651280"/>
            <ac:picMk id="5" creationId="{4A96D81C-76FA-BE47-A148-998A70CF84BF}"/>
          </ac:picMkLst>
        </pc:picChg>
      </pc:sldChg>
      <pc:sldChg chg="modSp mod">
        <pc:chgData name="Alex Pelan" userId="0f2803ee-6420-431a-8481-41eebae873c4" providerId="ADAL" clId="{4EF1B4B6-2F42-2A4A-96DD-7825751D9D20}" dt="2021-05-20T10:43:56.592" v="2337"/>
        <pc:sldMkLst>
          <pc:docMk/>
          <pc:sldMk cId="275587682" sldId="1731651289"/>
        </pc:sldMkLst>
        <pc:spChg chg="mod">
          <ac:chgData name="Alex Pelan" userId="0f2803ee-6420-431a-8481-41eebae873c4" providerId="ADAL" clId="{4EF1B4B6-2F42-2A4A-96DD-7825751D9D20}" dt="2021-05-20T10:43:56.592" v="2337"/>
          <ac:spMkLst>
            <pc:docMk/>
            <pc:sldMk cId="275587682" sldId="1731651289"/>
            <ac:spMk id="2" creationId="{8FCE5CC1-A615-A34D-8268-97B9060CA33F}"/>
          </ac:spMkLst>
        </pc:spChg>
      </pc:sldChg>
      <pc:sldChg chg="addSp delSp modSp add mod">
        <pc:chgData name="Alex Pelan" userId="0f2803ee-6420-431a-8481-41eebae873c4" providerId="ADAL" clId="{4EF1B4B6-2F42-2A4A-96DD-7825751D9D20}" dt="2021-05-20T11:59:02.175" v="3688" actId="20577"/>
        <pc:sldMkLst>
          <pc:docMk/>
          <pc:sldMk cId="758727147" sldId="1731651297"/>
        </pc:sldMkLst>
        <pc:spChg chg="mod">
          <ac:chgData name="Alex Pelan" userId="0f2803ee-6420-431a-8481-41eebae873c4" providerId="ADAL" clId="{4EF1B4B6-2F42-2A4A-96DD-7825751D9D20}" dt="2021-05-20T11:59:02.175" v="3688" actId="20577"/>
          <ac:spMkLst>
            <pc:docMk/>
            <pc:sldMk cId="758727147" sldId="1731651297"/>
            <ac:spMk id="2" creationId="{0EC76EA2-3BC5-4140-9CA5-C3B658B78ACC}"/>
          </ac:spMkLst>
        </pc:spChg>
        <pc:spChg chg="add mod topLvl">
          <ac:chgData name="Alex Pelan" userId="0f2803ee-6420-431a-8481-41eebae873c4" providerId="ADAL" clId="{4EF1B4B6-2F42-2A4A-96DD-7825751D9D20}" dt="2021-05-20T10:38:32.868" v="2232" actId="207"/>
          <ac:spMkLst>
            <pc:docMk/>
            <pc:sldMk cId="758727147" sldId="1731651297"/>
            <ac:spMk id="3" creationId="{6DA89060-210D-7546-98B8-0F444F34F148}"/>
          </ac:spMkLst>
        </pc:spChg>
        <pc:spChg chg="add mod">
          <ac:chgData name="Alex Pelan" userId="0f2803ee-6420-431a-8481-41eebae873c4" providerId="ADAL" clId="{4EF1B4B6-2F42-2A4A-96DD-7825751D9D20}" dt="2021-05-20T10:38:11.127" v="2216" actId="207"/>
          <ac:spMkLst>
            <pc:docMk/>
            <pc:sldMk cId="758727147" sldId="1731651297"/>
            <ac:spMk id="4" creationId="{6293D973-7670-514C-91B2-192874677427}"/>
          </ac:spMkLst>
        </pc:spChg>
        <pc:spChg chg="mod">
          <ac:chgData name="Alex Pelan" userId="0f2803ee-6420-431a-8481-41eebae873c4" providerId="ADAL" clId="{4EF1B4B6-2F42-2A4A-96DD-7825751D9D20}" dt="2021-05-20T10:17:17.297" v="1996" actId="20577"/>
          <ac:spMkLst>
            <pc:docMk/>
            <pc:sldMk cId="758727147" sldId="1731651297"/>
            <ac:spMk id="28" creationId="{4BDF5362-3317-8244-B808-26BEA7384390}"/>
          </ac:spMkLst>
        </pc:spChg>
        <pc:spChg chg="mod">
          <ac:chgData name="Alex Pelan" userId="0f2803ee-6420-431a-8481-41eebae873c4" providerId="ADAL" clId="{4EF1B4B6-2F42-2A4A-96DD-7825751D9D20}" dt="2021-05-20T10:17:48.299" v="2003" actId="403"/>
          <ac:spMkLst>
            <pc:docMk/>
            <pc:sldMk cId="758727147" sldId="1731651297"/>
            <ac:spMk id="30" creationId="{39FCDFA8-0AD3-7A45-8B97-DE9340768662}"/>
          </ac:spMkLst>
        </pc:spChg>
        <pc:spChg chg="mod">
          <ac:chgData name="Alex Pelan" userId="0f2803ee-6420-431a-8481-41eebae873c4" providerId="ADAL" clId="{4EF1B4B6-2F42-2A4A-96DD-7825751D9D20}" dt="2021-05-20T10:14:18.148" v="1896" actId="20577"/>
          <ac:spMkLst>
            <pc:docMk/>
            <pc:sldMk cId="758727147" sldId="1731651297"/>
            <ac:spMk id="34" creationId="{469DA83C-0389-5842-9AD5-B04B92918C2A}"/>
          </ac:spMkLst>
        </pc:spChg>
        <pc:spChg chg="mod">
          <ac:chgData name="Alex Pelan" userId="0f2803ee-6420-431a-8481-41eebae873c4" providerId="ADAL" clId="{4EF1B4B6-2F42-2A4A-96DD-7825751D9D20}" dt="2021-05-20T10:14:24.587" v="1904" actId="20577"/>
          <ac:spMkLst>
            <pc:docMk/>
            <pc:sldMk cId="758727147" sldId="1731651297"/>
            <ac:spMk id="38" creationId="{FA42CEB5-D724-3F49-8E35-097A6B66663E}"/>
          </ac:spMkLst>
        </pc:spChg>
        <pc:spChg chg="del mod topLvl">
          <ac:chgData name="Alex Pelan" userId="0f2803ee-6420-431a-8481-41eebae873c4" providerId="ADAL" clId="{4EF1B4B6-2F42-2A4A-96DD-7825751D9D20}" dt="2021-05-20T10:30:04.426" v="2109" actId="478"/>
          <ac:spMkLst>
            <pc:docMk/>
            <pc:sldMk cId="758727147" sldId="1731651297"/>
            <ac:spMk id="44" creationId="{7BFB0A61-97E4-7D49-A52A-584E17B969B3}"/>
          </ac:spMkLst>
        </pc:spChg>
        <pc:spChg chg="del mod topLvl">
          <ac:chgData name="Alex Pelan" userId="0f2803ee-6420-431a-8481-41eebae873c4" providerId="ADAL" clId="{4EF1B4B6-2F42-2A4A-96DD-7825751D9D20}" dt="2021-05-20T10:30:07.963" v="2110" actId="478"/>
          <ac:spMkLst>
            <pc:docMk/>
            <pc:sldMk cId="758727147" sldId="1731651297"/>
            <ac:spMk id="45" creationId="{9CCC5D7F-6FD6-FC46-BA20-1A15802D6497}"/>
          </ac:spMkLst>
        </pc:spChg>
        <pc:spChg chg="add mod topLvl">
          <ac:chgData name="Alex Pelan" userId="0f2803ee-6420-431a-8481-41eebae873c4" providerId="ADAL" clId="{4EF1B4B6-2F42-2A4A-96DD-7825751D9D20}" dt="2021-05-20T10:34:51.676" v="2165" actId="164"/>
          <ac:spMkLst>
            <pc:docMk/>
            <pc:sldMk cId="758727147" sldId="1731651297"/>
            <ac:spMk id="46" creationId="{B0C787BB-B4E3-3B41-8367-FF403D803D07}"/>
          </ac:spMkLst>
        </pc:spChg>
        <pc:spChg chg="add mod">
          <ac:chgData name="Alex Pelan" userId="0f2803ee-6420-431a-8481-41eebae873c4" providerId="ADAL" clId="{4EF1B4B6-2F42-2A4A-96DD-7825751D9D20}" dt="2021-05-20T10:34:51.676" v="2165" actId="164"/>
          <ac:spMkLst>
            <pc:docMk/>
            <pc:sldMk cId="758727147" sldId="1731651297"/>
            <ac:spMk id="47" creationId="{8DEBDBDB-058E-B848-83AC-153C4F7262E8}"/>
          </ac:spMkLst>
        </pc:spChg>
        <pc:spChg chg="del mod topLvl">
          <ac:chgData name="Alex Pelan" userId="0f2803ee-6420-431a-8481-41eebae873c4" providerId="ADAL" clId="{4EF1B4B6-2F42-2A4A-96DD-7825751D9D20}" dt="2021-05-20T10:30:02.489" v="2108" actId="478"/>
          <ac:spMkLst>
            <pc:docMk/>
            <pc:sldMk cId="758727147" sldId="1731651297"/>
            <ac:spMk id="48" creationId="{B34D1B10-0864-AE48-8162-BBA75B21E3FD}"/>
          </ac:spMkLst>
        </pc:spChg>
        <pc:spChg chg="add mod">
          <ac:chgData name="Alex Pelan" userId="0f2803ee-6420-431a-8481-41eebae873c4" providerId="ADAL" clId="{4EF1B4B6-2F42-2A4A-96DD-7825751D9D20}" dt="2021-05-20T10:40:56.849" v="2283" actId="1035"/>
          <ac:spMkLst>
            <pc:docMk/>
            <pc:sldMk cId="758727147" sldId="1731651297"/>
            <ac:spMk id="49" creationId="{D68B7FD5-A62B-5443-A5C9-889420D9B307}"/>
          </ac:spMkLst>
        </pc:spChg>
        <pc:spChg chg="mod topLvl">
          <ac:chgData name="Alex Pelan" userId="0f2803ee-6420-431a-8481-41eebae873c4" providerId="ADAL" clId="{4EF1B4B6-2F42-2A4A-96DD-7825751D9D20}" dt="2021-05-20T10:34:51.676" v="2165" actId="164"/>
          <ac:spMkLst>
            <pc:docMk/>
            <pc:sldMk cId="758727147" sldId="1731651297"/>
            <ac:spMk id="50" creationId="{0334FFE4-DD13-9D45-9AB5-B9CCBD3798E5}"/>
          </ac:spMkLst>
        </pc:spChg>
        <pc:spChg chg="mod topLvl">
          <ac:chgData name="Alex Pelan" userId="0f2803ee-6420-431a-8481-41eebae873c4" providerId="ADAL" clId="{4EF1B4B6-2F42-2A4A-96DD-7825751D9D20}" dt="2021-05-20T10:34:51.676" v="2165" actId="164"/>
          <ac:spMkLst>
            <pc:docMk/>
            <pc:sldMk cId="758727147" sldId="1731651297"/>
            <ac:spMk id="51" creationId="{8CCCD152-5BF4-1E44-9AB0-228F12394E00}"/>
          </ac:spMkLst>
        </pc:spChg>
        <pc:spChg chg="mod topLvl">
          <ac:chgData name="Alex Pelan" userId="0f2803ee-6420-431a-8481-41eebae873c4" providerId="ADAL" clId="{4EF1B4B6-2F42-2A4A-96DD-7825751D9D20}" dt="2021-05-20T10:34:51.676" v="2165" actId="164"/>
          <ac:spMkLst>
            <pc:docMk/>
            <pc:sldMk cId="758727147" sldId="1731651297"/>
            <ac:spMk id="52" creationId="{93717B48-ABBF-B042-AAA3-430F9D62CB27}"/>
          </ac:spMkLst>
        </pc:spChg>
        <pc:spChg chg="add del mod">
          <ac:chgData name="Alex Pelan" userId="0f2803ee-6420-431a-8481-41eebae873c4" providerId="ADAL" clId="{4EF1B4B6-2F42-2A4A-96DD-7825751D9D20}" dt="2021-05-20T10:32:49.088" v="2149" actId="478"/>
          <ac:spMkLst>
            <pc:docMk/>
            <pc:sldMk cId="758727147" sldId="1731651297"/>
            <ac:spMk id="53" creationId="{674721C1-476D-044B-A7FC-DDFACD08AA8C}"/>
          </ac:spMkLst>
        </pc:spChg>
        <pc:spChg chg="mod">
          <ac:chgData name="Alex Pelan" userId="0f2803ee-6420-431a-8481-41eebae873c4" providerId="ADAL" clId="{4EF1B4B6-2F42-2A4A-96DD-7825751D9D20}" dt="2021-05-20T10:33:52.533" v="2156"/>
          <ac:spMkLst>
            <pc:docMk/>
            <pc:sldMk cId="758727147" sldId="1731651297"/>
            <ac:spMk id="55" creationId="{88183DF6-4563-EE48-9AF9-FDE86029080D}"/>
          </ac:spMkLst>
        </pc:spChg>
        <pc:spChg chg="mod">
          <ac:chgData name="Alex Pelan" userId="0f2803ee-6420-431a-8481-41eebae873c4" providerId="ADAL" clId="{4EF1B4B6-2F42-2A4A-96DD-7825751D9D20}" dt="2021-05-20T10:18:41.543" v="2042" actId="403"/>
          <ac:spMkLst>
            <pc:docMk/>
            <pc:sldMk cId="758727147" sldId="1731651297"/>
            <ac:spMk id="59" creationId="{BA2BDE3B-1DA8-824C-8209-E5C0647C994B}"/>
          </ac:spMkLst>
        </pc:spChg>
        <pc:spChg chg="mod">
          <ac:chgData name="Alex Pelan" userId="0f2803ee-6420-431a-8481-41eebae873c4" providerId="ADAL" clId="{4EF1B4B6-2F42-2A4A-96DD-7825751D9D20}" dt="2021-05-20T10:18:50.297" v="2047" actId="403"/>
          <ac:spMkLst>
            <pc:docMk/>
            <pc:sldMk cId="758727147" sldId="1731651297"/>
            <ac:spMk id="62" creationId="{A5509455-59B7-514F-8BF9-BCC3B9A96887}"/>
          </ac:spMkLst>
        </pc:spChg>
        <pc:spChg chg="mod">
          <ac:chgData name="Alex Pelan" userId="0f2803ee-6420-431a-8481-41eebae873c4" providerId="ADAL" clId="{4EF1B4B6-2F42-2A4A-96DD-7825751D9D20}" dt="2021-05-20T10:33:52.533" v="2156"/>
          <ac:spMkLst>
            <pc:docMk/>
            <pc:sldMk cId="758727147" sldId="1731651297"/>
            <ac:spMk id="70" creationId="{7C70EFDC-52B9-0E49-A0BC-43639CE033BC}"/>
          </ac:spMkLst>
        </pc:spChg>
        <pc:spChg chg="mod">
          <ac:chgData name="Alex Pelan" userId="0f2803ee-6420-431a-8481-41eebae873c4" providerId="ADAL" clId="{4EF1B4B6-2F42-2A4A-96DD-7825751D9D20}" dt="2021-05-20T10:33:52.533" v="2156"/>
          <ac:spMkLst>
            <pc:docMk/>
            <pc:sldMk cId="758727147" sldId="1731651297"/>
            <ac:spMk id="71" creationId="{C014DC02-6FFF-0049-A2D7-87AAD9744DEF}"/>
          </ac:spMkLst>
        </pc:spChg>
        <pc:spChg chg="mod">
          <ac:chgData name="Alex Pelan" userId="0f2803ee-6420-431a-8481-41eebae873c4" providerId="ADAL" clId="{4EF1B4B6-2F42-2A4A-96DD-7825751D9D20}" dt="2021-05-20T10:33:52.533" v="2156"/>
          <ac:spMkLst>
            <pc:docMk/>
            <pc:sldMk cId="758727147" sldId="1731651297"/>
            <ac:spMk id="72" creationId="{C47D8BC3-26F6-EA42-8576-88F4BD1EDEF2}"/>
          </ac:spMkLst>
        </pc:spChg>
        <pc:spChg chg="mod">
          <ac:chgData name="Alex Pelan" userId="0f2803ee-6420-431a-8481-41eebae873c4" providerId="ADAL" clId="{4EF1B4B6-2F42-2A4A-96DD-7825751D9D20}" dt="2021-05-20T10:33:52.533" v="2156"/>
          <ac:spMkLst>
            <pc:docMk/>
            <pc:sldMk cId="758727147" sldId="1731651297"/>
            <ac:spMk id="73" creationId="{EA1B63EA-4437-8F41-8CB9-68DE1AEA63CE}"/>
          </ac:spMkLst>
        </pc:spChg>
        <pc:spChg chg="mod">
          <ac:chgData name="Alex Pelan" userId="0f2803ee-6420-431a-8481-41eebae873c4" providerId="ADAL" clId="{4EF1B4B6-2F42-2A4A-96DD-7825751D9D20}" dt="2021-05-20T10:33:56.305" v="2158"/>
          <ac:spMkLst>
            <pc:docMk/>
            <pc:sldMk cId="758727147" sldId="1731651297"/>
            <ac:spMk id="75" creationId="{DC403AF6-4A0C-E043-A546-6D6F633248F3}"/>
          </ac:spMkLst>
        </pc:spChg>
        <pc:spChg chg="mod">
          <ac:chgData name="Alex Pelan" userId="0f2803ee-6420-431a-8481-41eebae873c4" providerId="ADAL" clId="{4EF1B4B6-2F42-2A4A-96DD-7825751D9D20}" dt="2021-05-20T10:33:56.305" v="2158"/>
          <ac:spMkLst>
            <pc:docMk/>
            <pc:sldMk cId="758727147" sldId="1731651297"/>
            <ac:spMk id="76" creationId="{51959820-A9D2-EB4D-8865-78DFEFCAFB66}"/>
          </ac:spMkLst>
        </pc:spChg>
        <pc:spChg chg="mod">
          <ac:chgData name="Alex Pelan" userId="0f2803ee-6420-431a-8481-41eebae873c4" providerId="ADAL" clId="{4EF1B4B6-2F42-2A4A-96DD-7825751D9D20}" dt="2021-05-20T10:33:56.305" v="2158"/>
          <ac:spMkLst>
            <pc:docMk/>
            <pc:sldMk cId="758727147" sldId="1731651297"/>
            <ac:spMk id="77" creationId="{D17F605D-D736-B24D-A7F0-0346976D454E}"/>
          </ac:spMkLst>
        </pc:spChg>
        <pc:spChg chg="mod">
          <ac:chgData name="Alex Pelan" userId="0f2803ee-6420-431a-8481-41eebae873c4" providerId="ADAL" clId="{4EF1B4B6-2F42-2A4A-96DD-7825751D9D20}" dt="2021-05-20T10:33:56.305" v="2158"/>
          <ac:spMkLst>
            <pc:docMk/>
            <pc:sldMk cId="758727147" sldId="1731651297"/>
            <ac:spMk id="78" creationId="{F06857E3-6674-5148-9FE3-454126A86D6B}"/>
          </ac:spMkLst>
        </pc:spChg>
        <pc:spChg chg="mod">
          <ac:chgData name="Alex Pelan" userId="0f2803ee-6420-431a-8481-41eebae873c4" providerId="ADAL" clId="{4EF1B4B6-2F42-2A4A-96DD-7825751D9D20}" dt="2021-05-20T10:33:56.305" v="2158"/>
          <ac:spMkLst>
            <pc:docMk/>
            <pc:sldMk cId="758727147" sldId="1731651297"/>
            <ac:spMk id="79" creationId="{9DB591EE-C49E-7546-9123-5C67EBE3ED5B}"/>
          </ac:spMkLst>
        </pc:spChg>
        <pc:spChg chg="mod">
          <ac:chgData name="Alex Pelan" userId="0f2803ee-6420-431a-8481-41eebae873c4" providerId="ADAL" clId="{4EF1B4B6-2F42-2A4A-96DD-7825751D9D20}" dt="2021-05-20T10:36:06.174" v="2195"/>
          <ac:spMkLst>
            <pc:docMk/>
            <pc:sldMk cId="758727147" sldId="1731651297"/>
            <ac:spMk id="81" creationId="{C1ED1EDA-6C30-3643-AEE9-B02BB9C644D1}"/>
          </ac:spMkLst>
        </pc:spChg>
        <pc:spChg chg="mod">
          <ac:chgData name="Alex Pelan" userId="0f2803ee-6420-431a-8481-41eebae873c4" providerId="ADAL" clId="{4EF1B4B6-2F42-2A4A-96DD-7825751D9D20}" dt="2021-05-20T10:36:06.174" v="2195"/>
          <ac:spMkLst>
            <pc:docMk/>
            <pc:sldMk cId="758727147" sldId="1731651297"/>
            <ac:spMk id="82" creationId="{9E9AA988-1B81-7449-88B9-569B66E55ED3}"/>
          </ac:spMkLst>
        </pc:spChg>
        <pc:spChg chg="mod">
          <ac:chgData name="Alex Pelan" userId="0f2803ee-6420-431a-8481-41eebae873c4" providerId="ADAL" clId="{4EF1B4B6-2F42-2A4A-96DD-7825751D9D20}" dt="2021-05-20T10:36:06.174" v="2195"/>
          <ac:spMkLst>
            <pc:docMk/>
            <pc:sldMk cId="758727147" sldId="1731651297"/>
            <ac:spMk id="83" creationId="{BDF2C55C-1960-F042-B90A-BE9A5BA61D87}"/>
          </ac:spMkLst>
        </pc:spChg>
        <pc:spChg chg="mod">
          <ac:chgData name="Alex Pelan" userId="0f2803ee-6420-431a-8481-41eebae873c4" providerId="ADAL" clId="{4EF1B4B6-2F42-2A4A-96DD-7825751D9D20}" dt="2021-05-20T10:36:06.174" v="2195"/>
          <ac:spMkLst>
            <pc:docMk/>
            <pc:sldMk cId="758727147" sldId="1731651297"/>
            <ac:spMk id="84" creationId="{1CDC06DE-8E7A-2341-AB34-273E5E8A05E7}"/>
          </ac:spMkLst>
        </pc:spChg>
        <pc:spChg chg="mod">
          <ac:chgData name="Alex Pelan" userId="0f2803ee-6420-431a-8481-41eebae873c4" providerId="ADAL" clId="{4EF1B4B6-2F42-2A4A-96DD-7825751D9D20}" dt="2021-05-20T10:36:06.174" v="2195"/>
          <ac:spMkLst>
            <pc:docMk/>
            <pc:sldMk cId="758727147" sldId="1731651297"/>
            <ac:spMk id="85" creationId="{4A4F4EED-3E5E-9C49-B631-8CD514F31434}"/>
          </ac:spMkLst>
        </pc:spChg>
        <pc:spChg chg="mod">
          <ac:chgData name="Alex Pelan" userId="0f2803ee-6420-431a-8481-41eebae873c4" providerId="ADAL" clId="{4EF1B4B6-2F42-2A4A-96DD-7825751D9D20}" dt="2021-05-20T10:41:56.126" v="2334" actId="20577"/>
          <ac:spMkLst>
            <pc:docMk/>
            <pc:sldMk cId="758727147" sldId="1731651297"/>
            <ac:spMk id="86" creationId="{DCD0986C-DB92-5446-A369-5EE785EF6950}"/>
          </ac:spMkLst>
        </pc:spChg>
        <pc:spChg chg="mod">
          <ac:chgData name="Alex Pelan" userId="0f2803ee-6420-431a-8481-41eebae873c4" providerId="ADAL" clId="{4EF1B4B6-2F42-2A4A-96DD-7825751D9D20}" dt="2021-05-20T10:37:29.076" v="2206"/>
          <ac:spMkLst>
            <pc:docMk/>
            <pc:sldMk cId="758727147" sldId="1731651297"/>
            <ac:spMk id="88" creationId="{6DC9EB0D-9949-9440-B785-890A951D5956}"/>
          </ac:spMkLst>
        </pc:spChg>
        <pc:spChg chg="mod">
          <ac:chgData name="Alex Pelan" userId="0f2803ee-6420-431a-8481-41eebae873c4" providerId="ADAL" clId="{4EF1B4B6-2F42-2A4A-96DD-7825751D9D20}" dt="2021-05-20T10:37:29.076" v="2206"/>
          <ac:spMkLst>
            <pc:docMk/>
            <pc:sldMk cId="758727147" sldId="1731651297"/>
            <ac:spMk id="89" creationId="{8CBB3281-1585-3041-B114-C69CE9245556}"/>
          </ac:spMkLst>
        </pc:spChg>
        <pc:spChg chg="mod">
          <ac:chgData name="Alex Pelan" userId="0f2803ee-6420-431a-8481-41eebae873c4" providerId="ADAL" clId="{4EF1B4B6-2F42-2A4A-96DD-7825751D9D20}" dt="2021-05-20T10:37:29.076" v="2206"/>
          <ac:spMkLst>
            <pc:docMk/>
            <pc:sldMk cId="758727147" sldId="1731651297"/>
            <ac:spMk id="90" creationId="{D6333A10-7D97-6046-B748-5E6AA0F92030}"/>
          </ac:spMkLst>
        </pc:spChg>
        <pc:spChg chg="mod">
          <ac:chgData name="Alex Pelan" userId="0f2803ee-6420-431a-8481-41eebae873c4" providerId="ADAL" clId="{4EF1B4B6-2F42-2A4A-96DD-7825751D9D20}" dt="2021-05-20T10:37:29.076" v="2206"/>
          <ac:spMkLst>
            <pc:docMk/>
            <pc:sldMk cId="758727147" sldId="1731651297"/>
            <ac:spMk id="91" creationId="{CABB68E8-4C80-C541-A8DE-C55599A6D9BE}"/>
          </ac:spMkLst>
        </pc:spChg>
        <pc:spChg chg="mod">
          <ac:chgData name="Alex Pelan" userId="0f2803ee-6420-431a-8481-41eebae873c4" providerId="ADAL" clId="{4EF1B4B6-2F42-2A4A-96DD-7825751D9D20}" dt="2021-05-20T10:37:29.076" v="2206"/>
          <ac:spMkLst>
            <pc:docMk/>
            <pc:sldMk cId="758727147" sldId="1731651297"/>
            <ac:spMk id="92" creationId="{10916B69-9B79-6C4B-95FF-7AB6D8D18924}"/>
          </ac:spMkLst>
        </pc:spChg>
        <pc:spChg chg="mod">
          <ac:chgData name="Alex Pelan" userId="0f2803ee-6420-431a-8481-41eebae873c4" providerId="ADAL" clId="{4EF1B4B6-2F42-2A4A-96DD-7825751D9D20}" dt="2021-05-20T10:40:49.931" v="2276" actId="14100"/>
          <ac:spMkLst>
            <pc:docMk/>
            <pc:sldMk cId="758727147" sldId="1731651297"/>
            <ac:spMk id="93" creationId="{37BC62E9-6AE7-4948-B7F7-50FAB04A57A0}"/>
          </ac:spMkLst>
        </pc:spChg>
        <pc:grpChg chg="add del mod">
          <ac:chgData name="Alex Pelan" userId="0f2803ee-6420-431a-8481-41eebae873c4" providerId="ADAL" clId="{4EF1B4B6-2F42-2A4A-96DD-7825751D9D20}" dt="2021-05-20T10:34:45.062" v="2164" actId="165"/>
          <ac:grpSpMkLst>
            <pc:docMk/>
            <pc:sldMk cId="758727147" sldId="1731651297"/>
            <ac:grpSpMk id="5" creationId="{28D757C7-7462-9A47-9AD1-FC11A464E725}"/>
          </ac:grpSpMkLst>
        </pc:grpChg>
        <pc:grpChg chg="add mod">
          <ac:chgData name="Alex Pelan" userId="0f2803ee-6420-431a-8481-41eebae873c4" providerId="ADAL" clId="{4EF1B4B6-2F42-2A4A-96DD-7825751D9D20}" dt="2021-05-20T10:34:51.676" v="2165" actId="164"/>
          <ac:grpSpMkLst>
            <pc:docMk/>
            <pc:sldMk cId="758727147" sldId="1731651297"/>
            <ac:grpSpMk id="6" creationId="{88758379-A6B2-8749-8A1E-A1A76FDC680A}"/>
          </ac:grpSpMkLst>
        </pc:grpChg>
        <pc:grpChg chg="del">
          <ac:chgData name="Alex Pelan" userId="0f2803ee-6420-431a-8481-41eebae873c4" providerId="ADAL" clId="{4EF1B4B6-2F42-2A4A-96DD-7825751D9D20}" dt="2021-05-20T10:18:18.664" v="2030" actId="478"/>
          <ac:grpSpMkLst>
            <pc:docMk/>
            <pc:sldMk cId="758727147" sldId="1731651297"/>
            <ac:grpSpMk id="11" creationId="{2C4D4EBE-43EB-EF43-B9B0-43CD27115D3E}"/>
          </ac:grpSpMkLst>
        </pc:grpChg>
        <pc:grpChg chg="del">
          <ac:chgData name="Alex Pelan" userId="0f2803ee-6420-431a-8481-41eebae873c4" providerId="ADAL" clId="{4EF1B4B6-2F42-2A4A-96DD-7825751D9D20}" dt="2021-05-20T10:15:01.236" v="1915" actId="478"/>
          <ac:grpSpMkLst>
            <pc:docMk/>
            <pc:sldMk cId="758727147" sldId="1731651297"/>
            <ac:grpSpMk id="23" creationId="{75BD255C-2456-D446-9FD2-AC295D4DF85C}"/>
          </ac:grpSpMkLst>
        </pc:grpChg>
        <pc:grpChg chg="add del">
          <ac:chgData name="Alex Pelan" userId="0f2803ee-6420-431a-8481-41eebae873c4" providerId="ADAL" clId="{4EF1B4B6-2F42-2A4A-96DD-7825751D9D20}" dt="2021-05-20T10:18:18.664" v="2030" actId="478"/>
          <ac:grpSpMkLst>
            <pc:docMk/>
            <pc:sldMk cId="758727147" sldId="1731651297"/>
            <ac:grpSpMk id="27" creationId="{C8F86875-7DC0-384D-A59A-9ABA93A16ADC}"/>
          </ac:grpSpMkLst>
        </pc:grpChg>
        <pc:grpChg chg="del">
          <ac:chgData name="Alex Pelan" userId="0f2803ee-6420-431a-8481-41eebae873c4" providerId="ADAL" clId="{4EF1B4B6-2F42-2A4A-96DD-7825751D9D20}" dt="2021-05-20T10:18:18.664" v="2030" actId="478"/>
          <ac:grpSpMkLst>
            <pc:docMk/>
            <pc:sldMk cId="758727147" sldId="1731651297"/>
            <ac:grpSpMk id="31" creationId="{D761FCE1-BFAF-EF43-8009-95F54593C0DB}"/>
          </ac:grpSpMkLst>
        </pc:grpChg>
        <pc:grpChg chg="del">
          <ac:chgData name="Alex Pelan" userId="0f2803ee-6420-431a-8481-41eebae873c4" providerId="ADAL" clId="{4EF1B4B6-2F42-2A4A-96DD-7825751D9D20}" dt="2021-05-20T10:18:18.664" v="2030" actId="478"/>
          <ac:grpSpMkLst>
            <pc:docMk/>
            <pc:sldMk cId="758727147" sldId="1731651297"/>
            <ac:grpSpMk id="35" creationId="{8DA69B75-BCE4-D04E-A69E-F3E61710CBEF}"/>
          </ac:grpSpMkLst>
        </pc:grpChg>
        <pc:grpChg chg="add del mod">
          <ac:chgData name="Alex Pelan" userId="0f2803ee-6420-431a-8481-41eebae873c4" providerId="ADAL" clId="{4EF1B4B6-2F42-2A4A-96DD-7825751D9D20}" dt="2021-05-20T10:34:25.150" v="2162" actId="478"/>
          <ac:grpSpMkLst>
            <pc:docMk/>
            <pc:sldMk cId="758727147" sldId="1731651297"/>
            <ac:grpSpMk id="54" creationId="{1799EBF5-87C5-DE45-8388-893B88131483}"/>
          </ac:grpSpMkLst>
        </pc:grpChg>
        <pc:grpChg chg="del mod">
          <ac:chgData name="Alex Pelan" userId="0f2803ee-6420-431a-8481-41eebae873c4" providerId="ADAL" clId="{4EF1B4B6-2F42-2A4A-96DD-7825751D9D20}" dt="2021-05-20T10:26:47.839" v="2079" actId="165"/>
          <ac:grpSpMkLst>
            <pc:docMk/>
            <pc:sldMk cId="758727147" sldId="1731651297"/>
            <ac:grpSpMk id="56" creationId="{8193F896-D3D1-674A-B1BC-B150BF87722D}"/>
          </ac:grpSpMkLst>
        </pc:grpChg>
        <pc:grpChg chg="del mod">
          <ac:chgData name="Alex Pelan" userId="0f2803ee-6420-431a-8481-41eebae873c4" providerId="ADAL" clId="{4EF1B4B6-2F42-2A4A-96DD-7825751D9D20}" dt="2021-05-20T10:29:33.689" v="2105" actId="165"/>
          <ac:grpSpMkLst>
            <pc:docMk/>
            <pc:sldMk cId="758727147" sldId="1731651297"/>
            <ac:grpSpMk id="57" creationId="{3ABC9046-DDEF-5346-A062-5057CE8E5699}"/>
          </ac:grpSpMkLst>
        </pc:grpChg>
        <pc:grpChg chg="del mod">
          <ac:chgData name="Alex Pelan" userId="0f2803ee-6420-431a-8481-41eebae873c4" providerId="ADAL" clId="{4EF1B4B6-2F42-2A4A-96DD-7825751D9D20}" dt="2021-05-20T10:31:56.084" v="2137" actId="478"/>
          <ac:grpSpMkLst>
            <pc:docMk/>
            <pc:sldMk cId="758727147" sldId="1731651297"/>
            <ac:grpSpMk id="67" creationId="{864F5A48-0B34-1846-A8BC-76F17805B6D0}"/>
          </ac:grpSpMkLst>
        </pc:grpChg>
        <pc:grpChg chg="del mod">
          <ac:chgData name="Alex Pelan" userId="0f2803ee-6420-431a-8481-41eebae873c4" providerId="ADAL" clId="{4EF1B4B6-2F42-2A4A-96DD-7825751D9D20}" dt="2021-05-20T10:32:01.356" v="2138" actId="478"/>
          <ac:grpSpMkLst>
            <pc:docMk/>
            <pc:sldMk cId="758727147" sldId="1731651297"/>
            <ac:grpSpMk id="68" creationId="{A57385BD-C27B-8949-BF1A-5B3A34F3C80A}"/>
          </ac:grpSpMkLst>
        </pc:grpChg>
        <pc:grpChg chg="del">
          <ac:chgData name="Alex Pelan" userId="0f2803ee-6420-431a-8481-41eebae873c4" providerId="ADAL" clId="{4EF1B4B6-2F42-2A4A-96DD-7825751D9D20}" dt="2021-05-20T10:18:21.823" v="2031" actId="478"/>
          <ac:grpSpMkLst>
            <pc:docMk/>
            <pc:sldMk cId="758727147" sldId="1731651297"/>
            <ac:grpSpMk id="69" creationId="{9527C386-EEE5-964D-82D5-9108D8EF91AD}"/>
          </ac:grpSpMkLst>
        </pc:grpChg>
        <pc:grpChg chg="add del mod">
          <ac:chgData name="Alex Pelan" userId="0f2803ee-6420-431a-8481-41eebae873c4" providerId="ADAL" clId="{4EF1B4B6-2F42-2A4A-96DD-7825751D9D20}" dt="2021-05-20T10:34:30.782" v="2163" actId="478"/>
          <ac:grpSpMkLst>
            <pc:docMk/>
            <pc:sldMk cId="758727147" sldId="1731651297"/>
            <ac:grpSpMk id="74" creationId="{9EB2CCB5-C552-3B41-8216-2DCD6B9FB2C7}"/>
          </ac:grpSpMkLst>
        </pc:grpChg>
        <pc:grpChg chg="add mod">
          <ac:chgData name="Alex Pelan" userId="0f2803ee-6420-431a-8481-41eebae873c4" providerId="ADAL" clId="{4EF1B4B6-2F42-2A4A-96DD-7825751D9D20}" dt="2021-05-20T10:36:06.174" v="2195"/>
          <ac:grpSpMkLst>
            <pc:docMk/>
            <pc:sldMk cId="758727147" sldId="1731651297"/>
            <ac:grpSpMk id="80" creationId="{477F10EE-AF04-D24B-AD4C-3A1DC9369B69}"/>
          </ac:grpSpMkLst>
        </pc:grpChg>
        <pc:grpChg chg="add mod">
          <ac:chgData name="Alex Pelan" userId="0f2803ee-6420-431a-8481-41eebae873c4" providerId="ADAL" clId="{4EF1B4B6-2F42-2A4A-96DD-7825751D9D20}" dt="2021-05-20T10:37:29.076" v="2206"/>
          <ac:grpSpMkLst>
            <pc:docMk/>
            <pc:sldMk cId="758727147" sldId="1731651297"/>
            <ac:grpSpMk id="87" creationId="{EAE457A9-D3B4-DF42-960C-2D065F77F08F}"/>
          </ac:grpSpMkLst>
        </pc:grpChg>
      </pc:sldChg>
      <pc:sldChg chg="addSp delSp modSp del">
        <pc:chgData name="Alex Pelan" userId="0f2803ee-6420-431a-8481-41eebae873c4" providerId="ADAL" clId="{4EF1B4B6-2F42-2A4A-96DD-7825751D9D20}" dt="2021-05-20T11:25:12.336" v="3462" actId="2696"/>
        <pc:sldMkLst>
          <pc:docMk/>
          <pc:sldMk cId="1148740966" sldId="1731651314"/>
        </pc:sldMkLst>
        <pc:spChg chg="del">
          <ac:chgData name="Alex Pelan" userId="0f2803ee-6420-431a-8481-41eebae873c4" providerId="ADAL" clId="{4EF1B4B6-2F42-2A4A-96DD-7825751D9D20}" dt="2021-05-20T11:23:42.942" v="3439"/>
          <ac:spMkLst>
            <pc:docMk/>
            <pc:sldMk cId="1148740966" sldId="1731651314"/>
            <ac:spMk id="4" creationId="{9E238967-9BA2-4D50-814E-D2B5C80FCA11}"/>
          </ac:spMkLst>
        </pc:spChg>
        <pc:picChg chg="add mod">
          <ac:chgData name="Alex Pelan" userId="0f2803ee-6420-431a-8481-41eebae873c4" providerId="ADAL" clId="{4EF1B4B6-2F42-2A4A-96DD-7825751D9D20}" dt="2021-05-20T11:23:42.942" v="3439"/>
          <ac:picMkLst>
            <pc:docMk/>
            <pc:sldMk cId="1148740966" sldId="1731651314"/>
            <ac:picMk id="2" creationId="{4814AEB3-964D-1B48-B430-E4941C01380F}"/>
          </ac:picMkLst>
        </pc:picChg>
        <pc:picChg chg="add mod">
          <ac:chgData name="Alex Pelan" userId="0f2803ee-6420-431a-8481-41eebae873c4" providerId="ADAL" clId="{4EF1B4B6-2F42-2A4A-96DD-7825751D9D20}" dt="2021-05-20T11:24:32.028" v="3443"/>
          <ac:picMkLst>
            <pc:docMk/>
            <pc:sldMk cId="1148740966" sldId="1731651314"/>
            <ac:picMk id="5" creationId="{A06EEA26-C9BB-E04D-9FD1-4527103BFFBB}"/>
          </ac:picMkLst>
        </pc:picChg>
        <pc:picChg chg="add del mod">
          <ac:chgData name="Alex Pelan" userId="0f2803ee-6420-431a-8481-41eebae873c4" providerId="ADAL" clId="{4EF1B4B6-2F42-2A4A-96DD-7825751D9D20}" dt="2021-05-20T11:23:47.344" v="3440" actId="1076"/>
          <ac:picMkLst>
            <pc:docMk/>
            <pc:sldMk cId="1148740966" sldId="1731651314"/>
            <ac:picMk id="1026" creationId="{F6436B11-B056-464E-A460-6C8679DDC957}"/>
          </ac:picMkLst>
        </pc:picChg>
      </pc:sldChg>
      <pc:sldChg chg="addSp delSp modSp add mod ord">
        <pc:chgData name="Alex Pelan" userId="0f2803ee-6420-431a-8481-41eebae873c4" providerId="ADAL" clId="{4EF1B4B6-2F42-2A4A-96DD-7825751D9D20}" dt="2021-05-21T07:20:39.691" v="3821" actId="13926"/>
        <pc:sldMkLst>
          <pc:docMk/>
          <pc:sldMk cId="1262267687" sldId="1731651317"/>
        </pc:sldMkLst>
        <pc:spChg chg="mod">
          <ac:chgData name="Alex Pelan" userId="0f2803ee-6420-431a-8481-41eebae873c4" providerId="ADAL" clId="{4EF1B4B6-2F42-2A4A-96DD-7825751D9D20}" dt="2021-05-20T09:33:33.039" v="96" actId="20577"/>
          <ac:spMkLst>
            <pc:docMk/>
            <pc:sldMk cId="1262267687" sldId="1731651317"/>
            <ac:spMk id="2" creationId="{15840884-2B48-864A-9AFE-A0D66147E81E}"/>
          </ac:spMkLst>
        </pc:spChg>
        <pc:spChg chg="mod">
          <ac:chgData name="Alex Pelan" userId="0f2803ee-6420-431a-8481-41eebae873c4" providerId="ADAL" clId="{4EF1B4B6-2F42-2A4A-96DD-7825751D9D20}" dt="2021-05-21T07:20:39.691" v="3821" actId="13926"/>
          <ac:spMkLst>
            <pc:docMk/>
            <pc:sldMk cId="1262267687" sldId="1731651317"/>
            <ac:spMk id="3" creationId="{BF88B7DC-22FB-1444-A77A-A064B980539F}"/>
          </ac:spMkLst>
        </pc:spChg>
        <pc:spChg chg="del">
          <ac:chgData name="Alex Pelan" userId="0f2803ee-6420-431a-8481-41eebae873c4" providerId="ADAL" clId="{4EF1B4B6-2F42-2A4A-96DD-7825751D9D20}" dt="2021-05-20T09:34:59.133" v="109" actId="478"/>
          <ac:spMkLst>
            <pc:docMk/>
            <pc:sldMk cId="1262267687" sldId="1731651317"/>
            <ac:spMk id="14" creationId="{FCF39E7E-80A1-1C47-A504-EE75F7886E41}"/>
          </ac:spMkLst>
        </pc:spChg>
        <pc:spChg chg="del mod">
          <ac:chgData name="Alex Pelan" userId="0f2803ee-6420-431a-8481-41eebae873c4" providerId="ADAL" clId="{4EF1B4B6-2F42-2A4A-96DD-7825751D9D20}" dt="2021-05-20T09:34:52.771" v="106" actId="478"/>
          <ac:spMkLst>
            <pc:docMk/>
            <pc:sldMk cId="1262267687" sldId="1731651317"/>
            <ac:spMk id="15" creationId="{95E490B8-704B-7C48-9A19-0F81C631DCC5}"/>
          </ac:spMkLst>
        </pc:spChg>
        <pc:spChg chg="del mod">
          <ac:chgData name="Alex Pelan" userId="0f2803ee-6420-431a-8481-41eebae873c4" providerId="ADAL" clId="{4EF1B4B6-2F42-2A4A-96DD-7825751D9D20}" dt="2021-05-20T09:34:49.154" v="104" actId="478"/>
          <ac:spMkLst>
            <pc:docMk/>
            <pc:sldMk cId="1262267687" sldId="1731651317"/>
            <ac:spMk id="16" creationId="{10A0D119-671C-0F45-94EB-4A930686E3C0}"/>
          </ac:spMkLst>
        </pc:spChg>
        <pc:spChg chg="mod">
          <ac:chgData name="Alex Pelan" userId="0f2803ee-6420-431a-8481-41eebae873c4" providerId="ADAL" clId="{4EF1B4B6-2F42-2A4A-96DD-7825751D9D20}" dt="2021-05-20T09:43:11.541" v="191" actId="20577"/>
          <ac:spMkLst>
            <pc:docMk/>
            <pc:sldMk cId="1262267687" sldId="1731651317"/>
            <ac:spMk id="17" creationId="{AF65D4D3-CBB7-CD48-9DB5-8CB4F23416B4}"/>
          </ac:spMkLst>
        </pc:spChg>
        <pc:spChg chg="del mod">
          <ac:chgData name="Alex Pelan" userId="0f2803ee-6420-431a-8481-41eebae873c4" providerId="ADAL" clId="{4EF1B4B6-2F42-2A4A-96DD-7825751D9D20}" dt="2021-05-20T09:34:56.628" v="108" actId="478"/>
          <ac:spMkLst>
            <pc:docMk/>
            <pc:sldMk cId="1262267687" sldId="1731651317"/>
            <ac:spMk id="20" creationId="{AD387886-A518-274A-9971-E961AB3200D8}"/>
          </ac:spMkLst>
        </pc:spChg>
        <pc:spChg chg="del">
          <ac:chgData name="Alex Pelan" userId="0f2803ee-6420-431a-8481-41eebae873c4" providerId="ADAL" clId="{4EF1B4B6-2F42-2A4A-96DD-7825751D9D20}" dt="2021-05-20T09:34:46.885" v="102" actId="478"/>
          <ac:spMkLst>
            <pc:docMk/>
            <pc:sldMk cId="1262267687" sldId="1731651317"/>
            <ac:spMk id="21" creationId="{EEE46FFE-A350-0145-BF35-98299B4509A2}"/>
          </ac:spMkLst>
        </pc:spChg>
        <pc:picChg chg="del">
          <ac:chgData name="Alex Pelan" userId="0f2803ee-6420-431a-8481-41eebae873c4" providerId="ADAL" clId="{4EF1B4B6-2F42-2A4A-96DD-7825751D9D20}" dt="2021-05-20T09:41:35.254" v="152" actId="478"/>
          <ac:picMkLst>
            <pc:docMk/>
            <pc:sldMk cId="1262267687" sldId="1731651317"/>
            <ac:picMk id="4" creationId="{A1D4983E-B5C5-41E9-8B78-B7E3CCD1A063}"/>
          </ac:picMkLst>
        </pc:picChg>
        <pc:picChg chg="add del mod">
          <ac:chgData name="Alex Pelan" userId="0f2803ee-6420-431a-8481-41eebae873c4" providerId="ADAL" clId="{4EF1B4B6-2F42-2A4A-96DD-7825751D9D20}" dt="2021-05-20T09:40:16.660" v="137" actId="478"/>
          <ac:picMkLst>
            <pc:docMk/>
            <pc:sldMk cId="1262267687" sldId="1731651317"/>
            <ac:picMk id="5" creationId="{EB6C9918-2914-2841-BD8E-A7384D44755C}"/>
          </ac:picMkLst>
        </pc:picChg>
        <pc:picChg chg="add mod">
          <ac:chgData name="Alex Pelan" userId="0f2803ee-6420-431a-8481-41eebae873c4" providerId="ADAL" clId="{4EF1B4B6-2F42-2A4A-96DD-7825751D9D20}" dt="2021-05-20T09:43:17.340" v="204" actId="1035"/>
          <ac:picMkLst>
            <pc:docMk/>
            <pc:sldMk cId="1262267687" sldId="1731651317"/>
            <ac:picMk id="7" creationId="{E50F7DE7-4451-D740-B7B3-5F5DE5D13A96}"/>
          </ac:picMkLst>
        </pc:picChg>
        <pc:picChg chg="add mod">
          <ac:chgData name="Alex Pelan" userId="0f2803ee-6420-431a-8481-41eebae873c4" providerId="ADAL" clId="{4EF1B4B6-2F42-2A4A-96DD-7825751D9D20}" dt="2021-05-20T09:43:17.340" v="204" actId="1035"/>
          <ac:picMkLst>
            <pc:docMk/>
            <pc:sldMk cId="1262267687" sldId="1731651317"/>
            <ac:picMk id="8" creationId="{3B5F7094-1178-5544-86F6-E144F6D59813}"/>
          </ac:picMkLst>
        </pc:picChg>
        <pc:picChg chg="add del mod">
          <ac:chgData name="Alex Pelan" userId="0f2803ee-6420-431a-8481-41eebae873c4" providerId="ADAL" clId="{4EF1B4B6-2F42-2A4A-96DD-7825751D9D20}" dt="2021-05-20T09:38:54.889" v="129" actId="478"/>
          <ac:picMkLst>
            <pc:docMk/>
            <pc:sldMk cId="1262267687" sldId="1731651317"/>
            <ac:picMk id="9" creationId="{DE26B065-30F5-0646-91C4-29AF4DC2685C}"/>
          </ac:picMkLst>
        </pc:picChg>
        <pc:picChg chg="add del mod">
          <ac:chgData name="Alex Pelan" userId="0f2803ee-6420-431a-8481-41eebae873c4" providerId="ADAL" clId="{4EF1B4B6-2F42-2A4A-96DD-7825751D9D20}" dt="2021-05-20T09:40:17.761" v="138" actId="478"/>
          <ac:picMkLst>
            <pc:docMk/>
            <pc:sldMk cId="1262267687" sldId="1731651317"/>
            <ac:picMk id="11" creationId="{E69EAAF3-3011-A041-8DF5-9E99842FC87A}"/>
          </ac:picMkLst>
        </pc:picChg>
        <pc:picChg chg="del">
          <ac:chgData name="Alex Pelan" userId="0f2803ee-6420-431a-8481-41eebae873c4" providerId="ADAL" clId="{4EF1B4B6-2F42-2A4A-96DD-7825751D9D20}" dt="2021-05-20T09:33:59.902" v="97" actId="478"/>
          <ac:picMkLst>
            <pc:docMk/>
            <pc:sldMk cId="1262267687" sldId="1731651317"/>
            <ac:picMk id="23" creationId="{9E5B1950-5BA4-9B4F-ACA2-2415283D7296}"/>
          </ac:picMkLst>
        </pc:picChg>
      </pc:sldChg>
      <pc:sldChg chg="modSp new mod modNotesTx">
        <pc:chgData name="Alex Pelan" userId="0f2803ee-6420-431a-8481-41eebae873c4" providerId="ADAL" clId="{4EF1B4B6-2F42-2A4A-96DD-7825751D9D20}" dt="2021-05-20T11:54:25.631" v="3643" actId="20577"/>
        <pc:sldMkLst>
          <pc:docMk/>
          <pc:sldMk cId="1854289040" sldId="1731651318"/>
        </pc:sldMkLst>
        <pc:spChg chg="mod">
          <ac:chgData name="Alex Pelan" userId="0f2803ee-6420-431a-8481-41eebae873c4" providerId="ADAL" clId="{4EF1B4B6-2F42-2A4A-96DD-7825751D9D20}" dt="2021-05-20T11:51:05.985" v="3616" actId="14100"/>
          <ac:spMkLst>
            <pc:docMk/>
            <pc:sldMk cId="1854289040" sldId="1731651318"/>
            <ac:spMk id="2" creationId="{24B7A23A-F518-FB42-9780-EBED6967594C}"/>
          </ac:spMkLst>
        </pc:spChg>
        <pc:spChg chg="mod">
          <ac:chgData name="Alex Pelan" userId="0f2803ee-6420-431a-8481-41eebae873c4" providerId="ADAL" clId="{4EF1B4B6-2F42-2A4A-96DD-7825751D9D20}" dt="2021-05-20T11:52:39.598" v="3630"/>
          <ac:spMkLst>
            <pc:docMk/>
            <pc:sldMk cId="1854289040" sldId="1731651318"/>
            <ac:spMk id="3" creationId="{792397B0-033A-884A-BA48-DD0F1F3A3BDA}"/>
          </ac:spMkLst>
        </pc:spChg>
        <pc:spChg chg="mod">
          <ac:chgData name="Alex Pelan" userId="0f2803ee-6420-431a-8481-41eebae873c4" providerId="ADAL" clId="{4EF1B4B6-2F42-2A4A-96DD-7825751D9D20}" dt="2021-05-20T11:51:05.985" v="3616" actId="14100"/>
          <ac:spMkLst>
            <pc:docMk/>
            <pc:sldMk cId="1854289040" sldId="1731651318"/>
            <ac:spMk id="4" creationId="{AE901626-4C18-0644-8AE2-ABE1383306F6}"/>
          </ac:spMkLst>
        </pc:spChg>
        <pc:spChg chg="mod">
          <ac:chgData name="Alex Pelan" userId="0f2803ee-6420-431a-8481-41eebae873c4" providerId="ADAL" clId="{4EF1B4B6-2F42-2A4A-96DD-7825751D9D20}" dt="2021-05-20T11:54:09.499" v="3638" actId="20577"/>
          <ac:spMkLst>
            <pc:docMk/>
            <pc:sldMk cId="1854289040" sldId="1731651318"/>
            <ac:spMk id="5" creationId="{AF000A7D-D6EE-C74C-BA02-594C2B5880F1}"/>
          </ac:spMkLst>
        </pc:spChg>
        <pc:spChg chg="mod">
          <ac:chgData name="Alex Pelan" userId="0f2803ee-6420-431a-8481-41eebae873c4" providerId="ADAL" clId="{4EF1B4B6-2F42-2A4A-96DD-7825751D9D20}" dt="2021-05-20T11:51:05.985" v="3616" actId="14100"/>
          <ac:spMkLst>
            <pc:docMk/>
            <pc:sldMk cId="1854289040" sldId="1731651318"/>
            <ac:spMk id="6" creationId="{EC6BD7D1-C92A-954C-8067-94A9B2402B98}"/>
          </ac:spMkLst>
        </pc:spChg>
        <pc:spChg chg="mod">
          <ac:chgData name="Alex Pelan" userId="0f2803ee-6420-431a-8481-41eebae873c4" providerId="ADAL" clId="{4EF1B4B6-2F42-2A4A-96DD-7825751D9D20}" dt="2021-05-20T11:52:39.598" v="3630"/>
          <ac:spMkLst>
            <pc:docMk/>
            <pc:sldMk cId="1854289040" sldId="1731651318"/>
            <ac:spMk id="7" creationId="{79B99487-7AB3-6140-AC22-8D5B496C1E12}"/>
          </ac:spMkLst>
        </pc:spChg>
        <pc:spChg chg="mod">
          <ac:chgData name="Alex Pelan" userId="0f2803ee-6420-431a-8481-41eebae873c4" providerId="ADAL" clId="{4EF1B4B6-2F42-2A4A-96DD-7825751D9D20}" dt="2021-05-20T10:20:37.177" v="2063"/>
          <ac:spMkLst>
            <pc:docMk/>
            <pc:sldMk cId="1854289040" sldId="1731651318"/>
            <ac:spMk id="8" creationId="{889DDC27-8A34-4646-98E3-0D6ECE41DC54}"/>
          </ac:spMkLst>
        </pc:spChg>
        <pc:spChg chg="mod">
          <ac:chgData name="Alex Pelan" userId="0f2803ee-6420-431a-8481-41eebae873c4" providerId="ADAL" clId="{4EF1B4B6-2F42-2A4A-96DD-7825751D9D20}" dt="2021-05-20T11:51:05.985" v="3616" actId="14100"/>
          <ac:spMkLst>
            <pc:docMk/>
            <pc:sldMk cId="1854289040" sldId="1731651318"/>
            <ac:spMk id="9" creationId="{EE99754F-6991-CE4F-BA2B-6BFD7C78E8F1}"/>
          </ac:spMkLst>
        </pc:spChg>
        <pc:spChg chg="mod">
          <ac:chgData name="Alex Pelan" userId="0f2803ee-6420-431a-8481-41eebae873c4" providerId="ADAL" clId="{4EF1B4B6-2F42-2A4A-96DD-7825751D9D20}" dt="2021-05-20T11:54:25.631" v="3643" actId="20577"/>
          <ac:spMkLst>
            <pc:docMk/>
            <pc:sldMk cId="1854289040" sldId="1731651318"/>
            <ac:spMk id="10" creationId="{A1B9255A-F9FC-F347-9920-C375B8EEF353}"/>
          </ac:spMkLst>
        </pc:spChg>
        <pc:spChg chg="mod">
          <ac:chgData name="Alex Pelan" userId="0f2803ee-6420-431a-8481-41eebae873c4" providerId="ADAL" clId="{4EF1B4B6-2F42-2A4A-96DD-7825751D9D20}" dt="2021-05-20T11:51:05.985" v="3616" actId="14100"/>
          <ac:spMkLst>
            <pc:docMk/>
            <pc:sldMk cId="1854289040" sldId="1731651318"/>
            <ac:spMk id="11" creationId="{1163F92B-484F-304B-A40A-08670B526F02}"/>
          </ac:spMkLst>
        </pc:spChg>
        <pc:spChg chg="mod">
          <ac:chgData name="Alex Pelan" userId="0f2803ee-6420-431a-8481-41eebae873c4" providerId="ADAL" clId="{4EF1B4B6-2F42-2A4A-96DD-7825751D9D20}" dt="2021-05-20T11:52:39.598" v="3630"/>
          <ac:spMkLst>
            <pc:docMk/>
            <pc:sldMk cId="1854289040" sldId="1731651318"/>
            <ac:spMk id="12" creationId="{5A83A83E-33AF-DB44-911C-19437A4ECF43}"/>
          </ac:spMkLst>
        </pc:spChg>
        <pc:spChg chg="mod">
          <ac:chgData name="Alex Pelan" userId="0f2803ee-6420-431a-8481-41eebae873c4" providerId="ADAL" clId="{4EF1B4B6-2F42-2A4A-96DD-7825751D9D20}" dt="2021-05-20T10:23:49.102" v="2065" actId="20577"/>
          <ac:spMkLst>
            <pc:docMk/>
            <pc:sldMk cId="1854289040" sldId="1731651318"/>
            <ac:spMk id="13" creationId="{0D99E231-D8FF-BD47-AAD2-670A6E33DA88}"/>
          </ac:spMkLst>
        </pc:spChg>
      </pc:sldChg>
      <pc:sldChg chg="addSp delSp modSp add mod">
        <pc:chgData name="Alex Pelan" userId="0f2803ee-6420-431a-8481-41eebae873c4" providerId="ADAL" clId="{4EF1B4B6-2F42-2A4A-96DD-7825751D9D20}" dt="2021-05-21T07:20:56.910" v="3822" actId="478"/>
        <pc:sldMkLst>
          <pc:docMk/>
          <pc:sldMk cId="2255954005" sldId="1731651319"/>
        </pc:sldMkLst>
        <pc:spChg chg="mod">
          <ac:chgData name="Alex Pelan" userId="0f2803ee-6420-431a-8481-41eebae873c4" providerId="ADAL" clId="{4EF1B4B6-2F42-2A4A-96DD-7825751D9D20}" dt="2021-05-20T10:10:31.894" v="1832" actId="20577"/>
          <ac:spMkLst>
            <pc:docMk/>
            <pc:sldMk cId="2255954005" sldId="1731651319"/>
            <ac:spMk id="2" creationId="{5A9322FD-BB8E-4AB9-BD40-836FDA4EEF4E}"/>
          </ac:spMkLst>
        </pc:spChg>
        <pc:spChg chg="del">
          <ac:chgData name="Alex Pelan" userId="0f2803ee-6420-431a-8481-41eebae873c4" providerId="ADAL" clId="{4EF1B4B6-2F42-2A4A-96DD-7825751D9D20}" dt="2021-05-20T10:09:27.175" v="1789" actId="478"/>
          <ac:spMkLst>
            <pc:docMk/>
            <pc:sldMk cId="2255954005" sldId="1731651319"/>
            <ac:spMk id="3" creationId="{96C28D78-08A1-4BD2-B812-8E61FA817C89}"/>
          </ac:spMkLst>
        </pc:spChg>
        <pc:spChg chg="add del mod">
          <ac:chgData name="Alex Pelan" userId="0f2803ee-6420-431a-8481-41eebae873c4" providerId="ADAL" clId="{4EF1B4B6-2F42-2A4A-96DD-7825751D9D20}" dt="2021-05-21T07:20:56.910" v="3822" actId="478"/>
          <ac:spMkLst>
            <pc:docMk/>
            <pc:sldMk cId="2255954005" sldId="1731651319"/>
            <ac:spMk id="4" creationId="{6E82245F-0F3E-2046-94B7-9A95C7901EBE}"/>
          </ac:spMkLst>
        </pc:spChg>
        <pc:spChg chg="del">
          <ac:chgData name="Alex Pelan" userId="0f2803ee-6420-431a-8481-41eebae873c4" providerId="ADAL" clId="{4EF1B4B6-2F42-2A4A-96DD-7825751D9D20}" dt="2021-05-20T10:09:22.992" v="1787" actId="478"/>
          <ac:spMkLst>
            <pc:docMk/>
            <pc:sldMk cId="2255954005" sldId="1731651319"/>
            <ac:spMk id="5" creationId="{4DD9C5B5-71F0-462B-AF26-005FA99E5B9B}"/>
          </ac:spMkLst>
        </pc:spChg>
        <pc:spChg chg="del">
          <ac:chgData name="Alex Pelan" userId="0f2803ee-6420-431a-8481-41eebae873c4" providerId="ADAL" clId="{4EF1B4B6-2F42-2A4A-96DD-7825751D9D20}" dt="2021-05-20T10:09:25.119" v="1788" actId="478"/>
          <ac:spMkLst>
            <pc:docMk/>
            <pc:sldMk cId="2255954005" sldId="1731651319"/>
            <ac:spMk id="7" creationId="{E5314877-8F48-4FE1-B4C4-44DE4365AB1F}"/>
          </ac:spMkLst>
        </pc:spChg>
      </pc:sldChg>
      <pc:sldChg chg="add del ord">
        <pc:chgData name="Alex Pelan" userId="0f2803ee-6420-431a-8481-41eebae873c4" providerId="ADAL" clId="{4EF1B4B6-2F42-2A4A-96DD-7825751D9D20}" dt="2021-05-20T10:06:16.398" v="1763"/>
        <pc:sldMkLst>
          <pc:docMk/>
          <pc:sldMk cId="2408562186" sldId="1731651319"/>
        </pc:sldMkLst>
      </pc:sldChg>
      <pc:sldChg chg="addSp delSp modSp add mod ord">
        <pc:chgData name="Alex Pelan" userId="0f2803ee-6420-431a-8481-41eebae873c4" providerId="ADAL" clId="{4EF1B4B6-2F42-2A4A-96DD-7825751D9D20}" dt="2021-05-20T11:38:38.888" v="3549" actId="20577"/>
        <pc:sldMkLst>
          <pc:docMk/>
          <pc:sldMk cId="3601694204" sldId="1731651320"/>
        </pc:sldMkLst>
        <pc:spChg chg="mod">
          <ac:chgData name="Alex Pelan" userId="0f2803ee-6420-431a-8481-41eebae873c4" providerId="ADAL" clId="{4EF1B4B6-2F42-2A4A-96DD-7825751D9D20}" dt="2021-05-20T11:33:43.777" v="3485" actId="790"/>
          <ac:spMkLst>
            <pc:docMk/>
            <pc:sldMk cId="3601694204" sldId="1731651320"/>
            <ac:spMk id="2" creationId="{2A72F28B-57D3-403C-9D0F-E1EE792C649D}"/>
          </ac:spMkLst>
        </pc:spChg>
        <pc:spChg chg="mod">
          <ac:chgData name="Alex Pelan" userId="0f2803ee-6420-431a-8481-41eebae873c4" providerId="ADAL" clId="{4EF1B4B6-2F42-2A4A-96DD-7825751D9D20}" dt="2021-05-20T11:38:19.865" v="3523" actId="14100"/>
          <ac:spMkLst>
            <pc:docMk/>
            <pc:sldMk cId="3601694204" sldId="1731651320"/>
            <ac:spMk id="3" creationId="{350278F7-C4CA-48E9-981E-157B74EFF6EA}"/>
          </ac:spMkLst>
        </pc:spChg>
        <pc:spChg chg="add mod">
          <ac:chgData name="Alex Pelan" userId="0f2803ee-6420-431a-8481-41eebae873c4" providerId="ADAL" clId="{4EF1B4B6-2F42-2A4A-96DD-7825751D9D20}" dt="2021-05-20T11:38:38.888" v="3549" actId="20577"/>
          <ac:spMkLst>
            <pc:docMk/>
            <pc:sldMk cId="3601694204" sldId="1731651320"/>
            <ac:spMk id="4" creationId="{08DB039C-954C-EA4A-AAFA-2D885AABFA78}"/>
          </ac:spMkLst>
        </pc:spChg>
        <pc:spChg chg="mod">
          <ac:chgData name="Alex Pelan" userId="0f2803ee-6420-431a-8481-41eebae873c4" providerId="ADAL" clId="{4EF1B4B6-2F42-2A4A-96DD-7825751D9D20}" dt="2021-05-20T11:38:24.569" v="3525" actId="14100"/>
          <ac:spMkLst>
            <pc:docMk/>
            <pc:sldMk cId="3601694204" sldId="1731651320"/>
            <ac:spMk id="10" creationId="{2E583AD0-4820-44ED-A547-8E019B03B067}"/>
          </ac:spMkLst>
        </pc:spChg>
        <pc:spChg chg="mod">
          <ac:chgData name="Alex Pelan" userId="0f2803ee-6420-431a-8481-41eebae873c4" providerId="ADAL" clId="{4EF1B4B6-2F42-2A4A-96DD-7825751D9D20}" dt="2021-05-20T11:38:05.864" v="3520" actId="1076"/>
          <ac:spMkLst>
            <pc:docMk/>
            <pc:sldMk cId="3601694204" sldId="1731651320"/>
            <ac:spMk id="15" creationId="{A1BF3560-5275-41CD-821C-87ABB5205317}"/>
          </ac:spMkLst>
        </pc:spChg>
        <pc:spChg chg="mod">
          <ac:chgData name="Alex Pelan" userId="0f2803ee-6420-431a-8481-41eebae873c4" providerId="ADAL" clId="{4EF1B4B6-2F42-2A4A-96DD-7825751D9D20}" dt="2021-05-20T11:38:05.864" v="3520" actId="1076"/>
          <ac:spMkLst>
            <pc:docMk/>
            <pc:sldMk cId="3601694204" sldId="1731651320"/>
            <ac:spMk id="16" creationId="{B8F4430B-414B-491D-A85C-EF5F23A258E3}"/>
          </ac:spMkLst>
        </pc:spChg>
        <pc:picChg chg="add del">
          <ac:chgData name="Alex Pelan" userId="0f2803ee-6420-431a-8481-41eebae873c4" providerId="ADAL" clId="{4EF1B4B6-2F42-2A4A-96DD-7825751D9D20}" dt="2021-05-20T11:36:45.090" v="3504" actId="478"/>
          <ac:picMkLst>
            <pc:docMk/>
            <pc:sldMk cId="3601694204" sldId="1731651320"/>
            <ac:picMk id="18" creationId="{6E2E3F5A-640D-4417-84A4-07A97CAFF914}"/>
          </ac:picMkLst>
        </pc:picChg>
      </pc:sldChg>
      <pc:sldChg chg="addSp delSp modSp new mod">
        <pc:chgData name="Alex Pelan" userId="0f2803ee-6420-431a-8481-41eebae873c4" providerId="ADAL" clId="{4EF1B4B6-2F42-2A4A-96DD-7825751D9D20}" dt="2021-05-20T11:24:54.375" v="3461" actId="20577"/>
        <pc:sldMkLst>
          <pc:docMk/>
          <pc:sldMk cId="1273847462" sldId="1731651321"/>
        </pc:sldMkLst>
        <pc:spChg chg="mod">
          <ac:chgData name="Alex Pelan" userId="0f2803ee-6420-431a-8481-41eebae873c4" providerId="ADAL" clId="{4EF1B4B6-2F42-2A4A-96DD-7825751D9D20}" dt="2021-05-20T11:24:54.375" v="3461" actId="20577"/>
          <ac:spMkLst>
            <pc:docMk/>
            <pc:sldMk cId="1273847462" sldId="1731651321"/>
            <ac:spMk id="2" creationId="{286E5870-2E28-BD45-9DB0-B86EB2791604}"/>
          </ac:spMkLst>
        </pc:spChg>
        <pc:picChg chg="add del mod">
          <ac:chgData name="Alex Pelan" userId="0f2803ee-6420-431a-8481-41eebae873c4" providerId="ADAL" clId="{4EF1B4B6-2F42-2A4A-96DD-7825751D9D20}" dt="2021-05-20T11:21:41.158" v="3438"/>
          <ac:picMkLst>
            <pc:docMk/>
            <pc:sldMk cId="1273847462" sldId="1731651321"/>
            <ac:picMk id="3" creationId="{54B6320F-B15C-0C4D-925B-2C764F5AF630}"/>
          </ac:picMkLst>
        </pc:picChg>
        <pc:picChg chg="add del mod">
          <ac:chgData name="Alex Pelan" userId="0f2803ee-6420-431a-8481-41eebae873c4" providerId="ADAL" clId="{4EF1B4B6-2F42-2A4A-96DD-7825751D9D20}" dt="2021-05-20T11:24:39.077" v="3444" actId="478"/>
          <ac:picMkLst>
            <pc:docMk/>
            <pc:sldMk cId="1273847462" sldId="1731651321"/>
            <ac:picMk id="4" creationId="{7C3D5874-F29C-4F48-8D5A-0E2F97D2DCD5}"/>
          </ac:picMkLst>
        </pc:picChg>
        <pc:picChg chg="add mod">
          <ac:chgData name="Alex Pelan" userId="0f2803ee-6420-431a-8481-41eebae873c4" providerId="ADAL" clId="{4EF1B4B6-2F42-2A4A-96DD-7825751D9D20}" dt="2021-05-20T11:24:45.385" v="3447" actId="1076"/>
          <ac:picMkLst>
            <pc:docMk/>
            <pc:sldMk cId="1273847462" sldId="1731651321"/>
            <ac:picMk id="5" creationId="{C7F1AB38-62FD-8645-A20E-E3A31CB8E2F1}"/>
          </ac:picMkLst>
        </pc:picChg>
      </pc:sldChg>
      <pc:sldChg chg="modSp add mod">
        <pc:chgData name="Alex Pelan" userId="0f2803ee-6420-431a-8481-41eebae873c4" providerId="ADAL" clId="{4EF1B4B6-2F42-2A4A-96DD-7825751D9D20}" dt="2021-05-20T12:05:09.820" v="3819" actId="403"/>
        <pc:sldMkLst>
          <pc:docMk/>
          <pc:sldMk cId="3355783107" sldId="1731651322"/>
        </pc:sldMkLst>
        <pc:spChg chg="mod">
          <ac:chgData name="Alex Pelan" userId="0f2803ee-6420-431a-8481-41eebae873c4" providerId="ADAL" clId="{4EF1B4B6-2F42-2A4A-96DD-7825751D9D20}" dt="2021-05-20T12:05:09.820" v="3819" actId="403"/>
          <ac:spMkLst>
            <pc:docMk/>
            <pc:sldMk cId="3355783107" sldId="1731651322"/>
            <ac:spMk id="2" creationId="{8FCE5CC1-A615-A34D-8268-97B9060CA33F}"/>
          </ac:spMkLst>
        </pc:spChg>
      </pc:sldChg>
      <pc:sldChg chg="new del">
        <pc:chgData name="Alex Pelan" userId="0f2803ee-6420-431a-8481-41eebae873c4" providerId="ADAL" clId="{4EF1B4B6-2F42-2A4A-96DD-7825751D9D20}" dt="2021-05-31T10:10:46.147" v="3824" actId="680"/>
        <pc:sldMkLst>
          <pc:docMk/>
          <pc:sldMk cId="1386244161" sldId="1731651323"/>
        </pc:sldMkLst>
      </pc:sldChg>
    </pc:docChg>
  </pc:docChgLst>
  <pc:docChgLst>
    <pc:chgData name="Øivind Urdal" userId="a519fee0-b56b-489a-8ee4-66b2d8616237" providerId="ADAL" clId="{8B7B6A33-C210-46B8-B334-AA18F9E80979}"/>
    <pc:docChg chg="modSld">
      <pc:chgData name="Øivind Urdal" userId="a519fee0-b56b-489a-8ee4-66b2d8616237" providerId="ADAL" clId="{8B7B6A33-C210-46B8-B334-AA18F9E80979}" dt="2021-05-06T17:43:40.862" v="5" actId="6549"/>
      <pc:docMkLst>
        <pc:docMk/>
      </pc:docMkLst>
      <pc:sldChg chg="modSp mod">
        <pc:chgData name="Øivind Urdal" userId="a519fee0-b56b-489a-8ee4-66b2d8616237" providerId="ADAL" clId="{8B7B6A33-C210-46B8-B334-AA18F9E80979}" dt="2021-05-06T17:43:40.862" v="5" actId="6549"/>
        <pc:sldMkLst>
          <pc:docMk/>
          <pc:sldMk cId="3943942891" sldId="267"/>
        </pc:sldMkLst>
        <pc:spChg chg="mod">
          <ac:chgData name="Øivind Urdal" userId="a519fee0-b56b-489a-8ee4-66b2d8616237" providerId="ADAL" clId="{8B7B6A33-C210-46B8-B334-AA18F9E80979}" dt="2021-05-06T17:43:40.862" v="5" actId="6549"/>
          <ac:spMkLst>
            <pc:docMk/>
            <pc:sldMk cId="3943942891" sldId="267"/>
            <ac:spMk id="4" creationId="{97BBE5ED-6D6E-7845-A284-8053C9CAF4FE}"/>
          </ac:spMkLst>
        </pc:spChg>
      </pc:sldChg>
    </pc:docChg>
  </pc:docChgLst>
  <pc:docChgLst>
    <pc:chgData name="Øivind Urdal" userId="a519fee0-b56b-489a-8ee4-66b2d8616237" providerId="ADAL" clId="{DD5A01B0-8F75-4AEF-867F-8D302F8E42BB}"/>
    <pc:docChg chg="undo custSel modSld modMainMaster">
      <pc:chgData name="Øivind Urdal" userId="a519fee0-b56b-489a-8ee4-66b2d8616237" providerId="ADAL" clId="{DD5A01B0-8F75-4AEF-867F-8D302F8E42BB}" dt="2021-05-06T12:41:56.020" v="189" actId="208"/>
      <pc:docMkLst>
        <pc:docMk/>
      </pc:docMkLst>
      <pc:sldChg chg="addSp delSp modSp mod">
        <pc:chgData name="Øivind Urdal" userId="a519fee0-b56b-489a-8ee4-66b2d8616237" providerId="ADAL" clId="{DD5A01B0-8F75-4AEF-867F-8D302F8E42BB}" dt="2021-05-06T12:41:39.166" v="185" actId="208"/>
        <pc:sldMkLst>
          <pc:docMk/>
          <pc:sldMk cId="1423882122" sldId="1731650617"/>
        </pc:sldMkLst>
        <pc:spChg chg="add mod">
          <ac:chgData name="Øivind Urdal" userId="a519fee0-b56b-489a-8ee4-66b2d8616237" providerId="ADAL" clId="{DD5A01B0-8F75-4AEF-867F-8D302F8E42BB}" dt="2021-05-06T12:35:17.129" v="102"/>
          <ac:spMkLst>
            <pc:docMk/>
            <pc:sldMk cId="1423882122" sldId="1731650617"/>
            <ac:spMk id="22" creationId="{D23A1A18-8D1A-4C4D-B9F9-24C5B85AE140}"/>
          </ac:spMkLst>
        </pc:spChg>
        <pc:spChg chg="del">
          <ac:chgData name="Øivind Urdal" userId="a519fee0-b56b-489a-8ee4-66b2d8616237" providerId="ADAL" clId="{DD5A01B0-8F75-4AEF-867F-8D302F8E42BB}" dt="2021-05-06T12:35:16.259" v="101" actId="478"/>
          <ac:spMkLst>
            <pc:docMk/>
            <pc:sldMk cId="1423882122" sldId="1731650617"/>
            <ac:spMk id="28" creationId="{1C8BD992-74A3-9345-B0B2-87FBEAD0F6BB}"/>
          </ac:spMkLst>
        </pc:spChg>
        <pc:spChg chg="mod">
          <ac:chgData name="Øivind Urdal" userId="a519fee0-b56b-489a-8ee4-66b2d8616237" providerId="ADAL" clId="{DD5A01B0-8F75-4AEF-867F-8D302F8E42BB}" dt="2021-05-06T12:41:33.269" v="183" actId="208"/>
          <ac:spMkLst>
            <pc:docMk/>
            <pc:sldMk cId="1423882122" sldId="1731650617"/>
            <ac:spMk id="30" creationId="{82DC6C98-CEF3-4043-ADD3-0A434E19E80A}"/>
          </ac:spMkLst>
        </pc:spChg>
        <pc:spChg chg="mod">
          <ac:chgData name="Øivind Urdal" userId="a519fee0-b56b-489a-8ee4-66b2d8616237" providerId="ADAL" clId="{DD5A01B0-8F75-4AEF-867F-8D302F8E42BB}" dt="2021-05-06T12:41:33.269" v="183" actId="208"/>
          <ac:spMkLst>
            <pc:docMk/>
            <pc:sldMk cId="1423882122" sldId="1731650617"/>
            <ac:spMk id="31" creationId="{1F94A6A8-103D-244F-94E1-9661AA64C882}"/>
          </ac:spMkLst>
        </pc:spChg>
        <pc:spChg chg="mod">
          <ac:chgData name="Øivind Urdal" userId="a519fee0-b56b-489a-8ee4-66b2d8616237" providerId="ADAL" clId="{DD5A01B0-8F75-4AEF-867F-8D302F8E42BB}" dt="2021-05-06T12:41:33.269" v="183" actId="208"/>
          <ac:spMkLst>
            <pc:docMk/>
            <pc:sldMk cId="1423882122" sldId="1731650617"/>
            <ac:spMk id="32" creationId="{DF16882A-D6AA-634A-BCE8-4B42643E6DB7}"/>
          </ac:spMkLst>
        </pc:spChg>
        <pc:spChg chg="mod">
          <ac:chgData name="Øivind Urdal" userId="a519fee0-b56b-489a-8ee4-66b2d8616237" providerId="ADAL" clId="{DD5A01B0-8F75-4AEF-867F-8D302F8E42BB}" dt="2021-05-06T12:34:31.811" v="78" actId="20577"/>
          <ac:spMkLst>
            <pc:docMk/>
            <pc:sldMk cId="1423882122" sldId="1731650617"/>
            <ac:spMk id="34" creationId="{00BFC0A7-1309-114D-A9A1-3E313697A4CD}"/>
          </ac:spMkLst>
        </pc:spChg>
        <pc:spChg chg="del mod">
          <ac:chgData name="Øivind Urdal" userId="a519fee0-b56b-489a-8ee4-66b2d8616237" providerId="ADAL" clId="{DD5A01B0-8F75-4AEF-867F-8D302F8E42BB}" dt="2021-05-06T12:34:47.115" v="79" actId="478"/>
          <ac:spMkLst>
            <pc:docMk/>
            <pc:sldMk cId="1423882122" sldId="1731650617"/>
            <ac:spMk id="36" creationId="{8011E964-CAC9-FA42-B590-FBEE1F87EF38}"/>
          </ac:spMkLst>
        </pc:spChg>
        <pc:spChg chg="mod">
          <ac:chgData name="Øivind Urdal" userId="a519fee0-b56b-489a-8ee4-66b2d8616237" providerId="ADAL" clId="{DD5A01B0-8F75-4AEF-867F-8D302F8E42BB}" dt="2021-05-06T12:41:39.166" v="185" actId="208"/>
          <ac:spMkLst>
            <pc:docMk/>
            <pc:sldMk cId="1423882122" sldId="1731650617"/>
            <ac:spMk id="39" creationId="{2C3A2D8E-0167-494E-A36E-1683E9C1E89F}"/>
          </ac:spMkLst>
        </pc:spChg>
        <pc:spChg chg="mod">
          <ac:chgData name="Øivind Urdal" userId="a519fee0-b56b-489a-8ee4-66b2d8616237" providerId="ADAL" clId="{DD5A01B0-8F75-4AEF-867F-8D302F8E42BB}" dt="2021-05-06T12:41:39.166" v="185" actId="208"/>
          <ac:spMkLst>
            <pc:docMk/>
            <pc:sldMk cId="1423882122" sldId="1731650617"/>
            <ac:spMk id="40" creationId="{06BFA857-7BE6-E94C-9FA5-C587FA81E08E}"/>
          </ac:spMkLst>
        </pc:spChg>
        <pc:spChg chg="mod">
          <ac:chgData name="Øivind Urdal" userId="a519fee0-b56b-489a-8ee4-66b2d8616237" providerId="ADAL" clId="{DD5A01B0-8F75-4AEF-867F-8D302F8E42BB}" dt="2021-05-06T12:41:39.166" v="185" actId="208"/>
          <ac:spMkLst>
            <pc:docMk/>
            <pc:sldMk cId="1423882122" sldId="1731650617"/>
            <ac:spMk id="43" creationId="{831683A5-113A-EF4C-B104-C707D69DF286}"/>
          </ac:spMkLst>
        </pc:spChg>
        <pc:spChg chg="mod">
          <ac:chgData name="Øivind Urdal" userId="a519fee0-b56b-489a-8ee4-66b2d8616237" providerId="ADAL" clId="{DD5A01B0-8F75-4AEF-867F-8D302F8E42BB}" dt="2021-05-06T12:35:04.391" v="100" actId="20577"/>
          <ac:spMkLst>
            <pc:docMk/>
            <pc:sldMk cId="1423882122" sldId="1731650617"/>
            <ac:spMk id="47" creationId="{A269573A-8463-EF4D-8362-F28A5F5CA00F}"/>
          </ac:spMkLst>
        </pc:spChg>
        <pc:picChg chg="add mod">
          <ac:chgData name="Øivind Urdal" userId="a519fee0-b56b-489a-8ee4-66b2d8616237" providerId="ADAL" clId="{DD5A01B0-8F75-4AEF-867F-8D302F8E42BB}" dt="2021-05-06T12:34:24.114" v="77" actId="1076"/>
          <ac:picMkLst>
            <pc:docMk/>
            <pc:sldMk cId="1423882122" sldId="1731650617"/>
            <ac:picMk id="3" creationId="{A37BA01C-76DA-49F1-B232-E1FECDFAD15F}"/>
          </ac:picMkLst>
        </pc:picChg>
        <pc:picChg chg="del">
          <ac:chgData name="Øivind Urdal" userId="a519fee0-b56b-489a-8ee4-66b2d8616237" providerId="ADAL" clId="{DD5A01B0-8F75-4AEF-867F-8D302F8E42BB}" dt="2021-05-06T12:32:48.956" v="68" actId="478"/>
          <ac:picMkLst>
            <pc:docMk/>
            <pc:sldMk cId="1423882122" sldId="1731650617"/>
            <ac:picMk id="29" creationId="{BFD02115-9069-A642-80AF-2868022C9A6E}"/>
          </ac:picMkLst>
        </pc:picChg>
      </pc:sldChg>
      <pc:sldChg chg="addSp delSp modSp mod">
        <pc:chgData name="Øivind Urdal" userId="a519fee0-b56b-489a-8ee4-66b2d8616237" providerId="ADAL" clId="{DD5A01B0-8F75-4AEF-867F-8D302F8E42BB}" dt="2021-05-06T12:40:00.341" v="171" actId="1076"/>
        <pc:sldMkLst>
          <pc:docMk/>
          <pc:sldMk cId="1972174242" sldId="1731650623"/>
        </pc:sldMkLst>
        <pc:spChg chg="del">
          <ac:chgData name="Øivind Urdal" userId="a519fee0-b56b-489a-8ee4-66b2d8616237" providerId="ADAL" clId="{DD5A01B0-8F75-4AEF-867F-8D302F8E42BB}" dt="2021-05-06T12:38:08.445" v="135" actId="478"/>
          <ac:spMkLst>
            <pc:docMk/>
            <pc:sldMk cId="1972174242" sldId="1731650623"/>
            <ac:spMk id="34" creationId="{00BFC0A7-1309-114D-A9A1-3E313697A4CD}"/>
          </ac:spMkLst>
        </pc:spChg>
        <pc:spChg chg="del">
          <ac:chgData name="Øivind Urdal" userId="a519fee0-b56b-489a-8ee4-66b2d8616237" providerId="ADAL" clId="{DD5A01B0-8F75-4AEF-867F-8D302F8E42BB}" dt="2021-05-06T12:38:07.099" v="133" actId="478"/>
          <ac:spMkLst>
            <pc:docMk/>
            <pc:sldMk cId="1972174242" sldId="1731650623"/>
            <ac:spMk id="36" creationId="{8011E964-CAC9-FA42-B590-FBEE1F87EF38}"/>
          </ac:spMkLst>
        </pc:spChg>
        <pc:spChg chg="mod">
          <ac:chgData name="Øivind Urdal" userId="a519fee0-b56b-489a-8ee4-66b2d8616237" providerId="ADAL" clId="{DD5A01B0-8F75-4AEF-867F-8D302F8E42BB}" dt="2021-05-06T12:39:33.733" v="165" actId="208"/>
          <ac:spMkLst>
            <pc:docMk/>
            <pc:sldMk cId="1972174242" sldId="1731650623"/>
            <ac:spMk id="41" creationId="{24B53F31-D827-3642-BFFB-66D035494ACD}"/>
          </ac:spMkLst>
        </pc:spChg>
        <pc:spChg chg="mod">
          <ac:chgData name="Øivind Urdal" userId="a519fee0-b56b-489a-8ee4-66b2d8616237" providerId="ADAL" clId="{DD5A01B0-8F75-4AEF-867F-8D302F8E42BB}" dt="2021-05-06T12:39:33.733" v="165" actId="208"/>
          <ac:spMkLst>
            <pc:docMk/>
            <pc:sldMk cId="1972174242" sldId="1731650623"/>
            <ac:spMk id="42" creationId="{CEDA2BE3-22E7-EB40-A634-D01E712900DC}"/>
          </ac:spMkLst>
        </pc:spChg>
        <pc:spChg chg="mod">
          <ac:chgData name="Øivind Urdal" userId="a519fee0-b56b-489a-8ee4-66b2d8616237" providerId="ADAL" clId="{DD5A01B0-8F75-4AEF-867F-8D302F8E42BB}" dt="2021-05-06T12:39:33.733" v="165" actId="208"/>
          <ac:spMkLst>
            <pc:docMk/>
            <pc:sldMk cId="1972174242" sldId="1731650623"/>
            <ac:spMk id="43" creationId="{59024DE6-9F31-C84B-B54C-D206DC987FA3}"/>
          </ac:spMkLst>
        </pc:spChg>
        <pc:spChg chg="mod">
          <ac:chgData name="Øivind Urdal" userId="a519fee0-b56b-489a-8ee4-66b2d8616237" providerId="ADAL" clId="{DD5A01B0-8F75-4AEF-867F-8D302F8E42BB}" dt="2021-05-06T12:38:48.867" v="163" actId="20577"/>
          <ac:spMkLst>
            <pc:docMk/>
            <pc:sldMk cId="1972174242" sldId="1731650623"/>
            <ac:spMk id="44" creationId="{A37353CD-41C5-BD48-9B6E-773805E22608}"/>
          </ac:spMkLst>
        </pc:spChg>
        <pc:spChg chg="mod">
          <ac:chgData name="Øivind Urdal" userId="a519fee0-b56b-489a-8ee4-66b2d8616237" providerId="ADAL" clId="{DD5A01B0-8F75-4AEF-867F-8D302F8E42BB}" dt="2021-05-06T12:39:53.931" v="170" actId="208"/>
          <ac:spMkLst>
            <pc:docMk/>
            <pc:sldMk cId="1972174242" sldId="1731650623"/>
            <ac:spMk id="45" creationId="{C0990C6D-E09F-9746-8EC9-2574E646B82D}"/>
          </ac:spMkLst>
        </pc:spChg>
        <pc:spChg chg="mod">
          <ac:chgData name="Øivind Urdal" userId="a519fee0-b56b-489a-8ee4-66b2d8616237" providerId="ADAL" clId="{DD5A01B0-8F75-4AEF-867F-8D302F8E42BB}" dt="2021-05-06T12:40:00.341" v="171" actId="1076"/>
          <ac:spMkLst>
            <pc:docMk/>
            <pc:sldMk cId="1972174242" sldId="1731650623"/>
            <ac:spMk id="46" creationId="{63D8BE78-0917-2A4D-B6EE-95D1AD7DD244}"/>
          </ac:spMkLst>
        </pc:spChg>
        <pc:spChg chg="add mod">
          <ac:chgData name="Øivind Urdal" userId="a519fee0-b56b-489a-8ee4-66b2d8616237" providerId="ADAL" clId="{DD5A01B0-8F75-4AEF-867F-8D302F8E42BB}" dt="2021-05-06T12:38:09.560" v="136"/>
          <ac:spMkLst>
            <pc:docMk/>
            <pc:sldMk cId="1972174242" sldId="1731650623"/>
            <ac:spMk id="48" creationId="{BE6BDC86-772D-4CDD-8F96-588F7054E388}"/>
          </ac:spMkLst>
        </pc:spChg>
        <pc:spChg chg="mod">
          <ac:chgData name="Øivind Urdal" userId="a519fee0-b56b-489a-8ee4-66b2d8616237" providerId="ADAL" clId="{DD5A01B0-8F75-4AEF-867F-8D302F8E42BB}" dt="2021-05-06T12:39:53.931" v="170" actId="208"/>
          <ac:spMkLst>
            <pc:docMk/>
            <pc:sldMk cId="1972174242" sldId="1731650623"/>
            <ac:spMk id="53" creationId="{EA72EC8E-D824-5A4A-A2D2-2850BE47AD18}"/>
          </ac:spMkLst>
        </pc:spChg>
        <pc:spChg chg="mod">
          <ac:chgData name="Øivind Urdal" userId="a519fee0-b56b-489a-8ee4-66b2d8616237" providerId="ADAL" clId="{DD5A01B0-8F75-4AEF-867F-8D302F8E42BB}" dt="2021-05-06T12:39:53.931" v="170" actId="208"/>
          <ac:spMkLst>
            <pc:docMk/>
            <pc:sldMk cId="1972174242" sldId="1731650623"/>
            <ac:spMk id="58" creationId="{20C8C15F-16ED-4143-AB19-F3A45DBAA52B}"/>
          </ac:spMkLst>
        </pc:spChg>
        <pc:spChg chg="mod">
          <ac:chgData name="Øivind Urdal" userId="a519fee0-b56b-489a-8ee4-66b2d8616237" providerId="ADAL" clId="{DD5A01B0-8F75-4AEF-867F-8D302F8E42BB}" dt="2021-05-06T12:39:53.931" v="170" actId="208"/>
          <ac:spMkLst>
            <pc:docMk/>
            <pc:sldMk cId="1972174242" sldId="1731650623"/>
            <ac:spMk id="59" creationId="{6D685504-B3DA-5240-BC7B-489B4D2FB3CB}"/>
          </ac:spMkLst>
        </pc:spChg>
        <pc:spChg chg="mod">
          <ac:chgData name="Øivind Urdal" userId="a519fee0-b56b-489a-8ee4-66b2d8616237" providerId="ADAL" clId="{DD5A01B0-8F75-4AEF-867F-8D302F8E42BB}" dt="2021-05-06T12:39:53.931" v="170" actId="208"/>
          <ac:spMkLst>
            <pc:docMk/>
            <pc:sldMk cId="1972174242" sldId="1731650623"/>
            <ac:spMk id="61" creationId="{677A5658-A91B-174D-ADB6-7D79ACFBBABD}"/>
          </ac:spMkLst>
        </pc:spChg>
        <pc:spChg chg="mod">
          <ac:chgData name="Øivind Urdal" userId="a519fee0-b56b-489a-8ee4-66b2d8616237" providerId="ADAL" clId="{DD5A01B0-8F75-4AEF-867F-8D302F8E42BB}" dt="2021-05-06T12:39:53.931" v="170" actId="208"/>
          <ac:spMkLst>
            <pc:docMk/>
            <pc:sldMk cId="1972174242" sldId="1731650623"/>
            <ac:spMk id="62" creationId="{04A388D8-217A-B14F-A8B0-C7175217FA07}"/>
          </ac:spMkLst>
        </pc:spChg>
        <pc:spChg chg="mod">
          <ac:chgData name="Øivind Urdal" userId="a519fee0-b56b-489a-8ee4-66b2d8616237" providerId="ADAL" clId="{DD5A01B0-8F75-4AEF-867F-8D302F8E42BB}" dt="2021-05-06T12:39:41.370" v="167" actId="208"/>
          <ac:spMkLst>
            <pc:docMk/>
            <pc:sldMk cId="1972174242" sldId="1731650623"/>
            <ac:spMk id="63" creationId="{9F4A3230-939C-FA45-8EE9-1E63CBE1A107}"/>
          </ac:spMkLst>
        </pc:spChg>
        <pc:spChg chg="mod">
          <ac:chgData name="Øivind Urdal" userId="a519fee0-b56b-489a-8ee4-66b2d8616237" providerId="ADAL" clId="{DD5A01B0-8F75-4AEF-867F-8D302F8E42BB}" dt="2021-05-06T12:39:41.370" v="167" actId="208"/>
          <ac:spMkLst>
            <pc:docMk/>
            <pc:sldMk cId="1972174242" sldId="1731650623"/>
            <ac:spMk id="64" creationId="{F3AAF027-10F6-6A4F-848C-94A1086534C2}"/>
          </ac:spMkLst>
        </pc:spChg>
        <pc:spChg chg="mod">
          <ac:chgData name="Øivind Urdal" userId="a519fee0-b56b-489a-8ee4-66b2d8616237" providerId="ADAL" clId="{DD5A01B0-8F75-4AEF-867F-8D302F8E42BB}" dt="2021-05-06T12:39:41.370" v="167" actId="208"/>
          <ac:spMkLst>
            <pc:docMk/>
            <pc:sldMk cId="1972174242" sldId="1731650623"/>
            <ac:spMk id="65" creationId="{79AE1486-B764-A04E-9FF2-4B63D799EC86}"/>
          </ac:spMkLst>
        </pc:spChg>
        <pc:picChg chg="del">
          <ac:chgData name="Øivind Urdal" userId="a519fee0-b56b-489a-8ee4-66b2d8616237" providerId="ADAL" clId="{DD5A01B0-8F75-4AEF-867F-8D302F8E42BB}" dt="2021-05-06T12:38:07.764" v="134" actId="478"/>
          <ac:picMkLst>
            <pc:docMk/>
            <pc:sldMk cId="1972174242" sldId="1731650623"/>
            <ac:picMk id="35" creationId="{A7BD15B5-1CFD-A142-BC4F-31A5AC7381FD}"/>
          </ac:picMkLst>
        </pc:picChg>
        <pc:picChg chg="add mod">
          <ac:chgData name="Øivind Urdal" userId="a519fee0-b56b-489a-8ee4-66b2d8616237" providerId="ADAL" clId="{DD5A01B0-8F75-4AEF-867F-8D302F8E42BB}" dt="2021-05-06T12:38:09.560" v="136"/>
          <ac:picMkLst>
            <pc:docMk/>
            <pc:sldMk cId="1972174242" sldId="1731650623"/>
            <ac:picMk id="49" creationId="{538A0715-7812-4653-AEA4-648828E3C348}"/>
          </ac:picMkLst>
        </pc:picChg>
        <pc:cxnChg chg="mod">
          <ac:chgData name="Øivind Urdal" userId="a519fee0-b56b-489a-8ee4-66b2d8616237" providerId="ADAL" clId="{DD5A01B0-8F75-4AEF-867F-8D302F8E42BB}" dt="2021-05-06T12:38:08.445" v="135" actId="478"/>
          <ac:cxnSpMkLst>
            <pc:docMk/>
            <pc:sldMk cId="1972174242" sldId="1731650623"/>
            <ac:cxnSpMk id="6" creationId="{36BA9CA1-7073-BC43-92C4-6A574E3016D7}"/>
          </ac:cxnSpMkLst>
        </pc:cxnChg>
        <pc:cxnChg chg="mod">
          <ac:chgData name="Øivind Urdal" userId="a519fee0-b56b-489a-8ee4-66b2d8616237" providerId="ADAL" clId="{DD5A01B0-8F75-4AEF-867F-8D302F8E42BB}" dt="2021-05-06T12:38:08.445" v="135" actId="478"/>
          <ac:cxnSpMkLst>
            <pc:docMk/>
            <pc:sldMk cId="1972174242" sldId="1731650623"/>
            <ac:cxnSpMk id="60" creationId="{FA428FC0-1A3D-4C43-8BCD-41D91B469C98}"/>
          </ac:cxnSpMkLst>
        </pc:cxnChg>
        <pc:cxnChg chg="mod">
          <ac:chgData name="Øivind Urdal" userId="a519fee0-b56b-489a-8ee4-66b2d8616237" providerId="ADAL" clId="{DD5A01B0-8F75-4AEF-867F-8D302F8E42BB}" dt="2021-05-06T12:38:08.445" v="135" actId="478"/>
          <ac:cxnSpMkLst>
            <pc:docMk/>
            <pc:sldMk cId="1972174242" sldId="1731650623"/>
            <ac:cxnSpMk id="1037" creationId="{E68926F1-2B82-5A47-B0F6-95628A4CE713}"/>
          </ac:cxnSpMkLst>
        </pc:cxnChg>
      </pc:sldChg>
      <pc:sldChg chg="addSp delSp modSp mod">
        <pc:chgData name="Øivind Urdal" userId="a519fee0-b56b-489a-8ee4-66b2d8616237" providerId="ADAL" clId="{DD5A01B0-8F75-4AEF-867F-8D302F8E42BB}" dt="2021-05-06T12:41:12.672" v="181" actId="207"/>
        <pc:sldMkLst>
          <pc:docMk/>
          <pc:sldMk cId="3858476064" sldId="1731650634"/>
        </pc:sldMkLst>
        <pc:spChg chg="add mod">
          <ac:chgData name="Øivind Urdal" userId="a519fee0-b56b-489a-8ee4-66b2d8616237" providerId="ADAL" clId="{DD5A01B0-8F75-4AEF-867F-8D302F8E42BB}" dt="2021-05-06T12:36:59.616" v="106"/>
          <ac:spMkLst>
            <pc:docMk/>
            <pc:sldMk cId="3858476064" sldId="1731650634"/>
            <ac:spMk id="40" creationId="{2A1D71AC-ADD0-4BDA-99FD-45B17DFA09AE}"/>
          </ac:spMkLst>
        </pc:spChg>
        <pc:spChg chg="mod">
          <ac:chgData name="Øivind Urdal" userId="a519fee0-b56b-489a-8ee4-66b2d8616237" providerId="ADAL" clId="{DD5A01B0-8F75-4AEF-867F-8D302F8E42BB}" dt="2021-05-06T12:40:23.887" v="173" actId="208"/>
          <ac:spMkLst>
            <pc:docMk/>
            <pc:sldMk cId="3858476064" sldId="1731650634"/>
            <ac:spMk id="41" creationId="{24B53F31-D827-3642-BFFB-66D035494ACD}"/>
          </ac:spMkLst>
        </pc:spChg>
        <pc:spChg chg="mod">
          <ac:chgData name="Øivind Urdal" userId="a519fee0-b56b-489a-8ee4-66b2d8616237" providerId="ADAL" clId="{DD5A01B0-8F75-4AEF-867F-8D302F8E42BB}" dt="2021-05-06T12:40:23.887" v="173" actId="208"/>
          <ac:spMkLst>
            <pc:docMk/>
            <pc:sldMk cId="3858476064" sldId="1731650634"/>
            <ac:spMk id="42" creationId="{CEDA2BE3-22E7-EB40-A634-D01E712900DC}"/>
          </ac:spMkLst>
        </pc:spChg>
        <pc:spChg chg="mod">
          <ac:chgData name="Øivind Urdal" userId="a519fee0-b56b-489a-8ee4-66b2d8616237" providerId="ADAL" clId="{DD5A01B0-8F75-4AEF-867F-8D302F8E42BB}" dt="2021-05-06T12:40:23.887" v="173" actId="208"/>
          <ac:spMkLst>
            <pc:docMk/>
            <pc:sldMk cId="3858476064" sldId="1731650634"/>
            <ac:spMk id="43" creationId="{59024DE6-9F31-C84B-B54C-D206DC987FA3}"/>
          </ac:spMkLst>
        </pc:spChg>
        <pc:spChg chg="del">
          <ac:chgData name="Øivind Urdal" userId="a519fee0-b56b-489a-8ee4-66b2d8616237" providerId="ADAL" clId="{DD5A01B0-8F75-4AEF-867F-8D302F8E42BB}" dt="2021-05-06T12:36:58.070" v="105" actId="478"/>
          <ac:spMkLst>
            <pc:docMk/>
            <pc:sldMk cId="3858476064" sldId="1731650634"/>
            <ac:spMk id="44" creationId="{F9768408-41CC-274B-B6B1-2FFDE479CA08}"/>
          </ac:spMkLst>
        </pc:spChg>
        <pc:spChg chg="mod">
          <ac:chgData name="Øivind Urdal" userId="a519fee0-b56b-489a-8ee4-66b2d8616237" providerId="ADAL" clId="{DD5A01B0-8F75-4AEF-867F-8D302F8E42BB}" dt="2021-05-06T12:40:41.580" v="178" actId="208"/>
          <ac:spMkLst>
            <pc:docMk/>
            <pc:sldMk cId="3858476064" sldId="1731650634"/>
            <ac:spMk id="45" creationId="{C0990C6D-E09F-9746-8EC9-2574E646B82D}"/>
          </ac:spMkLst>
        </pc:spChg>
        <pc:spChg chg="del">
          <ac:chgData name="Øivind Urdal" userId="a519fee0-b56b-489a-8ee4-66b2d8616237" providerId="ADAL" clId="{DD5A01B0-8F75-4AEF-867F-8D302F8E42BB}" dt="2021-05-06T12:36:55.827" v="103" actId="478"/>
          <ac:spMkLst>
            <pc:docMk/>
            <pc:sldMk cId="3858476064" sldId="1731650634"/>
            <ac:spMk id="46" creationId="{81B05A57-368D-D347-B570-5C103B678D7A}"/>
          </ac:spMkLst>
        </pc:spChg>
        <pc:spChg chg="add mod">
          <ac:chgData name="Øivind Urdal" userId="a519fee0-b56b-489a-8ee4-66b2d8616237" providerId="ADAL" clId="{DD5A01B0-8F75-4AEF-867F-8D302F8E42BB}" dt="2021-05-06T12:40:48.349" v="179" actId="1076"/>
          <ac:spMkLst>
            <pc:docMk/>
            <pc:sldMk cId="3858476064" sldId="1731650634"/>
            <ac:spMk id="50" creationId="{0C1A5F9B-703A-4170-80E8-F4DAA74AB105}"/>
          </ac:spMkLst>
        </pc:spChg>
        <pc:spChg chg="mod">
          <ac:chgData name="Øivind Urdal" userId="a519fee0-b56b-489a-8ee4-66b2d8616237" providerId="ADAL" clId="{DD5A01B0-8F75-4AEF-867F-8D302F8E42BB}" dt="2021-05-06T12:40:41.580" v="178" actId="208"/>
          <ac:spMkLst>
            <pc:docMk/>
            <pc:sldMk cId="3858476064" sldId="1731650634"/>
            <ac:spMk id="53" creationId="{EA72EC8E-D824-5A4A-A2D2-2850BE47AD18}"/>
          </ac:spMkLst>
        </pc:spChg>
        <pc:spChg chg="mod">
          <ac:chgData name="Øivind Urdal" userId="a519fee0-b56b-489a-8ee4-66b2d8616237" providerId="ADAL" clId="{DD5A01B0-8F75-4AEF-867F-8D302F8E42BB}" dt="2021-05-06T12:41:12.672" v="181" actId="207"/>
          <ac:spMkLst>
            <pc:docMk/>
            <pc:sldMk cId="3858476064" sldId="1731650634"/>
            <ac:spMk id="57" creationId="{EE9A8F81-3B67-CB4E-8623-4B2FF004EA29}"/>
          </ac:spMkLst>
        </pc:spChg>
        <pc:spChg chg="mod">
          <ac:chgData name="Øivind Urdal" userId="a519fee0-b56b-489a-8ee4-66b2d8616237" providerId="ADAL" clId="{DD5A01B0-8F75-4AEF-867F-8D302F8E42BB}" dt="2021-05-06T12:40:41.580" v="178" actId="208"/>
          <ac:spMkLst>
            <pc:docMk/>
            <pc:sldMk cId="3858476064" sldId="1731650634"/>
            <ac:spMk id="58" creationId="{20C8C15F-16ED-4143-AB19-F3A45DBAA52B}"/>
          </ac:spMkLst>
        </pc:spChg>
        <pc:spChg chg="mod">
          <ac:chgData name="Øivind Urdal" userId="a519fee0-b56b-489a-8ee4-66b2d8616237" providerId="ADAL" clId="{DD5A01B0-8F75-4AEF-867F-8D302F8E42BB}" dt="2021-05-06T12:40:41.580" v="178" actId="208"/>
          <ac:spMkLst>
            <pc:docMk/>
            <pc:sldMk cId="3858476064" sldId="1731650634"/>
            <ac:spMk id="59" creationId="{6D685504-B3DA-5240-BC7B-489B4D2FB3CB}"/>
          </ac:spMkLst>
        </pc:spChg>
        <pc:spChg chg="mod">
          <ac:chgData name="Øivind Urdal" userId="a519fee0-b56b-489a-8ee4-66b2d8616237" providerId="ADAL" clId="{DD5A01B0-8F75-4AEF-867F-8D302F8E42BB}" dt="2021-05-06T12:40:41.580" v="178" actId="208"/>
          <ac:spMkLst>
            <pc:docMk/>
            <pc:sldMk cId="3858476064" sldId="1731650634"/>
            <ac:spMk id="61" creationId="{677A5658-A91B-174D-ADB6-7D79ACFBBABD}"/>
          </ac:spMkLst>
        </pc:spChg>
        <pc:spChg chg="mod">
          <ac:chgData name="Øivind Urdal" userId="a519fee0-b56b-489a-8ee4-66b2d8616237" providerId="ADAL" clId="{DD5A01B0-8F75-4AEF-867F-8D302F8E42BB}" dt="2021-05-06T12:40:41.580" v="178" actId="208"/>
          <ac:spMkLst>
            <pc:docMk/>
            <pc:sldMk cId="3858476064" sldId="1731650634"/>
            <ac:spMk id="62" creationId="{04A388D8-217A-B14F-A8B0-C7175217FA07}"/>
          </ac:spMkLst>
        </pc:spChg>
        <pc:spChg chg="mod">
          <ac:chgData name="Øivind Urdal" userId="a519fee0-b56b-489a-8ee4-66b2d8616237" providerId="ADAL" clId="{DD5A01B0-8F75-4AEF-867F-8D302F8E42BB}" dt="2021-05-06T12:40:29.279" v="175" actId="208"/>
          <ac:spMkLst>
            <pc:docMk/>
            <pc:sldMk cId="3858476064" sldId="1731650634"/>
            <ac:spMk id="63" creationId="{9F4A3230-939C-FA45-8EE9-1E63CBE1A107}"/>
          </ac:spMkLst>
        </pc:spChg>
        <pc:spChg chg="mod">
          <ac:chgData name="Øivind Urdal" userId="a519fee0-b56b-489a-8ee4-66b2d8616237" providerId="ADAL" clId="{DD5A01B0-8F75-4AEF-867F-8D302F8E42BB}" dt="2021-05-06T12:40:29.279" v="175" actId="208"/>
          <ac:spMkLst>
            <pc:docMk/>
            <pc:sldMk cId="3858476064" sldId="1731650634"/>
            <ac:spMk id="64" creationId="{F3AAF027-10F6-6A4F-848C-94A1086534C2}"/>
          </ac:spMkLst>
        </pc:spChg>
        <pc:spChg chg="mod">
          <ac:chgData name="Øivind Urdal" userId="a519fee0-b56b-489a-8ee4-66b2d8616237" providerId="ADAL" clId="{DD5A01B0-8F75-4AEF-867F-8D302F8E42BB}" dt="2021-05-06T12:40:29.279" v="175" actId="208"/>
          <ac:spMkLst>
            <pc:docMk/>
            <pc:sldMk cId="3858476064" sldId="1731650634"/>
            <ac:spMk id="65" creationId="{79AE1486-B764-A04E-9FF2-4B63D799EC86}"/>
          </ac:spMkLst>
        </pc:spChg>
        <pc:picChg chg="add mod">
          <ac:chgData name="Øivind Urdal" userId="a519fee0-b56b-489a-8ee4-66b2d8616237" providerId="ADAL" clId="{DD5A01B0-8F75-4AEF-867F-8D302F8E42BB}" dt="2021-05-06T12:36:59.616" v="106"/>
          <ac:picMkLst>
            <pc:docMk/>
            <pc:sldMk cId="3858476064" sldId="1731650634"/>
            <ac:picMk id="47" creationId="{4A8A8F98-32C3-4218-B9AE-011C041122FB}"/>
          </ac:picMkLst>
        </pc:picChg>
        <pc:picChg chg="del">
          <ac:chgData name="Øivind Urdal" userId="a519fee0-b56b-489a-8ee4-66b2d8616237" providerId="ADAL" clId="{DD5A01B0-8F75-4AEF-867F-8D302F8E42BB}" dt="2021-05-06T12:36:56.834" v="104" actId="478"/>
          <ac:picMkLst>
            <pc:docMk/>
            <pc:sldMk cId="3858476064" sldId="1731650634"/>
            <ac:picMk id="48" creationId="{93E01D22-214B-8D47-993B-BACD9578D986}"/>
          </ac:picMkLst>
        </pc:picChg>
      </pc:sldChg>
      <pc:sldChg chg="addSp delSp modSp mod">
        <pc:chgData name="Øivind Urdal" userId="a519fee0-b56b-489a-8ee4-66b2d8616237" providerId="ADAL" clId="{DD5A01B0-8F75-4AEF-867F-8D302F8E42BB}" dt="2021-05-06T12:41:56.020" v="189" actId="208"/>
        <pc:sldMkLst>
          <pc:docMk/>
          <pc:sldMk cId="1744426508" sldId="1731651249"/>
        </pc:sldMkLst>
        <pc:spChg chg="add del">
          <ac:chgData name="Øivind Urdal" userId="a519fee0-b56b-489a-8ee4-66b2d8616237" providerId="ADAL" clId="{DD5A01B0-8F75-4AEF-867F-8D302F8E42BB}" dt="2021-05-06T12:30:07.087" v="53" actId="22"/>
          <ac:spMkLst>
            <pc:docMk/>
            <pc:sldMk cId="1744426508" sldId="1731651249"/>
            <ac:spMk id="21" creationId="{9712D9B4-25ED-4C7E-A844-6E6E6B2D48A9}"/>
          </ac:spMkLst>
        </pc:spChg>
        <pc:spChg chg="mod">
          <ac:chgData name="Øivind Urdal" userId="a519fee0-b56b-489a-8ee4-66b2d8616237" providerId="ADAL" clId="{DD5A01B0-8F75-4AEF-867F-8D302F8E42BB}" dt="2021-05-06T12:33:11.513" v="71" actId="404"/>
          <ac:spMkLst>
            <pc:docMk/>
            <pc:sldMk cId="1744426508" sldId="1731651249"/>
            <ac:spMk id="34" creationId="{00BFC0A7-1309-114D-A9A1-3E313697A4CD}"/>
          </ac:spMkLst>
        </pc:spChg>
        <pc:spChg chg="del mod">
          <ac:chgData name="Øivind Urdal" userId="a519fee0-b56b-489a-8ee4-66b2d8616237" providerId="ADAL" clId="{DD5A01B0-8F75-4AEF-867F-8D302F8E42BB}" dt="2021-05-06T12:30:15.908" v="55" actId="478"/>
          <ac:spMkLst>
            <pc:docMk/>
            <pc:sldMk cId="1744426508" sldId="1731651249"/>
            <ac:spMk id="36" creationId="{8011E964-CAC9-FA42-B590-FBEE1F87EF38}"/>
          </ac:spMkLst>
        </pc:spChg>
        <pc:spChg chg="mod">
          <ac:chgData name="Øivind Urdal" userId="a519fee0-b56b-489a-8ee4-66b2d8616237" providerId="ADAL" clId="{DD5A01B0-8F75-4AEF-867F-8D302F8E42BB}" dt="2021-05-06T12:41:49.391" v="187" actId="208"/>
          <ac:spMkLst>
            <pc:docMk/>
            <pc:sldMk cId="1744426508" sldId="1731651249"/>
            <ac:spMk id="41" creationId="{24B53F31-D827-3642-BFFB-66D035494ACD}"/>
          </ac:spMkLst>
        </pc:spChg>
        <pc:spChg chg="mod">
          <ac:chgData name="Øivind Urdal" userId="a519fee0-b56b-489a-8ee4-66b2d8616237" providerId="ADAL" clId="{DD5A01B0-8F75-4AEF-867F-8D302F8E42BB}" dt="2021-05-06T12:41:49.391" v="187" actId="208"/>
          <ac:spMkLst>
            <pc:docMk/>
            <pc:sldMk cId="1744426508" sldId="1731651249"/>
            <ac:spMk id="42" creationId="{CEDA2BE3-22E7-EB40-A634-D01E712900DC}"/>
          </ac:spMkLst>
        </pc:spChg>
        <pc:spChg chg="mod">
          <ac:chgData name="Øivind Urdal" userId="a519fee0-b56b-489a-8ee4-66b2d8616237" providerId="ADAL" clId="{DD5A01B0-8F75-4AEF-867F-8D302F8E42BB}" dt="2021-05-06T12:41:49.391" v="187" actId="208"/>
          <ac:spMkLst>
            <pc:docMk/>
            <pc:sldMk cId="1744426508" sldId="1731651249"/>
            <ac:spMk id="43" creationId="{59024DE6-9F31-C84B-B54C-D206DC987FA3}"/>
          </ac:spMkLst>
        </pc:spChg>
        <pc:spChg chg="mod">
          <ac:chgData name="Øivind Urdal" userId="a519fee0-b56b-489a-8ee4-66b2d8616237" providerId="ADAL" clId="{DD5A01B0-8F75-4AEF-867F-8D302F8E42BB}" dt="2021-05-06T12:29:46.404" v="50" actId="20577"/>
          <ac:spMkLst>
            <pc:docMk/>
            <pc:sldMk cId="1744426508" sldId="1731651249"/>
            <ac:spMk id="47" creationId="{A269573A-8463-EF4D-8362-F28A5F5CA00F}"/>
          </ac:spMkLst>
        </pc:spChg>
        <pc:spChg chg="mod">
          <ac:chgData name="Øivind Urdal" userId="a519fee0-b56b-489a-8ee4-66b2d8616237" providerId="ADAL" clId="{DD5A01B0-8F75-4AEF-867F-8D302F8E42BB}" dt="2021-05-06T12:41:56.020" v="189" actId="208"/>
          <ac:spMkLst>
            <pc:docMk/>
            <pc:sldMk cId="1744426508" sldId="1731651249"/>
            <ac:spMk id="63" creationId="{9F4A3230-939C-FA45-8EE9-1E63CBE1A107}"/>
          </ac:spMkLst>
        </pc:spChg>
        <pc:spChg chg="mod">
          <ac:chgData name="Øivind Urdal" userId="a519fee0-b56b-489a-8ee4-66b2d8616237" providerId="ADAL" clId="{DD5A01B0-8F75-4AEF-867F-8D302F8E42BB}" dt="2021-05-06T12:41:56.020" v="189" actId="208"/>
          <ac:spMkLst>
            <pc:docMk/>
            <pc:sldMk cId="1744426508" sldId="1731651249"/>
            <ac:spMk id="64" creationId="{F3AAF027-10F6-6A4F-848C-94A1086534C2}"/>
          </ac:spMkLst>
        </pc:spChg>
        <pc:spChg chg="mod">
          <ac:chgData name="Øivind Urdal" userId="a519fee0-b56b-489a-8ee4-66b2d8616237" providerId="ADAL" clId="{DD5A01B0-8F75-4AEF-867F-8D302F8E42BB}" dt="2021-05-06T12:41:56.020" v="189" actId="208"/>
          <ac:spMkLst>
            <pc:docMk/>
            <pc:sldMk cId="1744426508" sldId="1731651249"/>
            <ac:spMk id="65" creationId="{79AE1486-B764-A04E-9FF2-4B63D799EC86}"/>
          </ac:spMkLst>
        </pc:spChg>
        <pc:picChg chg="add mod">
          <ac:chgData name="Øivind Urdal" userId="a519fee0-b56b-489a-8ee4-66b2d8616237" providerId="ADAL" clId="{DD5A01B0-8F75-4AEF-867F-8D302F8E42BB}" dt="2021-05-06T12:31:18.242" v="62" actId="1076"/>
          <ac:picMkLst>
            <pc:docMk/>
            <pc:sldMk cId="1744426508" sldId="1731651249"/>
            <ac:picMk id="22" creationId="{A79CACD0-C548-4BE3-ABFE-7A4F1B556E3B}"/>
          </ac:picMkLst>
        </pc:picChg>
        <pc:picChg chg="del">
          <ac:chgData name="Øivind Urdal" userId="a519fee0-b56b-489a-8ee4-66b2d8616237" providerId="ADAL" clId="{DD5A01B0-8F75-4AEF-867F-8D302F8E42BB}" dt="2021-05-06T12:30:18.836" v="56" actId="478"/>
          <ac:picMkLst>
            <pc:docMk/>
            <pc:sldMk cId="1744426508" sldId="1731651249"/>
            <ac:picMk id="35" creationId="{A7BD15B5-1CFD-A142-BC4F-31A5AC7381FD}"/>
          </ac:picMkLst>
        </pc:picChg>
      </pc:sldChg>
      <pc:sldChg chg="addSp delSp modSp mod modAnim">
        <pc:chgData name="Øivind Urdal" userId="a519fee0-b56b-489a-8ee4-66b2d8616237" providerId="ADAL" clId="{DD5A01B0-8F75-4AEF-867F-8D302F8E42BB}" dt="2021-05-06T12:22:34.078" v="27"/>
        <pc:sldMkLst>
          <pc:docMk/>
          <pc:sldMk cId="2912580305" sldId="1731651306"/>
        </pc:sldMkLst>
        <pc:spChg chg="mod">
          <ac:chgData name="Øivind Urdal" userId="a519fee0-b56b-489a-8ee4-66b2d8616237" providerId="ADAL" clId="{DD5A01B0-8F75-4AEF-867F-8D302F8E42BB}" dt="2021-05-06T12:21:13.165" v="26" actId="20577"/>
          <ac:spMkLst>
            <pc:docMk/>
            <pc:sldMk cId="2912580305" sldId="1731651306"/>
            <ac:spMk id="2" creationId="{B0BB879D-3C1F-3E46-B666-D3750A572C27}"/>
          </ac:spMkLst>
        </pc:spChg>
        <pc:picChg chg="del">
          <ac:chgData name="Øivind Urdal" userId="a519fee0-b56b-489a-8ee4-66b2d8616237" providerId="ADAL" clId="{DD5A01B0-8F75-4AEF-867F-8D302F8E42BB}" dt="2021-05-06T12:15:38.635" v="6" actId="478"/>
          <ac:picMkLst>
            <pc:docMk/>
            <pc:sldMk cId="2912580305" sldId="1731651306"/>
            <ac:picMk id="11" creationId="{6E57EFFF-578D-DB49-8EA4-12DBBBEB92BC}"/>
          </ac:picMkLst>
        </pc:picChg>
        <pc:picChg chg="add mod">
          <ac:chgData name="Øivind Urdal" userId="a519fee0-b56b-489a-8ee4-66b2d8616237" providerId="ADAL" clId="{DD5A01B0-8F75-4AEF-867F-8D302F8E42BB}" dt="2021-05-06T12:15:44.041" v="7" actId="1076"/>
          <ac:picMkLst>
            <pc:docMk/>
            <pc:sldMk cId="2912580305" sldId="1731651306"/>
            <ac:picMk id="15" creationId="{74EF75E0-0ECE-40D8-B6CC-5F9893F16F6E}"/>
          </ac:picMkLst>
        </pc:picChg>
        <pc:picChg chg="add mod">
          <ac:chgData name="Øivind Urdal" userId="a519fee0-b56b-489a-8ee4-66b2d8616237" providerId="ADAL" clId="{DD5A01B0-8F75-4AEF-867F-8D302F8E42BB}" dt="2021-05-06T12:16:26.161" v="12" actId="1076"/>
          <ac:picMkLst>
            <pc:docMk/>
            <pc:sldMk cId="2912580305" sldId="1731651306"/>
            <ac:picMk id="18" creationId="{58B4FA2D-5717-4A51-9E5C-E77750E9004D}"/>
          </ac:picMkLst>
        </pc:picChg>
        <pc:picChg chg="add mod">
          <ac:chgData name="Øivind Urdal" userId="a519fee0-b56b-489a-8ee4-66b2d8616237" providerId="ADAL" clId="{DD5A01B0-8F75-4AEF-867F-8D302F8E42BB}" dt="2021-05-06T12:18:36.309" v="17" actId="1076"/>
          <ac:picMkLst>
            <pc:docMk/>
            <pc:sldMk cId="2912580305" sldId="1731651306"/>
            <ac:picMk id="22" creationId="{6EF70113-3918-4FCD-93C1-71599C6485C8}"/>
          </ac:picMkLst>
        </pc:picChg>
        <pc:picChg chg="add mod">
          <ac:chgData name="Øivind Urdal" userId="a519fee0-b56b-489a-8ee4-66b2d8616237" providerId="ADAL" clId="{DD5A01B0-8F75-4AEF-867F-8D302F8E42BB}" dt="2021-05-06T12:18:51.887" v="22" actId="1076"/>
          <ac:picMkLst>
            <pc:docMk/>
            <pc:sldMk cId="2912580305" sldId="1731651306"/>
            <ac:picMk id="26" creationId="{86B7515E-40D2-46EA-A4A3-44565AC8C907}"/>
          </ac:picMkLst>
        </pc:picChg>
      </pc:sldChg>
      <pc:sldMasterChg chg="modSldLayout">
        <pc:chgData name="Øivind Urdal" userId="a519fee0-b56b-489a-8ee4-66b2d8616237" providerId="ADAL" clId="{DD5A01B0-8F75-4AEF-867F-8D302F8E42BB}" dt="2021-05-06T12:22:34.078" v="27"/>
        <pc:sldMasterMkLst>
          <pc:docMk/>
          <pc:sldMasterMk cId="2866801089" sldId="2147483710"/>
        </pc:sldMasterMkLst>
        <pc:sldLayoutChg chg="modAnim">
          <pc:chgData name="Øivind Urdal" userId="a519fee0-b56b-489a-8ee4-66b2d8616237" providerId="ADAL" clId="{DD5A01B0-8F75-4AEF-867F-8D302F8E42BB}" dt="2021-05-06T12:22:34.078" v="27"/>
          <pc:sldLayoutMkLst>
            <pc:docMk/>
            <pc:sldMasterMk cId="2866801089" sldId="2147483710"/>
            <pc:sldLayoutMk cId="1153090366" sldId="2147483722"/>
          </pc:sldLayoutMkLst>
        </pc:sldLayoutChg>
      </pc:sldMasterChg>
    </pc:docChg>
  </pc:docChgLst>
  <pc:docChgLst>
    <pc:chgData name="Øivind Urdal" userId="a519fee0-b56b-489a-8ee4-66b2d8616237" providerId="ADAL" clId="{D0AF27E2-47E6-4C09-ADE5-59B6963AF3B4}"/>
    <pc:docChg chg="custSel modSld">
      <pc:chgData name="Øivind Urdal" userId="a519fee0-b56b-489a-8ee4-66b2d8616237" providerId="ADAL" clId="{D0AF27E2-47E6-4C09-ADE5-59B6963AF3B4}" dt="2021-05-07T11:56:36.539" v="53"/>
      <pc:docMkLst>
        <pc:docMk/>
      </pc:docMkLst>
      <pc:sldChg chg="modSp mod">
        <pc:chgData name="Øivind Urdal" userId="a519fee0-b56b-489a-8ee4-66b2d8616237" providerId="ADAL" clId="{D0AF27E2-47E6-4C09-ADE5-59B6963AF3B4}" dt="2021-05-07T11:55:44.305" v="24" actId="313"/>
        <pc:sldMkLst>
          <pc:docMk/>
          <pc:sldMk cId="1203316686" sldId="259"/>
        </pc:sldMkLst>
        <pc:graphicFrameChg chg="modGraphic">
          <ac:chgData name="Øivind Urdal" userId="a519fee0-b56b-489a-8ee4-66b2d8616237" providerId="ADAL" clId="{D0AF27E2-47E6-4C09-ADE5-59B6963AF3B4}" dt="2021-05-07T11:55:44.305" v="24" actId="313"/>
          <ac:graphicFrameMkLst>
            <pc:docMk/>
            <pc:sldMk cId="1203316686" sldId="259"/>
            <ac:graphicFrameMk id="4" creationId="{4BF889A1-938E-234F-B4E8-5E05AFAE382F}"/>
          </ac:graphicFrameMkLst>
        </pc:graphicFrameChg>
      </pc:sldChg>
      <pc:sldChg chg="modSp mod">
        <pc:chgData name="Øivind Urdal" userId="a519fee0-b56b-489a-8ee4-66b2d8616237" providerId="ADAL" clId="{D0AF27E2-47E6-4C09-ADE5-59B6963AF3B4}" dt="2021-05-07T11:56:36.539" v="53"/>
        <pc:sldMkLst>
          <pc:docMk/>
          <pc:sldMk cId="3943942891" sldId="267"/>
        </pc:sldMkLst>
        <pc:spChg chg="mod">
          <ac:chgData name="Øivind Urdal" userId="a519fee0-b56b-489a-8ee4-66b2d8616237" providerId="ADAL" clId="{D0AF27E2-47E6-4C09-ADE5-59B6963AF3B4}" dt="2021-05-07T11:56:36.539" v="53"/>
          <ac:spMkLst>
            <pc:docMk/>
            <pc:sldMk cId="3943942891" sldId="267"/>
            <ac:spMk id="4" creationId="{97BBE5ED-6D6E-7845-A284-8053C9CAF4FE}"/>
          </ac:spMkLst>
        </pc:spChg>
      </pc:sldChg>
    </pc:docChg>
  </pc:docChgLst>
  <pc:docChgLst>
    <pc:chgData name="Øivind Urdal" userId="S::urdal@superoffice.com::a519fee0-b56b-489a-8ee4-66b2d8616237" providerId="AD" clId="Web-{2D65120D-1650-D7F7-0782-80D8CB718150}"/>
    <pc:docChg chg="modSld">
      <pc:chgData name="Øivind Urdal" userId="S::urdal@superoffice.com::a519fee0-b56b-489a-8ee4-66b2d8616237" providerId="AD" clId="Web-{2D65120D-1650-D7F7-0782-80D8CB718150}" dt="2021-05-05T18:19:15.776" v="17" actId="20577"/>
      <pc:docMkLst>
        <pc:docMk/>
      </pc:docMkLst>
      <pc:sldChg chg="modSp">
        <pc:chgData name="Øivind Urdal" userId="S::urdal@superoffice.com::a519fee0-b56b-489a-8ee4-66b2d8616237" providerId="AD" clId="Web-{2D65120D-1650-D7F7-0782-80D8CB718150}" dt="2021-05-05T18:16:04.975" v="14"/>
        <pc:sldMkLst>
          <pc:docMk/>
          <pc:sldMk cId="1203316686" sldId="259"/>
        </pc:sldMkLst>
        <pc:graphicFrameChg chg="mod modGraphic">
          <ac:chgData name="Øivind Urdal" userId="S::urdal@superoffice.com::a519fee0-b56b-489a-8ee4-66b2d8616237" providerId="AD" clId="Web-{2D65120D-1650-D7F7-0782-80D8CB718150}" dt="2021-05-05T18:16:04.975" v="14"/>
          <ac:graphicFrameMkLst>
            <pc:docMk/>
            <pc:sldMk cId="1203316686" sldId="259"/>
            <ac:graphicFrameMk id="4" creationId="{4BF889A1-938E-234F-B4E8-5E05AFAE382F}"/>
          </ac:graphicFrameMkLst>
        </pc:graphicFrameChg>
      </pc:sldChg>
      <pc:sldChg chg="modSp">
        <pc:chgData name="Øivind Urdal" userId="S::urdal@superoffice.com::a519fee0-b56b-489a-8ee4-66b2d8616237" providerId="AD" clId="Web-{2D65120D-1650-D7F7-0782-80D8CB718150}" dt="2021-05-05T18:15:58.115" v="6" actId="20577"/>
        <pc:sldMkLst>
          <pc:docMk/>
          <pc:sldMk cId="3943942891" sldId="267"/>
        </pc:sldMkLst>
        <pc:spChg chg="mod">
          <ac:chgData name="Øivind Urdal" userId="S::urdal@superoffice.com::a519fee0-b56b-489a-8ee4-66b2d8616237" providerId="AD" clId="Web-{2D65120D-1650-D7F7-0782-80D8CB718150}" dt="2021-05-05T18:15:58.115" v="6" actId="20577"/>
          <ac:spMkLst>
            <pc:docMk/>
            <pc:sldMk cId="3943942891" sldId="267"/>
            <ac:spMk id="4" creationId="{97BBE5ED-6D6E-7845-A284-8053C9CAF4FE}"/>
          </ac:spMkLst>
        </pc:spChg>
      </pc:sldChg>
      <pc:sldChg chg="delSp modSp">
        <pc:chgData name="Øivind Urdal" userId="S::urdal@superoffice.com::a519fee0-b56b-489a-8ee4-66b2d8616237" providerId="AD" clId="Web-{2D65120D-1650-D7F7-0782-80D8CB718150}" dt="2021-05-05T18:19:15.776" v="17" actId="20577"/>
        <pc:sldMkLst>
          <pc:docMk/>
          <pc:sldMk cId="4148205921" sldId="1731650610"/>
        </pc:sldMkLst>
        <pc:spChg chg="mod">
          <ac:chgData name="Øivind Urdal" userId="S::urdal@superoffice.com::a519fee0-b56b-489a-8ee4-66b2d8616237" providerId="AD" clId="Web-{2D65120D-1650-D7F7-0782-80D8CB718150}" dt="2021-05-05T18:19:08.135" v="16" actId="1076"/>
          <ac:spMkLst>
            <pc:docMk/>
            <pc:sldMk cId="4148205921" sldId="1731650610"/>
            <ac:spMk id="13" creationId="{76FB73D2-09E2-C64D-82B0-C29712AB3FF6}"/>
          </ac:spMkLst>
        </pc:spChg>
        <pc:spChg chg="mod">
          <ac:chgData name="Øivind Urdal" userId="S::urdal@superoffice.com::a519fee0-b56b-489a-8ee4-66b2d8616237" providerId="AD" clId="Web-{2D65120D-1650-D7F7-0782-80D8CB718150}" dt="2021-05-05T18:19:15.776" v="17" actId="20577"/>
          <ac:spMkLst>
            <pc:docMk/>
            <pc:sldMk cId="4148205921" sldId="1731650610"/>
            <ac:spMk id="38" creationId="{CADB59EE-C90F-3C4C-A65C-42DD8FFB5668}"/>
          </ac:spMkLst>
        </pc:spChg>
        <pc:picChg chg="del">
          <ac:chgData name="Øivind Urdal" userId="S::urdal@superoffice.com::a519fee0-b56b-489a-8ee4-66b2d8616237" providerId="AD" clId="Web-{2D65120D-1650-D7F7-0782-80D8CB718150}" dt="2021-05-05T18:18:56.744" v="15"/>
          <ac:picMkLst>
            <pc:docMk/>
            <pc:sldMk cId="4148205921" sldId="1731650610"/>
            <ac:picMk id="4" creationId="{B26A7049-830A-4845-BE3F-0AE9F975B4AA}"/>
          </ac:picMkLst>
        </pc:picChg>
      </pc:sldChg>
      <pc:sldChg chg="modSp">
        <pc:chgData name="Øivind Urdal" userId="S::urdal@superoffice.com::a519fee0-b56b-489a-8ee4-66b2d8616237" providerId="AD" clId="Web-{2D65120D-1650-D7F7-0782-80D8CB718150}" dt="2021-05-05T18:15:47.662" v="2" actId="20577"/>
        <pc:sldMkLst>
          <pc:docMk/>
          <pc:sldMk cId="275587682" sldId="1731651289"/>
        </pc:sldMkLst>
        <pc:spChg chg="mod">
          <ac:chgData name="Øivind Urdal" userId="S::urdal@superoffice.com::a519fee0-b56b-489a-8ee4-66b2d8616237" providerId="AD" clId="Web-{2D65120D-1650-D7F7-0782-80D8CB718150}" dt="2021-05-05T18:15:47.662" v="2" actId="20577"/>
          <ac:spMkLst>
            <pc:docMk/>
            <pc:sldMk cId="275587682" sldId="1731651289"/>
            <ac:spMk id="2" creationId="{8FCE5CC1-A615-A34D-8268-97B9060CA33F}"/>
          </ac:spMkLst>
        </pc:spChg>
      </pc:sldChg>
    </pc:docChg>
  </pc:docChgLst>
  <pc:docChgLst>
    <pc:chgData name="Alex Pelan" userId="S::alexp@superoffice.com::0f2803ee-6420-431a-8481-41eebae873c4" providerId="AD" clId="Web-{30DAC49F-20EC-2000-DF8A-D089F3371487}"/>
    <pc:docChg chg="addSld delSld modSld">
      <pc:chgData name="Alex Pelan" userId="S::alexp@superoffice.com::0f2803ee-6420-431a-8481-41eebae873c4" providerId="AD" clId="Web-{30DAC49F-20EC-2000-DF8A-D089F3371487}" dt="2021-05-05T07:50:38.477" v="177"/>
      <pc:docMkLst>
        <pc:docMk/>
      </pc:docMkLst>
      <pc:sldChg chg="modSp">
        <pc:chgData name="Alex Pelan" userId="S::alexp@superoffice.com::0f2803ee-6420-431a-8481-41eebae873c4" providerId="AD" clId="Web-{30DAC49F-20EC-2000-DF8A-D089F3371487}" dt="2021-05-05T07:50:09.554" v="175" actId="20577"/>
        <pc:sldMkLst>
          <pc:docMk/>
          <pc:sldMk cId="4148205921" sldId="1731650610"/>
        </pc:sldMkLst>
        <pc:spChg chg="mod">
          <ac:chgData name="Alex Pelan" userId="S::alexp@superoffice.com::0f2803ee-6420-431a-8481-41eebae873c4" providerId="AD" clId="Web-{30DAC49F-20EC-2000-DF8A-D089F3371487}" dt="2021-05-05T07:50:09.554" v="175" actId="20577"/>
          <ac:spMkLst>
            <pc:docMk/>
            <pc:sldMk cId="4148205921" sldId="1731650610"/>
            <ac:spMk id="38" creationId="{CADB59EE-C90F-3C4C-A65C-42DD8FFB5668}"/>
          </ac:spMkLst>
        </pc:spChg>
      </pc:sldChg>
      <pc:sldChg chg="add del">
        <pc:chgData name="Alex Pelan" userId="S::alexp@superoffice.com::0f2803ee-6420-431a-8481-41eebae873c4" providerId="AD" clId="Web-{30DAC49F-20EC-2000-DF8A-D089F3371487}" dt="2021-05-05T07:50:38.477" v="177"/>
        <pc:sldMkLst>
          <pc:docMk/>
          <pc:sldMk cId="3915681157" sldId="1731650612"/>
        </pc:sldMkLst>
      </pc:sldChg>
      <pc:sldChg chg="modSp">
        <pc:chgData name="Alex Pelan" userId="S::alexp@superoffice.com::0f2803ee-6420-431a-8481-41eebae873c4" providerId="AD" clId="Web-{30DAC49F-20EC-2000-DF8A-D089F3371487}" dt="2021-05-05T07:47:46.537" v="140" actId="1076"/>
        <pc:sldMkLst>
          <pc:docMk/>
          <pc:sldMk cId="2622346392" sldId="1731651248"/>
        </pc:sldMkLst>
        <pc:spChg chg="mod">
          <ac:chgData name="Alex Pelan" userId="S::alexp@superoffice.com::0f2803ee-6420-431a-8481-41eebae873c4" providerId="AD" clId="Web-{30DAC49F-20EC-2000-DF8A-D089F3371487}" dt="2021-05-05T07:47:46.537" v="140" actId="1076"/>
          <ac:spMkLst>
            <pc:docMk/>
            <pc:sldMk cId="2622346392" sldId="1731651248"/>
            <ac:spMk id="3" creationId="{1C01152E-200E-F44B-B8EB-985769DC2918}"/>
          </ac:spMkLst>
        </pc:spChg>
        <pc:spChg chg="mod">
          <ac:chgData name="Alex Pelan" userId="S::alexp@superoffice.com::0f2803ee-6420-431a-8481-41eebae873c4" providerId="AD" clId="Web-{30DAC49F-20EC-2000-DF8A-D089F3371487}" dt="2021-05-05T07:47:12.631" v="138" actId="20577"/>
          <ac:spMkLst>
            <pc:docMk/>
            <pc:sldMk cId="2622346392" sldId="1731651248"/>
            <ac:spMk id="38" creationId="{CADB59EE-C90F-3C4C-A65C-42DD8FFB5668}"/>
          </ac:spMkLst>
        </pc:spChg>
      </pc:sldChg>
      <pc:sldChg chg="modSp">
        <pc:chgData name="Alex Pelan" userId="S::alexp@superoffice.com::0f2803ee-6420-431a-8481-41eebae873c4" providerId="AD" clId="Web-{30DAC49F-20EC-2000-DF8A-D089F3371487}" dt="2021-05-05T07:45:37.973" v="121" actId="20577"/>
        <pc:sldMkLst>
          <pc:docMk/>
          <pc:sldMk cId="1993831907" sldId="1731651292"/>
        </pc:sldMkLst>
        <pc:spChg chg="mod">
          <ac:chgData name="Alex Pelan" userId="S::alexp@superoffice.com::0f2803ee-6420-431a-8481-41eebae873c4" providerId="AD" clId="Web-{30DAC49F-20EC-2000-DF8A-D089F3371487}" dt="2021-05-05T07:45:37.973" v="121" actId="20577"/>
          <ac:spMkLst>
            <pc:docMk/>
            <pc:sldMk cId="1993831907" sldId="1731651292"/>
            <ac:spMk id="2" creationId="{0EC76EA2-3BC5-4140-9CA5-C3B658B78ACC}"/>
          </ac:spMkLst>
        </pc:spChg>
        <pc:spChg chg="mod">
          <ac:chgData name="Alex Pelan" userId="S::alexp@superoffice.com::0f2803ee-6420-431a-8481-41eebae873c4" providerId="AD" clId="Web-{30DAC49F-20EC-2000-DF8A-D089F3371487}" dt="2021-05-05T07:42:11.503" v="9" actId="20577"/>
          <ac:spMkLst>
            <pc:docMk/>
            <pc:sldMk cId="1993831907" sldId="1731651292"/>
            <ac:spMk id="78" creationId="{8F3304EA-A06E-F442-B964-CD379543B05C}"/>
          </ac:spMkLst>
        </pc:spChg>
      </pc:sldChg>
    </pc:docChg>
  </pc:docChgLst>
  <pc:docChgLst>
    <pc:chgData name="Alex Pelan" userId="0f2803ee-6420-431a-8481-41eebae873c4" providerId="ADAL" clId="{0305AB5C-ABCB-5844-BA33-1A3312AAA507}"/>
    <pc:docChg chg="modSld">
      <pc:chgData name="Alex Pelan" userId="0f2803ee-6420-431a-8481-41eebae873c4" providerId="ADAL" clId="{0305AB5C-ABCB-5844-BA33-1A3312AAA507}" dt="2021-09-02T11:14:23.030" v="12" actId="20577"/>
      <pc:docMkLst>
        <pc:docMk/>
      </pc:docMkLst>
      <pc:sldChg chg="modSp mod">
        <pc:chgData name="Alex Pelan" userId="0f2803ee-6420-431a-8481-41eebae873c4" providerId="ADAL" clId="{0305AB5C-ABCB-5844-BA33-1A3312AAA507}" dt="2021-09-02T11:14:23.030" v="12" actId="20577"/>
        <pc:sldMkLst>
          <pc:docMk/>
          <pc:sldMk cId="1262267687" sldId="1731651317"/>
        </pc:sldMkLst>
        <pc:spChg chg="mod">
          <ac:chgData name="Alex Pelan" userId="0f2803ee-6420-431a-8481-41eebae873c4" providerId="ADAL" clId="{0305AB5C-ABCB-5844-BA33-1A3312AAA507}" dt="2021-09-02T11:14:23.030" v="12" actId="20577"/>
          <ac:spMkLst>
            <pc:docMk/>
            <pc:sldMk cId="1262267687" sldId="1731651317"/>
            <ac:spMk id="3" creationId="{BF88B7DC-22FB-1444-A77A-A064B980539F}"/>
          </ac:spMkLst>
        </pc:spChg>
      </pc:sldChg>
    </pc:docChg>
  </pc:docChgLst>
  <pc:docChgLst>
    <pc:chgData name="Øivind Urdal" userId="a519fee0-b56b-489a-8ee4-66b2d8616237" providerId="ADAL" clId="{E9FD446A-1B4B-4AC4-8F4A-E252BBCE7D76}"/>
    <pc:docChg chg="undo custSel addSld delSld modSld sldOrd modMainMaster">
      <pc:chgData name="Øivind Urdal" userId="a519fee0-b56b-489a-8ee4-66b2d8616237" providerId="ADAL" clId="{E9FD446A-1B4B-4AC4-8F4A-E252BBCE7D76}" dt="2021-05-20T09:57:21.124" v="496" actId="47"/>
      <pc:docMkLst>
        <pc:docMk/>
      </pc:docMkLst>
      <pc:sldChg chg="modSp mod">
        <pc:chgData name="Øivind Urdal" userId="a519fee0-b56b-489a-8ee4-66b2d8616237" providerId="ADAL" clId="{E9FD446A-1B4B-4AC4-8F4A-E252BBCE7D76}" dt="2021-05-20T08:54:32.420" v="484" actId="20577"/>
        <pc:sldMkLst>
          <pc:docMk/>
          <pc:sldMk cId="1203316686" sldId="259"/>
        </pc:sldMkLst>
        <pc:graphicFrameChg chg="modGraphic">
          <ac:chgData name="Øivind Urdal" userId="a519fee0-b56b-489a-8ee4-66b2d8616237" providerId="ADAL" clId="{E9FD446A-1B4B-4AC4-8F4A-E252BBCE7D76}" dt="2021-05-20T08:54:32.420" v="484" actId="20577"/>
          <ac:graphicFrameMkLst>
            <pc:docMk/>
            <pc:sldMk cId="1203316686" sldId="259"/>
            <ac:graphicFrameMk id="4" creationId="{4BF889A1-938E-234F-B4E8-5E05AFAE382F}"/>
          </ac:graphicFrameMkLst>
        </pc:graphicFrameChg>
      </pc:sldChg>
      <pc:sldChg chg="modSp mod addCm modCm">
        <pc:chgData name="Øivind Urdal" userId="a519fee0-b56b-489a-8ee4-66b2d8616237" providerId="ADAL" clId="{E9FD446A-1B4B-4AC4-8F4A-E252BBCE7D76}" dt="2021-05-18T18:47:24.084" v="183"/>
        <pc:sldMkLst>
          <pc:docMk/>
          <pc:sldMk cId="3943942891" sldId="267"/>
        </pc:sldMkLst>
        <pc:spChg chg="mod">
          <ac:chgData name="Øivind Urdal" userId="a519fee0-b56b-489a-8ee4-66b2d8616237" providerId="ADAL" clId="{E9FD446A-1B4B-4AC4-8F4A-E252BBCE7D76}" dt="2021-05-18T18:46:57.367" v="180" actId="20577"/>
          <ac:spMkLst>
            <pc:docMk/>
            <pc:sldMk cId="3943942891" sldId="267"/>
            <ac:spMk id="2" creationId="{15840884-2B48-864A-9AFE-A0D66147E81E}"/>
          </ac:spMkLst>
        </pc:spChg>
        <pc:spChg chg="mod">
          <ac:chgData name="Øivind Urdal" userId="a519fee0-b56b-489a-8ee4-66b2d8616237" providerId="ADAL" clId="{E9FD446A-1B4B-4AC4-8F4A-E252BBCE7D76}" dt="2021-05-18T18:47:08.316" v="181" actId="13926"/>
          <ac:spMkLst>
            <pc:docMk/>
            <pc:sldMk cId="3943942891" sldId="267"/>
            <ac:spMk id="4" creationId="{97BBE5ED-6D6E-7845-A284-8053C9CAF4FE}"/>
          </ac:spMkLst>
        </pc:spChg>
      </pc:sldChg>
      <pc:sldChg chg="modSp mod ord">
        <pc:chgData name="Øivind Urdal" userId="a519fee0-b56b-489a-8ee4-66b2d8616237" providerId="ADAL" clId="{E9FD446A-1B4B-4AC4-8F4A-E252BBCE7D76}" dt="2021-05-18T18:47:34.289" v="186"/>
        <pc:sldMkLst>
          <pc:docMk/>
          <pc:sldMk cId="979530887" sldId="293"/>
        </pc:sldMkLst>
        <pc:spChg chg="mod">
          <ac:chgData name="Øivind Urdal" userId="a519fee0-b56b-489a-8ee4-66b2d8616237" providerId="ADAL" clId="{E9FD446A-1B4B-4AC4-8F4A-E252BBCE7D76}" dt="2021-05-18T18:26:49.125" v="59" actId="14100"/>
          <ac:spMkLst>
            <pc:docMk/>
            <pc:sldMk cId="979530887" sldId="293"/>
            <ac:spMk id="11" creationId="{2A6C7F43-FA6C-4B25-87B5-34E594F5C349}"/>
          </ac:spMkLst>
        </pc:spChg>
      </pc:sldChg>
      <pc:sldChg chg="del">
        <pc:chgData name="Øivind Urdal" userId="a519fee0-b56b-489a-8ee4-66b2d8616237" providerId="ADAL" clId="{E9FD446A-1B4B-4AC4-8F4A-E252BBCE7D76}" dt="2021-05-20T09:57:21.124" v="496" actId="47"/>
        <pc:sldMkLst>
          <pc:docMk/>
          <pc:sldMk cId="25126112" sldId="295"/>
        </pc:sldMkLst>
      </pc:sldChg>
      <pc:sldChg chg="addSp delSp modSp mod">
        <pc:chgData name="Øivind Urdal" userId="a519fee0-b56b-489a-8ee4-66b2d8616237" providerId="ADAL" clId="{E9FD446A-1B4B-4AC4-8F4A-E252BBCE7D76}" dt="2021-05-19T12:50:01.092" v="441" actId="13926"/>
        <pc:sldMkLst>
          <pc:docMk/>
          <pc:sldMk cId="3637280317" sldId="296"/>
        </pc:sldMkLst>
        <pc:spChg chg="mod">
          <ac:chgData name="Øivind Urdal" userId="a519fee0-b56b-489a-8ee4-66b2d8616237" providerId="ADAL" clId="{E9FD446A-1B4B-4AC4-8F4A-E252BBCE7D76}" dt="2021-05-18T19:12:08.150" v="439" actId="1076"/>
          <ac:spMkLst>
            <pc:docMk/>
            <pc:sldMk cId="3637280317" sldId="296"/>
            <ac:spMk id="3" creationId="{17B4874F-2012-4F14-B8F6-523AB14F7CEA}"/>
          </ac:spMkLst>
        </pc:spChg>
        <pc:spChg chg="mod">
          <ac:chgData name="Øivind Urdal" userId="a519fee0-b56b-489a-8ee4-66b2d8616237" providerId="ADAL" clId="{E9FD446A-1B4B-4AC4-8F4A-E252BBCE7D76}" dt="2021-05-18T19:12:08.150" v="439" actId="1076"/>
          <ac:spMkLst>
            <pc:docMk/>
            <pc:sldMk cId="3637280317" sldId="296"/>
            <ac:spMk id="27" creationId="{A92976BC-45CF-42A3-9050-9D945FA10EA0}"/>
          </ac:spMkLst>
        </pc:spChg>
        <pc:spChg chg="mod">
          <ac:chgData name="Øivind Urdal" userId="a519fee0-b56b-489a-8ee4-66b2d8616237" providerId="ADAL" clId="{E9FD446A-1B4B-4AC4-8F4A-E252BBCE7D76}" dt="2021-05-18T19:12:08.150" v="439" actId="1076"/>
          <ac:spMkLst>
            <pc:docMk/>
            <pc:sldMk cId="3637280317" sldId="296"/>
            <ac:spMk id="28" creationId="{437294F1-D8CC-4F14-A4EB-75207A995350}"/>
          </ac:spMkLst>
        </pc:spChg>
        <pc:spChg chg="mod">
          <ac:chgData name="Øivind Urdal" userId="a519fee0-b56b-489a-8ee4-66b2d8616237" providerId="ADAL" clId="{E9FD446A-1B4B-4AC4-8F4A-E252BBCE7D76}" dt="2021-05-18T19:12:08.150" v="439" actId="1076"/>
          <ac:spMkLst>
            <pc:docMk/>
            <pc:sldMk cId="3637280317" sldId="296"/>
            <ac:spMk id="29" creationId="{8FF405BB-5492-4A79-BAB0-FFC5BF152B01}"/>
          </ac:spMkLst>
        </pc:spChg>
        <pc:spChg chg="mod">
          <ac:chgData name="Øivind Urdal" userId="a519fee0-b56b-489a-8ee4-66b2d8616237" providerId="ADAL" clId="{E9FD446A-1B4B-4AC4-8F4A-E252BBCE7D76}" dt="2021-05-18T19:12:08.150" v="439" actId="1076"/>
          <ac:spMkLst>
            <pc:docMk/>
            <pc:sldMk cId="3637280317" sldId="296"/>
            <ac:spMk id="30" creationId="{A701F229-FF8B-419B-84B7-085827648273}"/>
          </ac:spMkLst>
        </pc:spChg>
        <pc:spChg chg="mod">
          <ac:chgData name="Øivind Urdal" userId="a519fee0-b56b-489a-8ee4-66b2d8616237" providerId="ADAL" clId="{E9FD446A-1B4B-4AC4-8F4A-E252BBCE7D76}" dt="2021-05-18T19:12:08.150" v="439" actId="1076"/>
          <ac:spMkLst>
            <pc:docMk/>
            <pc:sldMk cId="3637280317" sldId="296"/>
            <ac:spMk id="31" creationId="{A8F3D3B7-F728-445F-A5CD-402314586029}"/>
          </ac:spMkLst>
        </pc:spChg>
        <pc:spChg chg="mod">
          <ac:chgData name="Øivind Urdal" userId="a519fee0-b56b-489a-8ee4-66b2d8616237" providerId="ADAL" clId="{E9FD446A-1B4B-4AC4-8F4A-E252BBCE7D76}" dt="2021-05-18T19:12:08.150" v="439" actId="1076"/>
          <ac:spMkLst>
            <pc:docMk/>
            <pc:sldMk cId="3637280317" sldId="296"/>
            <ac:spMk id="32" creationId="{6A688AA7-C192-43A9-B693-92F6F5212B13}"/>
          </ac:spMkLst>
        </pc:spChg>
        <pc:spChg chg="mod">
          <ac:chgData name="Øivind Urdal" userId="a519fee0-b56b-489a-8ee4-66b2d8616237" providerId="ADAL" clId="{E9FD446A-1B4B-4AC4-8F4A-E252BBCE7D76}" dt="2021-05-18T19:12:08.150" v="439" actId="1076"/>
          <ac:spMkLst>
            <pc:docMk/>
            <pc:sldMk cId="3637280317" sldId="296"/>
            <ac:spMk id="33" creationId="{9B01E882-5D75-454D-BE34-8628609AE4E8}"/>
          </ac:spMkLst>
        </pc:spChg>
        <pc:spChg chg="mod">
          <ac:chgData name="Øivind Urdal" userId="a519fee0-b56b-489a-8ee4-66b2d8616237" providerId="ADAL" clId="{E9FD446A-1B4B-4AC4-8F4A-E252BBCE7D76}" dt="2021-05-18T19:12:08.150" v="439" actId="1076"/>
          <ac:spMkLst>
            <pc:docMk/>
            <pc:sldMk cId="3637280317" sldId="296"/>
            <ac:spMk id="34" creationId="{8DECD077-7BFF-4911-AA9F-9D3A334D3906}"/>
          </ac:spMkLst>
        </pc:spChg>
        <pc:spChg chg="mod">
          <ac:chgData name="Øivind Urdal" userId="a519fee0-b56b-489a-8ee4-66b2d8616237" providerId="ADAL" clId="{E9FD446A-1B4B-4AC4-8F4A-E252BBCE7D76}" dt="2021-05-18T19:12:19.525" v="440" actId="404"/>
          <ac:spMkLst>
            <pc:docMk/>
            <pc:sldMk cId="3637280317" sldId="296"/>
            <ac:spMk id="77" creationId="{F9FC9FC2-85A0-4AE9-B487-E36F7837DD65}"/>
          </ac:spMkLst>
        </pc:spChg>
        <pc:spChg chg="mod">
          <ac:chgData name="Øivind Urdal" userId="a519fee0-b56b-489a-8ee4-66b2d8616237" providerId="ADAL" clId="{E9FD446A-1B4B-4AC4-8F4A-E252BBCE7D76}" dt="2021-05-18T18:54:42.260" v="359" actId="14100"/>
          <ac:spMkLst>
            <pc:docMk/>
            <pc:sldMk cId="3637280317" sldId="296"/>
            <ac:spMk id="78" creationId="{30A0F4C2-AF5C-4607-A9CD-5D83549C7919}"/>
          </ac:spMkLst>
        </pc:spChg>
        <pc:spChg chg="mod">
          <ac:chgData name="Øivind Urdal" userId="a519fee0-b56b-489a-8ee4-66b2d8616237" providerId="ADAL" clId="{E9FD446A-1B4B-4AC4-8F4A-E252BBCE7D76}" dt="2021-05-18T18:54:34.828" v="358" actId="14100"/>
          <ac:spMkLst>
            <pc:docMk/>
            <pc:sldMk cId="3637280317" sldId="296"/>
            <ac:spMk id="79" creationId="{F0EECC0F-889D-4886-A033-0C29181CE22D}"/>
          </ac:spMkLst>
        </pc:spChg>
        <pc:spChg chg="mod">
          <ac:chgData name="Øivind Urdal" userId="a519fee0-b56b-489a-8ee4-66b2d8616237" providerId="ADAL" clId="{E9FD446A-1B4B-4AC4-8F4A-E252BBCE7D76}" dt="2021-05-18T19:05:23.441" v="379" actId="20577"/>
          <ac:spMkLst>
            <pc:docMk/>
            <pc:sldMk cId="3637280317" sldId="296"/>
            <ac:spMk id="81" creationId="{7D1C1F54-E84A-47D4-9E7D-1D9BED215263}"/>
          </ac:spMkLst>
        </pc:spChg>
        <pc:spChg chg="mod">
          <ac:chgData name="Øivind Urdal" userId="a519fee0-b56b-489a-8ee4-66b2d8616237" providerId="ADAL" clId="{E9FD446A-1B4B-4AC4-8F4A-E252BBCE7D76}" dt="2021-05-18T19:06:20.517" v="390" actId="20577"/>
          <ac:spMkLst>
            <pc:docMk/>
            <pc:sldMk cId="3637280317" sldId="296"/>
            <ac:spMk id="82" creationId="{955B7052-253F-4E41-AC1E-DE7E531561D5}"/>
          </ac:spMkLst>
        </pc:spChg>
        <pc:spChg chg="mod">
          <ac:chgData name="Øivind Urdal" userId="a519fee0-b56b-489a-8ee4-66b2d8616237" providerId="ADAL" clId="{E9FD446A-1B4B-4AC4-8F4A-E252BBCE7D76}" dt="2021-05-18T19:07:37.352" v="405" actId="6549"/>
          <ac:spMkLst>
            <pc:docMk/>
            <pc:sldMk cId="3637280317" sldId="296"/>
            <ac:spMk id="85" creationId="{0C526FE6-55FE-4C07-B63D-CE2A3A34ED9E}"/>
          </ac:spMkLst>
        </pc:spChg>
        <pc:spChg chg="mod">
          <ac:chgData name="Øivind Urdal" userId="a519fee0-b56b-489a-8ee4-66b2d8616237" providerId="ADAL" clId="{E9FD446A-1B4B-4AC4-8F4A-E252BBCE7D76}" dt="2021-05-19T12:50:01.092" v="441" actId="13926"/>
          <ac:spMkLst>
            <pc:docMk/>
            <pc:sldMk cId="3637280317" sldId="296"/>
            <ac:spMk id="86" creationId="{860D9B1F-FA17-4C95-A7D3-BD5BA6BDD18D}"/>
          </ac:spMkLst>
        </pc:spChg>
        <pc:grpChg chg="mod">
          <ac:chgData name="Øivind Urdal" userId="a519fee0-b56b-489a-8ee4-66b2d8616237" providerId="ADAL" clId="{E9FD446A-1B4B-4AC4-8F4A-E252BBCE7D76}" dt="2021-05-18T19:12:08.150" v="439" actId="1076"/>
          <ac:grpSpMkLst>
            <pc:docMk/>
            <pc:sldMk cId="3637280317" sldId="296"/>
            <ac:grpSpMk id="4" creationId="{B96CD28D-4551-4A11-94B8-BC13AA31AB84}"/>
          </ac:grpSpMkLst>
        </pc:grpChg>
        <pc:picChg chg="del">
          <ac:chgData name="Øivind Urdal" userId="a519fee0-b56b-489a-8ee4-66b2d8616237" providerId="ADAL" clId="{E9FD446A-1B4B-4AC4-8F4A-E252BBCE7D76}" dt="2021-05-18T19:11:39.649" v="432" actId="478"/>
          <ac:picMkLst>
            <pc:docMk/>
            <pc:sldMk cId="3637280317" sldId="296"/>
            <ac:picMk id="6" creationId="{54A84DBC-8808-4473-B64B-31BF7BD6A5D3}"/>
          </ac:picMkLst>
        </pc:picChg>
        <pc:picChg chg="mod">
          <ac:chgData name="Øivind Urdal" userId="a519fee0-b56b-489a-8ee4-66b2d8616237" providerId="ADAL" clId="{E9FD446A-1B4B-4AC4-8F4A-E252BBCE7D76}" dt="2021-05-18T19:12:08.150" v="439" actId="1076"/>
          <ac:picMkLst>
            <pc:docMk/>
            <pc:sldMk cId="3637280317" sldId="296"/>
            <ac:picMk id="25" creationId="{229D7E31-9475-499B-9615-11F0CA41D636}"/>
          </ac:picMkLst>
        </pc:picChg>
        <pc:picChg chg="add mod ord">
          <ac:chgData name="Øivind Urdal" userId="a519fee0-b56b-489a-8ee4-66b2d8616237" providerId="ADAL" clId="{E9FD446A-1B4B-4AC4-8F4A-E252BBCE7D76}" dt="2021-05-18T19:12:03.810" v="438" actId="167"/>
          <ac:picMkLst>
            <pc:docMk/>
            <pc:sldMk cId="3637280317" sldId="296"/>
            <ac:picMk id="35" creationId="{597BD242-43FC-4FBF-8A33-26933F1120F7}"/>
          </ac:picMkLst>
        </pc:picChg>
      </pc:sldChg>
      <pc:sldChg chg="addSp delSp modSp mod">
        <pc:chgData name="Øivind Urdal" userId="a519fee0-b56b-489a-8ee4-66b2d8616237" providerId="ADAL" clId="{E9FD446A-1B4B-4AC4-8F4A-E252BBCE7D76}" dt="2021-05-18T19:10:39.006" v="431" actId="167"/>
        <pc:sldMkLst>
          <pc:docMk/>
          <pc:sldMk cId="791329475" sldId="306"/>
        </pc:sldMkLst>
        <pc:spChg chg="mod">
          <ac:chgData name="Øivind Urdal" userId="a519fee0-b56b-489a-8ee4-66b2d8616237" providerId="ADAL" clId="{E9FD446A-1B4B-4AC4-8F4A-E252BBCE7D76}" dt="2021-05-18T19:09:28.226" v="425" actId="20577"/>
          <ac:spMkLst>
            <pc:docMk/>
            <pc:sldMk cId="791329475" sldId="306"/>
            <ac:spMk id="5" creationId="{4DD9C5B5-71F0-462B-AF26-005FA99E5B9B}"/>
          </ac:spMkLst>
        </pc:spChg>
        <pc:picChg chg="add mod ord">
          <ac:chgData name="Øivind Urdal" userId="a519fee0-b56b-489a-8ee4-66b2d8616237" providerId="ADAL" clId="{E9FD446A-1B4B-4AC4-8F4A-E252BBCE7D76}" dt="2021-05-18T19:10:39.006" v="431" actId="167"/>
          <ac:picMkLst>
            <pc:docMk/>
            <pc:sldMk cId="791329475" sldId="306"/>
            <ac:picMk id="6" creationId="{DC46CE0C-16EB-4929-A4A3-185FFB7ADFD9}"/>
          </ac:picMkLst>
        </pc:picChg>
        <pc:picChg chg="del">
          <ac:chgData name="Øivind Urdal" userId="a519fee0-b56b-489a-8ee4-66b2d8616237" providerId="ADAL" clId="{E9FD446A-1B4B-4AC4-8F4A-E252BBCE7D76}" dt="2021-05-18T19:10:17.974" v="426" actId="478"/>
          <ac:picMkLst>
            <pc:docMk/>
            <pc:sldMk cId="791329475" sldId="306"/>
            <ac:picMk id="11" creationId="{7010A67C-F21D-7D4F-AEB4-772A41CC03D3}"/>
          </ac:picMkLst>
        </pc:picChg>
      </pc:sldChg>
      <pc:sldChg chg="modSp mod">
        <pc:chgData name="Øivind Urdal" userId="a519fee0-b56b-489a-8ee4-66b2d8616237" providerId="ADAL" clId="{E9FD446A-1B4B-4AC4-8F4A-E252BBCE7D76}" dt="2021-05-19T12:50:50.663" v="445" actId="20577"/>
        <pc:sldMkLst>
          <pc:docMk/>
          <pc:sldMk cId="3616115545" sldId="310"/>
        </pc:sldMkLst>
        <pc:spChg chg="mod">
          <ac:chgData name="Øivind Urdal" userId="a519fee0-b56b-489a-8ee4-66b2d8616237" providerId="ADAL" clId="{E9FD446A-1B4B-4AC4-8F4A-E252BBCE7D76}" dt="2021-05-19T12:50:46.490" v="443" actId="20577"/>
          <ac:spMkLst>
            <pc:docMk/>
            <pc:sldMk cId="3616115545" sldId="310"/>
            <ac:spMk id="15" creationId="{A1BF3560-5275-41CD-821C-87ABB5205317}"/>
          </ac:spMkLst>
        </pc:spChg>
        <pc:spChg chg="mod">
          <ac:chgData name="Øivind Urdal" userId="a519fee0-b56b-489a-8ee4-66b2d8616237" providerId="ADAL" clId="{E9FD446A-1B4B-4AC4-8F4A-E252BBCE7D76}" dt="2021-05-19T12:50:50.663" v="445" actId="20577"/>
          <ac:spMkLst>
            <pc:docMk/>
            <pc:sldMk cId="3616115545" sldId="310"/>
            <ac:spMk id="16" creationId="{B8F4430B-414B-491D-A85C-EF5F23A258E3}"/>
          </ac:spMkLst>
        </pc:spChg>
      </pc:sldChg>
      <pc:sldChg chg="addSp delSp modSp del mod">
        <pc:chgData name="Øivind Urdal" userId="a519fee0-b56b-489a-8ee4-66b2d8616237" providerId="ADAL" clId="{E9FD446A-1B4B-4AC4-8F4A-E252BBCE7D76}" dt="2021-05-18T18:27:01.323" v="60" actId="47"/>
        <pc:sldMkLst>
          <pc:docMk/>
          <pc:sldMk cId="3722935767" sldId="1731651308"/>
        </pc:sldMkLst>
        <pc:spChg chg="add del mod">
          <ac:chgData name="Øivind Urdal" userId="a519fee0-b56b-489a-8ee4-66b2d8616237" providerId="ADAL" clId="{E9FD446A-1B4B-4AC4-8F4A-E252BBCE7D76}" dt="2021-05-18T18:23:34.450" v="32" actId="478"/>
          <ac:spMkLst>
            <pc:docMk/>
            <pc:sldMk cId="3722935767" sldId="1731651308"/>
            <ac:spMk id="3" creationId="{BCB80868-B2A2-0A47-9560-6A50140E2D0A}"/>
          </ac:spMkLst>
        </pc:spChg>
        <pc:spChg chg="add del mod">
          <ac:chgData name="Øivind Urdal" userId="a519fee0-b56b-489a-8ee4-66b2d8616237" providerId="ADAL" clId="{E9FD446A-1B4B-4AC4-8F4A-E252BBCE7D76}" dt="2021-05-18T18:23:34.450" v="32" actId="478"/>
          <ac:spMkLst>
            <pc:docMk/>
            <pc:sldMk cId="3722935767" sldId="1731651308"/>
            <ac:spMk id="4" creationId="{0AC16582-4930-8342-BE0D-C96333CFF41E}"/>
          </ac:spMkLst>
        </pc:spChg>
        <pc:spChg chg="del">
          <ac:chgData name="Øivind Urdal" userId="a519fee0-b56b-489a-8ee4-66b2d8616237" providerId="ADAL" clId="{E9FD446A-1B4B-4AC4-8F4A-E252BBCE7D76}" dt="2021-05-18T18:19:24.051" v="6" actId="478"/>
          <ac:spMkLst>
            <pc:docMk/>
            <pc:sldMk cId="3722935767" sldId="1731651308"/>
            <ac:spMk id="5" creationId="{39F40A60-F239-0641-B1DF-5EA59A8E9205}"/>
          </ac:spMkLst>
        </pc:spChg>
        <pc:spChg chg="del">
          <ac:chgData name="Øivind Urdal" userId="a519fee0-b56b-489a-8ee4-66b2d8616237" providerId="ADAL" clId="{E9FD446A-1B4B-4AC4-8F4A-E252BBCE7D76}" dt="2021-05-18T18:19:28.585" v="7" actId="478"/>
          <ac:spMkLst>
            <pc:docMk/>
            <pc:sldMk cId="3722935767" sldId="1731651308"/>
            <ac:spMk id="6" creationId="{02E39CED-F8D2-B141-B3D6-882DB1EE52A6}"/>
          </ac:spMkLst>
        </pc:spChg>
        <pc:spChg chg="del mod">
          <ac:chgData name="Øivind Urdal" userId="a519fee0-b56b-489a-8ee4-66b2d8616237" providerId="ADAL" clId="{E9FD446A-1B4B-4AC4-8F4A-E252BBCE7D76}" dt="2021-05-18T18:23:38.839" v="33" actId="478"/>
          <ac:spMkLst>
            <pc:docMk/>
            <pc:sldMk cId="3722935767" sldId="1731651308"/>
            <ac:spMk id="7" creationId="{FA198C27-B443-B64E-92B3-560525790B48}"/>
          </ac:spMkLst>
        </pc:spChg>
        <pc:spChg chg="del mod">
          <ac:chgData name="Øivind Urdal" userId="a519fee0-b56b-489a-8ee4-66b2d8616237" providerId="ADAL" clId="{E9FD446A-1B4B-4AC4-8F4A-E252BBCE7D76}" dt="2021-05-18T18:23:38.839" v="33" actId="478"/>
          <ac:spMkLst>
            <pc:docMk/>
            <pc:sldMk cId="3722935767" sldId="1731651308"/>
            <ac:spMk id="8" creationId="{CA60EF14-6122-494E-9378-2C1C558441AF}"/>
          </ac:spMkLst>
        </pc:spChg>
        <pc:spChg chg="add del mod">
          <ac:chgData name="Øivind Urdal" userId="a519fee0-b56b-489a-8ee4-66b2d8616237" providerId="ADAL" clId="{E9FD446A-1B4B-4AC4-8F4A-E252BBCE7D76}" dt="2021-05-18T18:19:46.392" v="9" actId="478"/>
          <ac:spMkLst>
            <pc:docMk/>
            <pc:sldMk cId="3722935767" sldId="1731651308"/>
            <ac:spMk id="10" creationId="{5F9DC5E3-5720-4EFF-848B-BDB6B87F9832}"/>
          </ac:spMkLst>
        </pc:spChg>
        <pc:spChg chg="add del mod">
          <ac:chgData name="Øivind Urdal" userId="a519fee0-b56b-489a-8ee4-66b2d8616237" providerId="ADAL" clId="{E9FD446A-1B4B-4AC4-8F4A-E252BBCE7D76}" dt="2021-05-18T18:19:55.479" v="10" actId="478"/>
          <ac:spMkLst>
            <pc:docMk/>
            <pc:sldMk cId="3722935767" sldId="1731651308"/>
            <ac:spMk id="12" creationId="{88F19E40-F31A-4A64-BE85-1F8ADC1FD9C3}"/>
          </ac:spMkLst>
        </pc:spChg>
        <pc:spChg chg="add del mod">
          <ac:chgData name="Øivind Urdal" userId="a519fee0-b56b-489a-8ee4-66b2d8616237" providerId="ADAL" clId="{E9FD446A-1B4B-4AC4-8F4A-E252BBCE7D76}" dt="2021-05-18T18:23:20.972" v="28" actId="478"/>
          <ac:spMkLst>
            <pc:docMk/>
            <pc:sldMk cId="3722935767" sldId="1731651308"/>
            <ac:spMk id="19" creationId="{9F27A6F5-FEA7-4333-9B81-4F92B6963565}"/>
          </ac:spMkLst>
        </pc:spChg>
        <pc:spChg chg="add del mod">
          <ac:chgData name="Øivind Urdal" userId="a519fee0-b56b-489a-8ee4-66b2d8616237" providerId="ADAL" clId="{E9FD446A-1B4B-4AC4-8F4A-E252BBCE7D76}" dt="2021-05-18T18:23:20.972" v="28" actId="478"/>
          <ac:spMkLst>
            <pc:docMk/>
            <pc:sldMk cId="3722935767" sldId="1731651308"/>
            <ac:spMk id="21" creationId="{5E6BA89D-85BA-4BC5-8410-9D102A4B40A0}"/>
          </ac:spMkLst>
        </pc:spChg>
        <pc:spChg chg="add mod">
          <ac:chgData name="Øivind Urdal" userId="a519fee0-b56b-489a-8ee4-66b2d8616237" providerId="ADAL" clId="{E9FD446A-1B4B-4AC4-8F4A-E252BBCE7D76}" dt="2021-05-18T18:26:08.943" v="56" actId="1076"/>
          <ac:spMkLst>
            <pc:docMk/>
            <pc:sldMk cId="3722935767" sldId="1731651308"/>
            <ac:spMk id="24" creationId="{FF11C07D-C366-4A42-B304-B54FFD103CA7}"/>
          </ac:spMkLst>
        </pc:spChg>
        <pc:spChg chg="add del mod">
          <ac:chgData name="Øivind Urdal" userId="a519fee0-b56b-489a-8ee4-66b2d8616237" providerId="ADAL" clId="{E9FD446A-1B4B-4AC4-8F4A-E252BBCE7D76}" dt="2021-05-18T18:25:41.804" v="47" actId="478"/>
          <ac:spMkLst>
            <pc:docMk/>
            <pc:sldMk cId="3722935767" sldId="1731651308"/>
            <ac:spMk id="26" creationId="{CABF4DC9-78F7-47A3-B55B-DC4928416A2C}"/>
          </ac:spMkLst>
        </pc:spChg>
        <pc:spChg chg="add del mod">
          <ac:chgData name="Øivind Urdal" userId="a519fee0-b56b-489a-8ee4-66b2d8616237" providerId="ADAL" clId="{E9FD446A-1B4B-4AC4-8F4A-E252BBCE7D76}" dt="2021-05-18T18:24:30.387" v="38" actId="478"/>
          <ac:spMkLst>
            <pc:docMk/>
            <pc:sldMk cId="3722935767" sldId="1731651308"/>
            <ac:spMk id="27" creationId="{16EA24D5-1E75-465E-AFE4-3FCABFD2F94D}"/>
          </ac:spMkLst>
        </pc:spChg>
        <pc:spChg chg="add del mod">
          <ac:chgData name="Øivind Urdal" userId="a519fee0-b56b-489a-8ee4-66b2d8616237" providerId="ADAL" clId="{E9FD446A-1B4B-4AC4-8F4A-E252BBCE7D76}" dt="2021-05-18T18:24:30.387" v="38" actId="478"/>
          <ac:spMkLst>
            <pc:docMk/>
            <pc:sldMk cId="3722935767" sldId="1731651308"/>
            <ac:spMk id="28" creationId="{2CED9888-3F58-4BAF-B5B6-91FAB7DE163B}"/>
          </ac:spMkLst>
        </pc:spChg>
        <pc:spChg chg="add mod">
          <ac:chgData name="Øivind Urdal" userId="a519fee0-b56b-489a-8ee4-66b2d8616237" providerId="ADAL" clId="{E9FD446A-1B4B-4AC4-8F4A-E252BBCE7D76}" dt="2021-05-18T18:25:08.397" v="41"/>
          <ac:spMkLst>
            <pc:docMk/>
            <pc:sldMk cId="3722935767" sldId="1731651308"/>
            <ac:spMk id="29" creationId="{ED1B86E2-FF53-4A64-AE5B-7DED2F1740DE}"/>
          </ac:spMkLst>
        </pc:spChg>
        <pc:spChg chg="add mod">
          <ac:chgData name="Øivind Urdal" userId="a519fee0-b56b-489a-8ee4-66b2d8616237" providerId="ADAL" clId="{E9FD446A-1B4B-4AC4-8F4A-E252BBCE7D76}" dt="2021-05-18T18:25:08.397" v="41"/>
          <ac:spMkLst>
            <pc:docMk/>
            <pc:sldMk cId="3722935767" sldId="1731651308"/>
            <ac:spMk id="30" creationId="{FF9FF378-C634-43C6-A045-FE874F44D52D}"/>
          </ac:spMkLst>
        </pc:spChg>
        <pc:picChg chg="add del mod">
          <ac:chgData name="Øivind Urdal" userId="a519fee0-b56b-489a-8ee4-66b2d8616237" providerId="ADAL" clId="{E9FD446A-1B4B-4AC4-8F4A-E252BBCE7D76}" dt="2021-05-18T18:23:28.629" v="30" actId="1076"/>
          <ac:picMkLst>
            <pc:docMk/>
            <pc:sldMk cId="3722935767" sldId="1731651308"/>
            <ac:picMk id="15" creationId="{74EF75E0-0ECE-40D8-B6CC-5F9893F16F6E}"/>
          </ac:picMkLst>
        </pc:picChg>
        <pc:picChg chg="del">
          <ac:chgData name="Øivind Urdal" userId="a519fee0-b56b-489a-8ee4-66b2d8616237" providerId="ADAL" clId="{E9FD446A-1B4B-4AC4-8F4A-E252BBCE7D76}" dt="2021-05-18T18:19:24.051" v="6" actId="478"/>
          <ac:picMkLst>
            <pc:docMk/>
            <pc:sldMk cId="3722935767" sldId="1731651308"/>
            <ac:picMk id="18" creationId="{58B4FA2D-5717-4A51-9E5C-E77750E9004D}"/>
          </ac:picMkLst>
        </pc:picChg>
        <pc:picChg chg="del mod">
          <ac:chgData name="Øivind Urdal" userId="a519fee0-b56b-489a-8ee4-66b2d8616237" providerId="ADAL" clId="{E9FD446A-1B4B-4AC4-8F4A-E252BBCE7D76}" dt="2021-05-18T18:24:30.387" v="38" actId="478"/>
          <ac:picMkLst>
            <pc:docMk/>
            <pc:sldMk cId="3722935767" sldId="1731651308"/>
            <ac:picMk id="22" creationId="{6EF70113-3918-4FCD-93C1-71599C6485C8}"/>
          </ac:picMkLst>
        </pc:picChg>
        <pc:cxnChg chg="add del mod">
          <ac:chgData name="Øivind Urdal" userId="a519fee0-b56b-489a-8ee4-66b2d8616237" providerId="ADAL" clId="{E9FD446A-1B4B-4AC4-8F4A-E252BBCE7D76}" dt="2021-05-18T18:23:34.450" v="32" actId="478"/>
          <ac:cxnSpMkLst>
            <pc:docMk/>
            <pc:sldMk cId="3722935767" sldId="1731651308"/>
            <ac:cxnSpMk id="14" creationId="{83B37BBA-A973-924C-B415-846C4A0E76D0}"/>
          </ac:cxnSpMkLst>
        </pc:cxnChg>
        <pc:cxnChg chg="del mod">
          <ac:chgData name="Øivind Urdal" userId="a519fee0-b56b-489a-8ee4-66b2d8616237" providerId="ADAL" clId="{E9FD446A-1B4B-4AC4-8F4A-E252BBCE7D76}" dt="2021-05-18T18:20:21.272" v="13" actId="478"/>
          <ac:cxnSpMkLst>
            <pc:docMk/>
            <pc:sldMk cId="3722935767" sldId="1731651308"/>
            <ac:cxnSpMk id="17" creationId="{C94AB34A-7FD0-1F42-9DAA-FBE9E1FF3811}"/>
          </ac:cxnSpMkLst>
        </pc:cxnChg>
      </pc:sldChg>
      <pc:sldChg chg="modSp mod">
        <pc:chgData name="Øivind Urdal" userId="a519fee0-b56b-489a-8ee4-66b2d8616237" providerId="ADAL" clId="{E9FD446A-1B4B-4AC4-8F4A-E252BBCE7D76}" dt="2021-05-20T07:11:16.031" v="465" actId="207"/>
        <pc:sldMkLst>
          <pc:docMk/>
          <pc:sldMk cId="3072571219" sldId="1731651312"/>
        </pc:sldMkLst>
        <pc:spChg chg="mod">
          <ac:chgData name="Øivind Urdal" userId="a519fee0-b56b-489a-8ee4-66b2d8616237" providerId="ADAL" clId="{E9FD446A-1B4B-4AC4-8F4A-E252BBCE7D76}" dt="2021-05-20T07:10:50.743" v="461" actId="1076"/>
          <ac:spMkLst>
            <pc:docMk/>
            <pc:sldMk cId="3072571219" sldId="1731651312"/>
            <ac:spMk id="23" creationId="{FF871E11-DB6E-D440-A615-80F2B4406387}"/>
          </ac:spMkLst>
        </pc:spChg>
        <pc:spChg chg="mod">
          <ac:chgData name="Øivind Urdal" userId="a519fee0-b56b-489a-8ee4-66b2d8616237" providerId="ADAL" clId="{E9FD446A-1B4B-4AC4-8F4A-E252BBCE7D76}" dt="2021-05-20T07:11:16.031" v="465" actId="207"/>
          <ac:spMkLst>
            <pc:docMk/>
            <pc:sldMk cId="3072571219" sldId="1731651312"/>
            <ac:spMk id="57" creationId="{889DD67A-3ABC-BC4E-85A4-114A578D2CB8}"/>
          </ac:spMkLst>
        </pc:spChg>
        <pc:spChg chg="mod">
          <ac:chgData name="Øivind Urdal" userId="a519fee0-b56b-489a-8ee4-66b2d8616237" providerId="ADAL" clId="{E9FD446A-1B4B-4AC4-8F4A-E252BBCE7D76}" dt="2021-05-20T07:10:57.381" v="462" actId="108"/>
          <ac:spMkLst>
            <pc:docMk/>
            <pc:sldMk cId="3072571219" sldId="1731651312"/>
            <ac:spMk id="61" creationId="{0DF581DA-86DF-384C-BB72-80927CA79CBA}"/>
          </ac:spMkLst>
        </pc:spChg>
      </pc:sldChg>
      <pc:sldChg chg="addSp delSp modSp add del mod setBg modClrScheme chgLayout">
        <pc:chgData name="Øivind Urdal" userId="a519fee0-b56b-489a-8ee4-66b2d8616237" providerId="ADAL" clId="{E9FD446A-1B4B-4AC4-8F4A-E252BBCE7D76}" dt="2021-05-20T09:57:18.225" v="495" actId="47"/>
        <pc:sldMkLst>
          <pc:docMk/>
          <pc:sldMk cId="1520389289" sldId="1731651315"/>
        </pc:sldMkLst>
        <pc:spChg chg="mod ord">
          <ac:chgData name="Øivind Urdal" userId="a519fee0-b56b-489a-8ee4-66b2d8616237" providerId="ADAL" clId="{E9FD446A-1B4B-4AC4-8F4A-E252BBCE7D76}" dt="2021-05-18T18:31:29.684" v="96" actId="26606"/>
          <ac:spMkLst>
            <pc:docMk/>
            <pc:sldMk cId="1520389289" sldId="1731651315"/>
            <ac:spMk id="2" creationId="{D3F3A270-38A2-4001-B08A-F2B1878C916B}"/>
          </ac:spMkLst>
        </pc:spChg>
        <pc:spChg chg="add del mod ord">
          <ac:chgData name="Øivind Urdal" userId="a519fee0-b56b-489a-8ee4-66b2d8616237" providerId="ADAL" clId="{E9FD446A-1B4B-4AC4-8F4A-E252BBCE7D76}" dt="2021-05-18T18:30:56.816" v="94" actId="26606"/>
          <ac:spMkLst>
            <pc:docMk/>
            <pc:sldMk cId="1520389289" sldId="1731651315"/>
            <ac:spMk id="3" creationId="{84FAD6F8-A253-4704-95C0-F7E15D7321EE}"/>
          </ac:spMkLst>
        </pc:spChg>
        <pc:spChg chg="add del">
          <ac:chgData name="Øivind Urdal" userId="a519fee0-b56b-489a-8ee4-66b2d8616237" providerId="ADAL" clId="{E9FD446A-1B4B-4AC4-8F4A-E252BBCE7D76}" dt="2021-05-18T18:29:51.034" v="87" actId="26606"/>
          <ac:spMkLst>
            <pc:docMk/>
            <pc:sldMk cId="1520389289" sldId="1731651315"/>
            <ac:spMk id="6" creationId="{256B2C21-A230-48C0-8DF1-C46611373C44}"/>
          </ac:spMkLst>
        </pc:spChg>
        <pc:spChg chg="add del">
          <ac:chgData name="Øivind Urdal" userId="a519fee0-b56b-489a-8ee4-66b2d8616237" providerId="ADAL" clId="{E9FD446A-1B4B-4AC4-8F4A-E252BBCE7D76}" dt="2021-05-18T18:29:51.034" v="87" actId="26606"/>
          <ac:spMkLst>
            <pc:docMk/>
            <pc:sldMk cId="1520389289" sldId="1731651315"/>
            <ac:spMk id="7" creationId="{3847E18C-932D-4C95-AABA-FEC7C9499AD7}"/>
          </ac:spMkLst>
        </pc:spChg>
        <pc:spChg chg="add del">
          <ac:chgData name="Øivind Urdal" userId="a519fee0-b56b-489a-8ee4-66b2d8616237" providerId="ADAL" clId="{E9FD446A-1B4B-4AC4-8F4A-E252BBCE7D76}" dt="2021-05-18T18:29:51.034" v="87" actId="26606"/>
          <ac:spMkLst>
            <pc:docMk/>
            <pc:sldMk cId="1520389289" sldId="1731651315"/>
            <ac:spMk id="8" creationId="{3150CB11-0C61-439E-910F-5787759E72A0}"/>
          </ac:spMkLst>
        </pc:spChg>
        <pc:spChg chg="add del">
          <ac:chgData name="Øivind Urdal" userId="a519fee0-b56b-489a-8ee4-66b2d8616237" providerId="ADAL" clId="{E9FD446A-1B4B-4AC4-8F4A-E252BBCE7D76}" dt="2021-05-18T18:29:51.034" v="87" actId="26606"/>
          <ac:spMkLst>
            <pc:docMk/>
            <pc:sldMk cId="1520389289" sldId="1731651315"/>
            <ac:spMk id="9" creationId="{BACC6370-2D7E-4714-9D71-7542949D7D5D}"/>
          </ac:spMkLst>
        </pc:spChg>
        <pc:spChg chg="mod">
          <ac:chgData name="Øivind Urdal" userId="a519fee0-b56b-489a-8ee4-66b2d8616237" providerId="ADAL" clId="{E9FD446A-1B4B-4AC4-8F4A-E252BBCE7D76}" dt="2021-05-18T18:27:57.448" v="70"/>
          <ac:spMkLst>
            <pc:docMk/>
            <pc:sldMk cId="1520389289" sldId="1731651315"/>
            <ac:spMk id="12" creationId="{0A65B3FB-E7DE-4239-9954-8640EFC71E2B}"/>
          </ac:spMkLst>
        </pc:spChg>
        <pc:spChg chg="add del">
          <ac:chgData name="Øivind Urdal" userId="a519fee0-b56b-489a-8ee4-66b2d8616237" providerId="ADAL" clId="{E9FD446A-1B4B-4AC4-8F4A-E252BBCE7D76}" dt="2021-05-18T18:29:51.034" v="87" actId="26606"/>
          <ac:spMkLst>
            <pc:docMk/>
            <pc:sldMk cId="1520389289" sldId="1731651315"/>
            <ac:spMk id="21" creationId="{43F8A58B-5155-44CE-A5FF-7647B47D0A7A}"/>
          </ac:spMkLst>
        </pc:spChg>
        <pc:spChg chg="add del">
          <ac:chgData name="Øivind Urdal" userId="a519fee0-b56b-489a-8ee4-66b2d8616237" providerId="ADAL" clId="{E9FD446A-1B4B-4AC4-8F4A-E252BBCE7D76}" dt="2021-05-18T18:29:51.034" v="87" actId="26606"/>
          <ac:spMkLst>
            <pc:docMk/>
            <pc:sldMk cId="1520389289" sldId="1731651315"/>
            <ac:spMk id="22" creationId="{443F2ACA-E6D6-4028-82DD-F03C262D5DE6}"/>
          </ac:spMkLst>
        </pc:spChg>
        <pc:spChg chg="add del">
          <ac:chgData name="Øivind Urdal" userId="a519fee0-b56b-489a-8ee4-66b2d8616237" providerId="ADAL" clId="{E9FD446A-1B4B-4AC4-8F4A-E252BBCE7D76}" dt="2021-05-18T18:29:54.647" v="89" actId="26606"/>
          <ac:spMkLst>
            <pc:docMk/>
            <pc:sldMk cId="1520389289" sldId="1731651315"/>
            <ac:spMk id="24" creationId="{B50AB553-2A96-4A92-96F2-93548E096954}"/>
          </ac:spMkLst>
        </pc:spChg>
        <pc:spChg chg="add del">
          <ac:chgData name="Øivind Urdal" userId="a519fee0-b56b-489a-8ee4-66b2d8616237" providerId="ADAL" clId="{E9FD446A-1B4B-4AC4-8F4A-E252BBCE7D76}" dt="2021-05-18T18:30:35.464" v="93" actId="26606"/>
          <ac:spMkLst>
            <pc:docMk/>
            <pc:sldMk cId="1520389289" sldId="1731651315"/>
            <ac:spMk id="27" creationId="{6A1473A6-3F22-483E-8A30-80B9D2B14592}"/>
          </ac:spMkLst>
        </pc:spChg>
        <pc:spChg chg="add del">
          <ac:chgData name="Øivind Urdal" userId="a519fee0-b56b-489a-8ee4-66b2d8616237" providerId="ADAL" clId="{E9FD446A-1B4B-4AC4-8F4A-E252BBCE7D76}" dt="2021-05-18T18:36:02.603" v="100" actId="26606"/>
          <ac:spMkLst>
            <pc:docMk/>
            <pc:sldMk cId="1520389289" sldId="1731651315"/>
            <ac:spMk id="34" creationId="{2215C6C6-E45C-4179-9FC1-E8A4C1D47430}"/>
          </ac:spMkLst>
        </pc:spChg>
        <pc:spChg chg="add del">
          <ac:chgData name="Øivind Urdal" userId="a519fee0-b56b-489a-8ee4-66b2d8616237" providerId="ADAL" clId="{E9FD446A-1B4B-4AC4-8F4A-E252BBCE7D76}" dt="2021-05-18T18:31:29.684" v="96" actId="26606"/>
          <ac:spMkLst>
            <pc:docMk/>
            <pc:sldMk cId="1520389289" sldId="1731651315"/>
            <ac:spMk id="37" creationId="{6C4028FD-8BAA-4A19-BFDE-594D991B7552}"/>
          </ac:spMkLst>
        </pc:spChg>
        <pc:spChg chg="add del">
          <ac:chgData name="Øivind Urdal" userId="a519fee0-b56b-489a-8ee4-66b2d8616237" providerId="ADAL" clId="{E9FD446A-1B4B-4AC4-8F4A-E252BBCE7D76}" dt="2021-05-18T18:36:02.603" v="100" actId="26606"/>
          <ac:spMkLst>
            <pc:docMk/>
            <pc:sldMk cId="1520389289" sldId="1731651315"/>
            <ac:spMk id="43" creationId="{3776B14B-F2F4-4825-8DA8-8C7A0F2B3960}"/>
          </ac:spMkLst>
        </pc:spChg>
        <pc:grpChg chg="del mod">
          <ac:chgData name="Øivind Urdal" userId="a519fee0-b56b-489a-8ee4-66b2d8616237" providerId="ADAL" clId="{E9FD446A-1B4B-4AC4-8F4A-E252BBCE7D76}" dt="2021-05-18T18:29:04.547" v="84" actId="478"/>
          <ac:grpSpMkLst>
            <pc:docMk/>
            <pc:sldMk cId="1520389289" sldId="1731651315"/>
            <ac:grpSpMk id="20" creationId="{8D93C52A-CC7F-4454-B5FB-8EDC5E15D5E7}"/>
          </ac:grpSpMkLst>
        </pc:grpChg>
        <pc:grpChg chg="add del">
          <ac:chgData name="Øivind Urdal" userId="a519fee0-b56b-489a-8ee4-66b2d8616237" providerId="ADAL" clId="{E9FD446A-1B4B-4AC4-8F4A-E252BBCE7D76}" dt="2021-05-18T18:30:35.464" v="93" actId="26606"/>
          <ac:grpSpMkLst>
            <pc:docMk/>
            <pc:sldMk cId="1520389289" sldId="1731651315"/>
            <ac:grpSpMk id="28" creationId="{AA1375E3-3E53-4D75-BAB7-E5929BFCB25F}"/>
          </ac:grpSpMkLst>
        </pc:grpChg>
        <pc:grpChg chg="add del">
          <ac:chgData name="Øivind Urdal" userId="a519fee0-b56b-489a-8ee4-66b2d8616237" providerId="ADAL" clId="{E9FD446A-1B4B-4AC4-8F4A-E252BBCE7D76}" dt="2021-05-18T18:36:02.603" v="100" actId="26606"/>
          <ac:grpSpMkLst>
            <pc:docMk/>
            <pc:sldMk cId="1520389289" sldId="1731651315"/>
            <ac:grpSpMk id="39" creationId="{5FE9FE4C-C9E0-4C54-8010-EA9D29CD4D59}"/>
          </ac:grpSpMkLst>
        </pc:grpChg>
        <pc:graphicFrameChg chg="add del">
          <ac:chgData name="Øivind Urdal" userId="a519fee0-b56b-489a-8ee4-66b2d8616237" providerId="ADAL" clId="{E9FD446A-1B4B-4AC4-8F4A-E252BBCE7D76}" dt="2021-05-18T18:29:51.034" v="87" actId="26606"/>
          <ac:graphicFrameMkLst>
            <pc:docMk/>
            <pc:sldMk cId="1520389289" sldId="1731651315"/>
            <ac:graphicFrameMk id="5" creationId="{1F3B58BB-EE4D-4FCE-8321-FE1CD833ED0B}"/>
          </ac:graphicFrameMkLst>
        </pc:graphicFrameChg>
        <pc:graphicFrameChg chg="add del">
          <ac:chgData name="Øivind Urdal" userId="a519fee0-b56b-489a-8ee4-66b2d8616237" providerId="ADAL" clId="{E9FD446A-1B4B-4AC4-8F4A-E252BBCE7D76}" dt="2021-05-18T18:29:54.647" v="89" actId="26606"/>
          <ac:graphicFrameMkLst>
            <pc:docMk/>
            <pc:sldMk cId="1520389289" sldId="1731651315"/>
            <ac:graphicFrameMk id="25" creationId="{95834CB5-70CA-42B2-9382-D49274068EF3}"/>
          </ac:graphicFrameMkLst>
        </pc:graphicFrameChg>
        <pc:graphicFrameChg chg="add del">
          <ac:chgData name="Øivind Urdal" userId="a519fee0-b56b-489a-8ee4-66b2d8616237" providerId="ADAL" clId="{E9FD446A-1B4B-4AC4-8F4A-E252BBCE7D76}" dt="2021-05-18T18:30:16.358" v="91" actId="26606"/>
          <ac:graphicFrameMkLst>
            <pc:docMk/>
            <pc:sldMk cId="1520389289" sldId="1731651315"/>
            <ac:graphicFrameMk id="26" creationId="{A3827326-E873-458A-A114-BB0420F816E6}"/>
          </ac:graphicFrameMkLst>
        </pc:graphicFrameChg>
        <pc:graphicFrameChg chg="add mod modGraphic">
          <ac:chgData name="Øivind Urdal" userId="a519fee0-b56b-489a-8ee4-66b2d8616237" providerId="ADAL" clId="{E9FD446A-1B4B-4AC4-8F4A-E252BBCE7D76}" dt="2021-05-18T18:49:35.212" v="211" actId="113"/>
          <ac:graphicFrameMkLst>
            <pc:docMk/>
            <pc:sldMk cId="1520389289" sldId="1731651315"/>
            <ac:graphicFrameMk id="32" creationId="{A3827326-E873-458A-A114-BB0420F816E6}"/>
          </ac:graphicFrameMkLst>
        </pc:graphicFrameChg>
        <pc:picChg chg="add del">
          <ac:chgData name="Øivind Urdal" userId="a519fee0-b56b-489a-8ee4-66b2d8616237" providerId="ADAL" clId="{E9FD446A-1B4B-4AC4-8F4A-E252BBCE7D76}" dt="2021-05-18T18:29:54.647" v="89" actId="26606"/>
          <ac:picMkLst>
            <pc:docMk/>
            <pc:sldMk cId="1520389289" sldId="1731651315"/>
            <ac:picMk id="23" creationId="{1C1D9074-3E36-4EAD-AAAA-F5107D54DC7B}"/>
          </ac:picMkLst>
        </pc:picChg>
      </pc:sldChg>
      <pc:sldChg chg="addSp delSp modSp new del mod modClrScheme chgLayout">
        <pc:chgData name="Øivind Urdal" userId="a519fee0-b56b-489a-8ee4-66b2d8616237" providerId="ADAL" clId="{E9FD446A-1B4B-4AC4-8F4A-E252BBCE7D76}" dt="2021-05-18T18:47:28.671" v="184" actId="47"/>
        <pc:sldMkLst>
          <pc:docMk/>
          <pc:sldMk cId="1685802275" sldId="1731651316"/>
        </pc:sldMkLst>
        <pc:spChg chg="del mod ord">
          <ac:chgData name="Øivind Urdal" userId="a519fee0-b56b-489a-8ee4-66b2d8616237" providerId="ADAL" clId="{E9FD446A-1B4B-4AC4-8F4A-E252BBCE7D76}" dt="2021-05-18T18:39:52.049" v="102" actId="700"/>
          <ac:spMkLst>
            <pc:docMk/>
            <pc:sldMk cId="1685802275" sldId="1731651316"/>
            <ac:spMk id="2" creationId="{14D736D0-849C-4097-AE29-D864C239587E}"/>
          </ac:spMkLst>
        </pc:spChg>
        <pc:spChg chg="add mod ord">
          <ac:chgData name="Øivind Urdal" userId="a519fee0-b56b-489a-8ee4-66b2d8616237" providerId="ADAL" clId="{E9FD446A-1B4B-4AC4-8F4A-E252BBCE7D76}" dt="2021-05-18T18:39:52.049" v="102" actId="700"/>
          <ac:spMkLst>
            <pc:docMk/>
            <pc:sldMk cId="1685802275" sldId="1731651316"/>
            <ac:spMk id="3" creationId="{15C18437-9228-441E-B755-705AE4A17256}"/>
          </ac:spMkLst>
        </pc:spChg>
        <pc:spChg chg="add mod ord">
          <ac:chgData name="Øivind Urdal" userId="a519fee0-b56b-489a-8ee4-66b2d8616237" providerId="ADAL" clId="{E9FD446A-1B4B-4AC4-8F4A-E252BBCE7D76}" dt="2021-05-18T18:41:06.990" v="113" actId="12"/>
          <ac:spMkLst>
            <pc:docMk/>
            <pc:sldMk cId="1685802275" sldId="1731651316"/>
            <ac:spMk id="4" creationId="{B1BCFD2C-2C19-4A0B-8D3F-96A11EF208DA}"/>
          </ac:spMkLst>
        </pc:spChg>
      </pc:sldChg>
      <pc:sldChg chg="addSp modSp mod">
        <pc:chgData name="Øivind Urdal" userId="a519fee0-b56b-489a-8ee4-66b2d8616237" providerId="ADAL" clId="{E9FD446A-1B4B-4AC4-8F4A-E252BBCE7D76}" dt="2021-05-20T09:38:49.644" v="491" actId="1076"/>
        <pc:sldMkLst>
          <pc:docMk/>
          <pc:sldMk cId="1262267687" sldId="1731651317"/>
        </pc:sldMkLst>
        <pc:picChg chg="mod">
          <ac:chgData name="Øivind Urdal" userId="a519fee0-b56b-489a-8ee4-66b2d8616237" providerId="ADAL" clId="{E9FD446A-1B4B-4AC4-8F4A-E252BBCE7D76}" dt="2021-05-20T09:38:49.644" v="491" actId="1076"/>
          <ac:picMkLst>
            <pc:docMk/>
            <pc:sldMk cId="1262267687" sldId="1731651317"/>
            <ac:picMk id="4" creationId="{A1D4983E-B5C5-41E9-8B78-B7E3CCD1A063}"/>
          </ac:picMkLst>
        </pc:picChg>
        <pc:picChg chg="add mod">
          <ac:chgData name="Øivind Urdal" userId="a519fee0-b56b-489a-8ee4-66b2d8616237" providerId="ADAL" clId="{E9FD446A-1B4B-4AC4-8F4A-E252BBCE7D76}" dt="2021-05-20T09:38:35.235" v="485" actId="931"/>
          <ac:picMkLst>
            <pc:docMk/>
            <pc:sldMk cId="1262267687" sldId="1731651317"/>
            <ac:picMk id="5" creationId="{A1D4983E-B5C5-41E9-8B78-B7E3CCD1A063}"/>
          </ac:picMkLst>
        </pc:picChg>
      </pc:sldChg>
      <pc:sldChg chg="modSp mod">
        <pc:chgData name="Øivind Urdal" userId="a519fee0-b56b-489a-8ee4-66b2d8616237" providerId="ADAL" clId="{E9FD446A-1B4B-4AC4-8F4A-E252BBCE7D76}" dt="2021-05-20T09:50:15.338" v="494" actId="313"/>
        <pc:sldMkLst>
          <pc:docMk/>
          <pc:sldMk cId="1854289040" sldId="1731651318"/>
        </pc:sldMkLst>
        <pc:spChg chg="mod">
          <ac:chgData name="Øivind Urdal" userId="a519fee0-b56b-489a-8ee4-66b2d8616237" providerId="ADAL" clId="{E9FD446A-1B4B-4AC4-8F4A-E252BBCE7D76}" dt="2021-05-20T09:50:15.338" v="494" actId="313"/>
          <ac:spMkLst>
            <pc:docMk/>
            <pc:sldMk cId="1854289040" sldId="1731651318"/>
            <ac:spMk id="4" creationId="{AE901626-4C18-0644-8AE2-ABE1383306F6}"/>
          </ac:spMkLst>
        </pc:spChg>
      </pc:sldChg>
      <pc:sldMasterChg chg="modSldLayout">
        <pc:chgData name="Øivind Urdal" userId="a519fee0-b56b-489a-8ee4-66b2d8616237" providerId="ADAL" clId="{E9FD446A-1B4B-4AC4-8F4A-E252BBCE7D76}" dt="2021-05-18T18:25:02.677" v="40" actId="1076"/>
        <pc:sldMasterMkLst>
          <pc:docMk/>
          <pc:sldMasterMk cId="2866801089" sldId="2147483710"/>
        </pc:sldMasterMkLst>
        <pc:sldLayoutChg chg="addSp delSp modSp mod">
          <pc:chgData name="Øivind Urdal" userId="a519fee0-b56b-489a-8ee4-66b2d8616237" providerId="ADAL" clId="{E9FD446A-1B4B-4AC4-8F4A-E252BBCE7D76}" dt="2021-05-18T18:25:02.677" v="40" actId="1076"/>
          <pc:sldLayoutMkLst>
            <pc:docMk/>
            <pc:sldMasterMk cId="2866801089" sldId="2147483710"/>
            <pc:sldLayoutMk cId="1153090366" sldId="2147483722"/>
          </pc:sldLayoutMkLst>
          <pc:spChg chg="mod">
            <ac:chgData name="Øivind Urdal" userId="a519fee0-b56b-489a-8ee4-66b2d8616237" providerId="ADAL" clId="{E9FD446A-1B4B-4AC4-8F4A-E252BBCE7D76}" dt="2021-05-18T18:17:52.129" v="4" actId="1076"/>
            <ac:spMkLst>
              <pc:docMk/>
              <pc:sldMasterMk cId="2866801089" sldId="2147483710"/>
              <pc:sldLayoutMk cId="1153090366" sldId="2147483722"/>
              <ac:spMk id="2" creationId="{79E01937-B8CC-C94F-9E60-718F491F63C1}"/>
            </ac:spMkLst>
          </pc:spChg>
          <pc:spChg chg="mod">
            <ac:chgData name="Øivind Urdal" userId="a519fee0-b56b-489a-8ee4-66b2d8616237" providerId="ADAL" clId="{E9FD446A-1B4B-4AC4-8F4A-E252BBCE7D76}" dt="2021-05-18T18:22:37.958" v="24" actId="1076"/>
            <ac:spMkLst>
              <pc:docMk/>
              <pc:sldMasterMk cId="2866801089" sldId="2147483710"/>
              <pc:sldLayoutMk cId="1153090366" sldId="2147483722"/>
              <ac:spMk id="3" creationId="{155AAE04-6076-F042-A44E-795AA309A03F}"/>
            </ac:spMkLst>
          </pc:spChg>
          <pc:spChg chg="mod">
            <ac:chgData name="Øivind Urdal" userId="a519fee0-b56b-489a-8ee4-66b2d8616237" providerId="ADAL" clId="{E9FD446A-1B4B-4AC4-8F4A-E252BBCE7D76}" dt="2021-05-18T18:22:45.487" v="25" actId="1076"/>
            <ac:spMkLst>
              <pc:docMk/>
              <pc:sldMasterMk cId="2866801089" sldId="2147483710"/>
              <pc:sldLayoutMk cId="1153090366" sldId="2147483722"/>
              <ac:spMk id="4" creationId="{FD70E925-7586-A040-ACA5-1474F919E4F3}"/>
            </ac:spMkLst>
          </pc:spChg>
          <pc:spChg chg="del">
            <ac:chgData name="Øivind Urdal" userId="a519fee0-b56b-489a-8ee4-66b2d8616237" providerId="ADAL" clId="{E9FD446A-1B4B-4AC4-8F4A-E252BBCE7D76}" dt="2021-05-18T18:17:19.723" v="0" actId="478"/>
            <ac:spMkLst>
              <pc:docMk/>
              <pc:sldMasterMk cId="2866801089" sldId="2147483710"/>
              <pc:sldLayoutMk cId="1153090366" sldId="2147483722"/>
              <ac:spMk id="5" creationId="{76F0DCDD-C0E7-FD42-BD57-99E5AB505108}"/>
            </ac:spMkLst>
          </pc:spChg>
          <pc:spChg chg="mod">
            <ac:chgData name="Øivind Urdal" userId="a519fee0-b56b-489a-8ee4-66b2d8616237" providerId="ADAL" clId="{E9FD446A-1B4B-4AC4-8F4A-E252BBCE7D76}" dt="2021-05-18T18:22:57.893" v="26" actId="1076"/>
            <ac:spMkLst>
              <pc:docMk/>
              <pc:sldMasterMk cId="2866801089" sldId="2147483710"/>
              <pc:sldLayoutMk cId="1153090366" sldId="2147483722"/>
              <ac:spMk id="6" creationId="{6EEC73A5-32FC-134A-BC52-A7264DEBCFFA}"/>
            </ac:spMkLst>
          </pc:spChg>
          <pc:spChg chg="mod">
            <ac:chgData name="Øivind Urdal" userId="a519fee0-b56b-489a-8ee4-66b2d8616237" providerId="ADAL" clId="{E9FD446A-1B4B-4AC4-8F4A-E252BBCE7D76}" dt="2021-05-18T18:22:57.893" v="26" actId="1076"/>
            <ac:spMkLst>
              <pc:docMk/>
              <pc:sldMasterMk cId="2866801089" sldId="2147483710"/>
              <pc:sldLayoutMk cId="1153090366" sldId="2147483722"/>
              <ac:spMk id="8" creationId="{93AF4D67-4EE4-B542-8EDB-6EC117C03CF8}"/>
            </ac:spMkLst>
          </pc:spChg>
          <pc:spChg chg="mod">
            <ac:chgData name="Øivind Urdal" userId="a519fee0-b56b-489a-8ee4-66b2d8616237" providerId="ADAL" clId="{E9FD446A-1B4B-4AC4-8F4A-E252BBCE7D76}" dt="2021-05-18T18:21:30.837" v="17" actId="1076"/>
            <ac:spMkLst>
              <pc:docMk/>
              <pc:sldMasterMk cId="2866801089" sldId="2147483710"/>
              <pc:sldLayoutMk cId="1153090366" sldId="2147483722"/>
              <ac:spMk id="9" creationId="{157B943A-42BF-ED4A-B4FC-41D581D06CEB}"/>
            </ac:spMkLst>
          </pc:spChg>
          <pc:spChg chg="mod">
            <ac:chgData name="Øivind Urdal" userId="a519fee0-b56b-489a-8ee4-66b2d8616237" providerId="ADAL" clId="{E9FD446A-1B4B-4AC4-8F4A-E252BBCE7D76}" dt="2021-05-18T18:21:30.837" v="17" actId="1076"/>
            <ac:spMkLst>
              <pc:docMk/>
              <pc:sldMasterMk cId="2866801089" sldId="2147483710"/>
              <pc:sldLayoutMk cId="1153090366" sldId="2147483722"/>
              <ac:spMk id="10" creationId="{6DDD60C8-0A4A-E747-9C40-5BF6D3540EE5}"/>
            </ac:spMkLst>
          </pc:spChg>
          <pc:spChg chg="del">
            <ac:chgData name="Øivind Urdal" userId="a519fee0-b56b-489a-8ee4-66b2d8616237" providerId="ADAL" clId="{E9FD446A-1B4B-4AC4-8F4A-E252BBCE7D76}" dt="2021-05-18T18:17:22.487" v="1" actId="478"/>
            <ac:spMkLst>
              <pc:docMk/>
              <pc:sldMasterMk cId="2866801089" sldId="2147483710"/>
              <pc:sldLayoutMk cId="1153090366" sldId="2147483722"/>
              <ac:spMk id="11" creationId="{760EB7A0-85AC-2847-B1AE-97141251DE73}"/>
            </ac:spMkLst>
          </pc:spChg>
          <pc:spChg chg="del">
            <ac:chgData name="Øivind Urdal" userId="a519fee0-b56b-489a-8ee4-66b2d8616237" providerId="ADAL" clId="{E9FD446A-1B4B-4AC4-8F4A-E252BBCE7D76}" dt="2021-05-18T18:17:25.856" v="2" actId="478"/>
            <ac:spMkLst>
              <pc:docMk/>
              <pc:sldMasterMk cId="2866801089" sldId="2147483710"/>
              <pc:sldLayoutMk cId="1153090366" sldId="2147483722"/>
              <ac:spMk id="12" creationId="{B0CE3CD1-3931-E546-9CDB-D0DAE779D7C4}"/>
            </ac:spMkLst>
          </pc:spChg>
          <pc:spChg chg="add mod">
            <ac:chgData name="Øivind Urdal" userId="a519fee0-b56b-489a-8ee4-66b2d8616237" providerId="ADAL" clId="{E9FD446A-1B4B-4AC4-8F4A-E252BBCE7D76}" dt="2021-05-18T18:25:02.677" v="40" actId="1076"/>
            <ac:spMkLst>
              <pc:docMk/>
              <pc:sldMasterMk cId="2866801089" sldId="2147483710"/>
              <pc:sldLayoutMk cId="1153090366" sldId="2147483722"/>
              <ac:spMk id="13" creationId="{DAD3B17D-BB3D-41FD-90BB-0BF0DB7B50BA}"/>
            </ac:spMkLst>
          </pc:spChg>
          <pc:spChg chg="add mod">
            <ac:chgData name="Øivind Urdal" userId="a519fee0-b56b-489a-8ee4-66b2d8616237" providerId="ADAL" clId="{E9FD446A-1B4B-4AC4-8F4A-E252BBCE7D76}" dt="2021-05-18T18:25:02.677" v="40" actId="1076"/>
            <ac:spMkLst>
              <pc:docMk/>
              <pc:sldMasterMk cId="2866801089" sldId="2147483710"/>
              <pc:sldLayoutMk cId="1153090366" sldId="2147483722"/>
              <ac:spMk id="14" creationId="{0DCBD3DF-AF59-4750-A5A8-837F3D647F84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F0AE1-10F1-4C0D-8DFF-0F26A89FDE7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F07F-6153-404E-98ED-6685930F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5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Utbytte – Gir det mening å gjennomføre og hvordan skal vi gjennomføre? Hva sitter vi igjen med ved å gjøre dette?</a:t>
            </a:r>
          </a:p>
          <a:p>
            <a:r>
              <a:rPr lang="nb-NO"/>
              <a:t>Styring – Er det viktige aktiviteter eller dokumenter vi mener er essensielle for at prosessen blir vellykket?</a:t>
            </a:r>
          </a:p>
          <a:p>
            <a:r>
              <a:rPr lang="nb-NO"/>
              <a:t>Analyse – Gi mulighet til å kunne analysere prosessene og peke på hva som ikke fungerer og hvorfor</a:t>
            </a:r>
          </a:p>
          <a:p>
            <a:r>
              <a:rPr lang="nb-NO"/>
              <a:t>Feil &amp; Mangler - Er det spesielle aktiviteter og dokumenter som bør være på plass for at vi lykkes oftere?</a:t>
            </a:r>
          </a:p>
          <a:p>
            <a:r>
              <a:rPr lang="nb-NO"/>
              <a:t>Samarbeid – Det skal bli enklere å samarbeide og å føre samtaler rundt prosessene som kjøres når alle snakker samme språk.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FF07F-6153-404E-98ED-6685930F9A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FF07F-6153-404E-98ED-6685930F9A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6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Hva er de viktigste aktivitetene/dokumentene i prosessen?</a:t>
            </a:r>
          </a:p>
          <a:p>
            <a:r>
              <a:rPr lang="nb-NO"/>
              <a:t>Er det noen aktiviteter /dokumenter som er overflødige?</a:t>
            </a:r>
          </a:p>
          <a:p>
            <a:r>
              <a:rPr lang="nb-NO"/>
              <a:t>Ser dere noen forsinkelser eller problemer i prosessen? Kan prosessen endres for å løse dette? Hvordan vil det eventuelt påvirke output?</a:t>
            </a:r>
          </a:p>
          <a:p>
            <a:r>
              <a:rPr lang="nb-NO"/>
              <a:t>Krever noen av punktene for mange eller for mye ressurser?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FF07F-6153-404E-98ED-6685930F9A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Grunnlaget for denne skal allerede være utarbeidet av salg i tilbudspresentasjonen (NY VERSJON AV DENNE KOMMER). </a:t>
            </a:r>
          </a:p>
          <a:p>
            <a:r>
              <a:rPr lang="nb-NO"/>
              <a:t>Vårt ønske er at denne utarbeides av selger og konsulent i </a:t>
            </a:r>
            <a:r>
              <a:rPr lang="nb-NO" err="1"/>
              <a:t>handover</a:t>
            </a:r>
            <a:r>
              <a:rPr lang="nb-NO"/>
              <a:t> for å skape en felles forståelse for prosjektet.</a:t>
            </a:r>
          </a:p>
          <a:p>
            <a:endParaRPr lang="nb-NO"/>
          </a:p>
          <a:p>
            <a:r>
              <a:rPr lang="nb-NO" err="1"/>
              <a:t>Avdleingsboksene</a:t>
            </a:r>
            <a:r>
              <a:rPr lang="nb-NO"/>
              <a:t> kan benyttes til prosesser, avdelinger osv. Avhengig av hvordan prosjektet ditt ser 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04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32804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342102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5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241013-09E9-4FB7-92BC-4BD691F68DEB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19" name="Picture 1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290B82D-8F20-4E02-99F3-67BF38D6A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213CEB-FDE4-4926-8E22-60D318EF1406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E472C-7914-4202-8454-381AA9D209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025224A-05DB-4E8F-A555-C733F2B07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719A2D-6955-4790-9C8B-EFD16C3DA05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5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4373F2-90E6-479D-A7A5-3005884754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B7C855F-9B88-445C-9EE1-9B789F2B8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33E561-F2A1-46EE-B340-6B784314A281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99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E8CC10-5180-4FF2-BF54-F779ED73368E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31" name="Picture 30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9A667A5B-DFB9-4FFE-A19E-03C80FF0A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C593C1-BD16-4770-841A-4CD4B37F5BF8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4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003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4246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521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0986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8366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8938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9085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6644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0374BB-1776-4C3A-AEC1-41101EA85645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3D600EF-E64E-4ADF-8DDA-DF4DAE01E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FB6E7C-CE8C-4AC5-83DF-8185F9688BFA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187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69337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5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4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041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168829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2869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4184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674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6154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443577-A007-493D-9810-75704FCCABF8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75A022F9-EADB-4D87-9579-EA166CE16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5562BF-C9B4-4F4E-91A0-E95897CD98A5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228508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63900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33704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3530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838200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7148973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27098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27098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081044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081044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D3B17D-BB3D-41FD-90BB-0BF0DB7B50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79149" y="275502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CBD3DF-AF59-4750-A5A8-837F3D647F8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379149" y="358458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3090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85470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774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0599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430611" y="2454213"/>
            <a:ext cx="277646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190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90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3294273" y="2454213"/>
            <a:ext cx="277646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7852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7852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6153118" y="2454213"/>
            <a:ext cx="277646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6697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6697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E918D-9BF0-4A9D-A686-9487E3B264AB}"/>
              </a:ext>
            </a:extLst>
          </p:cNvPr>
          <p:cNvSpPr/>
          <p:nvPr userDrawn="1"/>
        </p:nvSpPr>
        <p:spPr>
          <a:xfrm>
            <a:off x="9016062" y="2454213"/>
            <a:ext cx="2776469" cy="318516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8A15A4-1A47-463B-827B-C71C8332C5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9641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3FFBBF-2AD8-411B-A845-07C9C5CBD3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9641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533279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366371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62B895-0B1F-41D1-A30F-A671CFEDD12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7" name="Picture 6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B0601423-38B2-43C5-9124-A9A51ED65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F9F52E-DE22-4376-B332-A1FE606FBC0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722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99094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8664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2313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00993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054670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5796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09916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1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25538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8862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D09878-DD1B-4941-9187-3672BB65D03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6DC820BC-68ED-4D90-AB94-55760B2BD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50BC78-D2C3-4FE4-958D-7ECB08B67213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431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19311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729205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09968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504115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294832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8767" y="2862081"/>
            <a:ext cx="5180686" cy="49491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2548" y="658814"/>
            <a:ext cx="5188625" cy="5076825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icon and inset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714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on who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7999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on icon to add image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335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655021" y="6475478"/>
            <a:ext cx="881960" cy="261225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3">
                <a:solidFill>
                  <a:srgbClr val="003C37"/>
                </a:solidFill>
                <a:latin typeface="Roobert" panose="00000500000000000000" pitchFamily="50" charset="0"/>
              </a:defRPr>
            </a:lvl1pPr>
          </a:lstStyle>
          <a:p>
            <a:fld id="{CA33E492-B2FC-2F46-87E8-F1B7043700E9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51F653-51A2-4A34-A8BC-1AEF59ACFC44}"/>
              </a:ext>
            </a:extLst>
          </p:cNvPr>
          <p:cNvGrpSpPr/>
          <p:nvPr userDrawn="1"/>
        </p:nvGrpSpPr>
        <p:grpSpPr>
          <a:xfrm>
            <a:off x="10315333" y="6385264"/>
            <a:ext cx="1495353" cy="393931"/>
            <a:chOff x="9386635" y="6253539"/>
            <a:chExt cx="1860664" cy="517227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3862" y="6512152"/>
              <a:ext cx="1343437" cy="178519"/>
            </a:xfrm>
            <a:prstGeom prst="rect">
              <a:avLst/>
            </a:prstGeom>
          </p:spPr>
        </p:pic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6635" y="6253539"/>
              <a:ext cx="517227" cy="517227"/>
            </a:xfrm>
            <a:prstGeom prst="rect">
              <a:avLst/>
            </a:prstGeom>
          </p:spPr>
        </p:pic>
      </p:grpSp>
      <p:cxnSp>
        <p:nvCxnSpPr>
          <p:cNvPr id="18" name="Lige forbindelse 17"/>
          <p:cNvCxnSpPr>
            <a:cxnSpLocks/>
          </p:cNvCxnSpPr>
          <p:nvPr userDrawn="1"/>
        </p:nvCxnSpPr>
        <p:spPr>
          <a:xfrm>
            <a:off x="346039" y="6307254"/>
            <a:ext cx="1146464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6346E3A5-DAE6-4A64-B5BC-D54D4A296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58" y="1037971"/>
            <a:ext cx="11459028" cy="5113897"/>
          </a:xfrm>
        </p:spPr>
        <p:txBody>
          <a:bodyPr/>
          <a:lstStyle>
            <a:lvl1pPr>
              <a:defRPr>
                <a:latin typeface="Roobert" panose="00000500000000000000" pitchFamily="50" charset="0"/>
              </a:defRPr>
            </a:lvl1pPr>
            <a:lvl2pPr>
              <a:defRPr>
                <a:latin typeface="Roobert" panose="00000500000000000000" pitchFamily="50" charset="0"/>
              </a:defRPr>
            </a:lvl2pPr>
            <a:lvl3pPr>
              <a:defRPr>
                <a:latin typeface="Roobert" panose="00000500000000000000" pitchFamily="50" charset="0"/>
              </a:defRPr>
            </a:lvl3pPr>
            <a:lvl4pPr>
              <a:defRPr>
                <a:latin typeface="Roobert" panose="00000500000000000000" pitchFamily="50" charset="0"/>
              </a:defRPr>
            </a:lvl4pPr>
            <a:lvl5pPr>
              <a:defRPr>
                <a:latin typeface="Roobert" panose="00000500000000000000" pitchFamily="50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9886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2" pos="206">
          <p15:clr>
            <a:srgbClr val="FBAE40"/>
          </p15:clr>
        </p15:guide>
        <p15:guide id="3" pos="703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1570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17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0928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30091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332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2583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9006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265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930522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465142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1217267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41501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7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7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7456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482408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99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689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504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40730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576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41763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21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9883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28342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3649844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013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798967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19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392788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72429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75201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020548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05502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3A5F9A-4CEE-4B1F-A656-A4C2E3E6B5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60562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3A5F9A-4CEE-4B1F-A656-A4C2E3E6B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E497075-7F49-44F8-AA86-3D733AF50757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3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3" r:id="rId11"/>
    <p:sldLayoutId id="2147483675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61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8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9" r:id="rId36"/>
    <p:sldLayoutId id="2147483751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2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F414-56B9-5646-9FB2-67D62E13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60" y="2020084"/>
            <a:ext cx="7435721" cy="2271259"/>
          </a:xfrm>
        </p:spPr>
        <p:txBody>
          <a:bodyPr>
            <a:noAutofit/>
          </a:bodyPr>
          <a:lstStyle/>
          <a:p>
            <a:r>
              <a:rPr lang="nb-NO" sz="6000">
                <a:latin typeface="Arial" panose="020B0604020202020204" pitchFamily="34" charset="0"/>
                <a:cs typeface="Arial" panose="020B0604020202020204" pitchFamily="34" charset="0"/>
              </a:rPr>
              <a:t>WORKFLOW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32B-89EB-CA4E-8148-46AF72B3DFB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4760" y="4753854"/>
            <a:ext cx="4141528" cy="551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>
                <a:solidFill>
                  <a:srgbClr val="FC8B5F"/>
                </a:solidFill>
              </a:rPr>
              <a:t>OSLO, </a:t>
            </a:r>
            <a:fld id="{4DCC35D1-4F93-9F4B-BEC1-FC6328942D15}" type="datetime4">
              <a:rPr lang="nb-NO" sz="1600" b="1" smtClean="0">
                <a:solidFill>
                  <a:srgbClr val="FC8B5F"/>
                </a:solidFill>
              </a:rPr>
              <a:pPr marL="0" indent="0">
                <a:buNone/>
              </a:pPr>
              <a:t>2. september 2021</a:t>
            </a:fld>
            <a:endParaRPr lang="nb-NO" sz="1600" b="1">
              <a:solidFill>
                <a:srgbClr val="FC8B5F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42B9E3A-1F53-4750-BCCB-3F12AAA9C209}"/>
              </a:ext>
            </a:extLst>
          </p:cNvPr>
          <p:cNvSpPr txBox="1">
            <a:spLocks/>
          </p:cNvSpPr>
          <p:nvPr/>
        </p:nvSpPr>
        <p:spPr>
          <a:xfrm>
            <a:off x="226142" y="224025"/>
            <a:ext cx="7345912" cy="30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>
                <a:solidFill>
                  <a:schemeClr val="bg1"/>
                </a:solidFill>
              </a:rPr>
              <a:t>{NAME} </a:t>
            </a:r>
            <a:r>
              <a:rPr lang="nb-NO" sz="1400" b="1">
                <a:solidFill>
                  <a:schemeClr val="accent6"/>
                </a:solidFill>
              </a:rPr>
              <a:t>//</a:t>
            </a:r>
            <a:r>
              <a:rPr lang="nb-NO" sz="1400">
                <a:solidFill>
                  <a:schemeClr val="bg1"/>
                </a:solidFill>
              </a:rPr>
              <a:t> </a:t>
            </a:r>
            <a:r>
              <a:rPr lang="nb-NO" sz="1400" b="1">
                <a:solidFill>
                  <a:schemeClr val="bg1"/>
                </a:solidFill>
              </a:rPr>
              <a:t>{PNAM}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ACAD9-36C7-461B-AA72-3158660E1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86" b="40622"/>
          <a:stretch/>
        </p:blipFill>
        <p:spPr>
          <a:xfrm>
            <a:off x="10097589" y="126062"/>
            <a:ext cx="1868269" cy="45009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87CCB9-34C1-4E34-B13E-21D7BCCA5955}"/>
              </a:ext>
            </a:extLst>
          </p:cNvPr>
          <p:cNvSpPr txBox="1">
            <a:spLocks/>
          </p:cNvSpPr>
          <p:nvPr/>
        </p:nvSpPr>
        <p:spPr>
          <a:xfrm>
            <a:off x="0" y="949460"/>
            <a:ext cx="3864820" cy="786873"/>
          </a:xfrm>
          <a:prstGeom prst="rect">
            <a:avLst/>
          </a:prstGeom>
          <a:solidFill>
            <a:srgbClr val="FC8B5F"/>
          </a:solidFill>
        </p:spPr>
        <p:txBody>
          <a:bodyPr vert="horz" lIns="720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3600" b="1">
                <a:solidFill>
                  <a:schemeClr val="accent1"/>
                </a:solidFill>
              </a:rPr>
              <a:t>DE02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8F21A-4A23-4911-A3B8-76F44F54D9A7}"/>
              </a:ext>
            </a:extLst>
          </p:cNvPr>
          <p:cNvSpPr/>
          <p:nvPr/>
        </p:nvSpPr>
        <p:spPr>
          <a:xfrm>
            <a:off x="8678238" y="5286054"/>
            <a:ext cx="3513762" cy="157194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A99006D-399D-4301-A79F-29A41DEC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58" y="2473704"/>
            <a:ext cx="7435721" cy="74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B7A23A-F518-FB42-9780-EBED69675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6184" y="3797083"/>
            <a:ext cx="1704446" cy="1522253"/>
          </a:xfrm>
        </p:spPr>
        <p:txBody>
          <a:bodyPr/>
          <a:lstStyle/>
          <a:p>
            <a:pPr algn="ctr"/>
            <a:r>
              <a:rPr lang="nb-NO"/>
              <a:t>Hva skal utbytte av aktiviteten være for kunde og ansatt?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397B0-033A-884A-BA48-DD0F1F3A3B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6184" y="2775078"/>
            <a:ext cx="1704446" cy="861646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UTBYTTE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01626-4C18-0644-8AE2-ABE1383306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50828" y="3797083"/>
            <a:ext cx="1704446" cy="1522253"/>
          </a:xfrm>
        </p:spPr>
        <p:txBody>
          <a:bodyPr>
            <a:normAutofit/>
          </a:bodyPr>
          <a:lstStyle/>
          <a:p>
            <a:pPr algn="ctr"/>
            <a:r>
              <a:rPr lang="nb-NO"/>
              <a:t>Er aktiviteten viktig for en vellykket prosess og bør vi måle på det?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00A7D-D6EE-C74C-BA02-594C2B5880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50828" y="2775078"/>
            <a:ext cx="1704446" cy="861646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KONTROLL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6BD7D1-C92A-954C-8067-94A9B2402B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25472" y="3797083"/>
            <a:ext cx="1704446" cy="1522253"/>
          </a:xfrm>
        </p:spPr>
        <p:txBody>
          <a:bodyPr/>
          <a:lstStyle/>
          <a:p>
            <a:pPr algn="ctr"/>
            <a:r>
              <a:rPr lang="nb-NO"/>
              <a:t>Hva fungerer og hva fungerer ikke?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B99487-7AB3-6140-AC22-8D5B496C1E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25472" y="2775078"/>
            <a:ext cx="1704446" cy="861646"/>
          </a:xfrm>
        </p:spPr>
        <p:txBody>
          <a:bodyPr anchor="ctr"/>
          <a:lstStyle/>
          <a:p>
            <a:pPr algn="ctr"/>
            <a:r>
              <a:rPr lang="nb-NO"/>
              <a:t>ANALYSE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9DDC27-8A34-4646-98E3-0D6ECE41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Punkter til ettertanke ved prosessdesign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99754F-6991-CE4F-BA2B-6BFD7C78E8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0116" y="3797083"/>
            <a:ext cx="1704446" cy="1522253"/>
          </a:xfrm>
        </p:spPr>
        <p:txBody>
          <a:bodyPr/>
          <a:lstStyle/>
          <a:p>
            <a:pPr algn="ctr"/>
            <a:r>
              <a:rPr lang="nb-NO"/>
              <a:t>Hva er viktig for å minimere feil og mangler?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B9255A-F9FC-F347-9920-C375B8EEF3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0116" y="2775078"/>
            <a:ext cx="1704446" cy="861646"/>
          </a:xfrm>
        </p:spPr>
        <p:txBody>
          <a:bodyPr anchor="ctr"/>
          <a:lstStyle/>
          <a:p>
            <a:pPr algn="ctr"/>
            <a:r>
              <a:rPr lang="nb-NO"/>
              <a:t>AVVIK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63F92B-484F-304B-A40A-08670B526F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83993" y="3797083"/>
            <a:ext cx="1704446" cy="1522253"/>
          </a:xfrm>
        </p:spPr>
        <p:txBody>
          <a:bodyPr/>
          <a:lstStyle/>
          <a:p>
            <a:pPr algn="ctr"/>
            <a:r>
              <a:rPr lang="nb-NO"/>
              <a:t>Sette kontekst for samarbeid og samtaler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83A83E-33AF-DB44-911C-19437A4ECF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83993" y="2775078"/>
            <a:ext cx="1704446" cy="861646"/>
          </a:xfrm>
        </p:spPr>
        <p:txBody>
          <a:bodyPr anchor="ctr"/>
          <a:lstStyle/>
          <a:p>
            <a:pPr algn="ctr"/>
            <a:r>
              <a:rPr lang="nb-NO"/>
              <a:t>SAMARBEID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99E231-D8FF-BD47-AAD2-670A6E33DA8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b-NO"/>
              <a:t>Ha disse 5 punktene i bakhodet ved design av prosess</a:t>
            </a:r>
          </a:p>
        </p:txBody>
      </p:sp>
    </p:spTree>
    <p:extLst>
      <p:ext uri="{BB962C8B-B14F-4D97-AF65-F5344CB8AC3E}">
        <p14:creationId xmlns:p14="http://schemas.microsoft.com/office/powerpoint/2010/main" val="185428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>
                <a:latin typeface="Arial"/>
                <a:cs typeface="Arial"/>
              </a:rPr>
              <a:t>WORKSHOP </a:t>
            </a:r>
            <a:br>
              <a:rPr lang="nb-NO"/>
            </a:br>
            <a:r>
              <a:rPr lang="nb-NO">
                <a:latin typeface="Arial Black"/>
              </a:rPr>
              <a:t>PROSESSANALYSE</a:t>
            </a:r>
          </a:p>
        </p:txBody>
      </p:sp>
    </p:spTree>
    <p:extLst>
      <p:ext uri="{BB962C8B-B14F-4D97-AF65-F5344CB8AC3E}">
        <p14:creationId xmlns:p14="http://schemas.microsoft.com/office/powerpoint/2010/main" val="27558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F28B-57D3-403C-9D0F-E1EE792C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/>
              <a:t>Vårt forslag til arbeidsflyt…</a:t>
            </a:r>
            <a:br>
              <a:rPr lang="nb-NO"/>
            </a:br>
            <a:r>
              <a:rPr lang="nb-NO" sz="3600" b="0"/>
              <a:t>…med utgangspunkt i informasjon dere har gitt oss</a:t>
            </a:r>
            <a:endParaRPr lang="nb-NO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278F7-C4CA-48E9-981E-157B74EFF6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73522" y="2242476"/>
            <a:ext cx="3085559" cy="12521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b-NO" sz="1600"/>
              <a:t>Forslaget baserer seg på </a:t>
            </a:r>
            <a:r>
              <a:rPr lang="nb-NO" sz="1600" b="1"/>
              <a:t>informasjonen dere har gitt oss </a:t>
            </a:r>
            <a:r>
              <a:rPr lang="nb-NO" sz="1600"/>
              <a:t>samtidig som vi har benyttet våre </a:t>
            </a:r>
            <a:r>
              <a:rPr lang="nb-NO" sz="1600" b="1"/>
              <a:t>erfaringer</a:t>
            </a:r>
            <a:r>
              <a:rPr lang="nb-NO" sz="1600"/>
              <a:t> med tilsvarende prosesser som denne.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583AD0-4820-44ED-A547-8E019B03B06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73522" y="3965622"/>
            <a:ext cx="3085559" cy="118010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b-NO" sz="1600"/>
              <a:t>Forslaget er ment som et </a:t>
            </a:r>
            <a:r>
              <a:rPr lang="nb-NO" sz="1600" b="1"/>
              <a:t>utgangspunkt for diskusjon </a:t>
            </a:r>
            <a:r>
              <a:rPr lang="nb-NO" sz="1600"/>
              <a:t>og skal gjøre </a:t>
            </a:r>
            <a:r>
              <a:rPr lang="nb-NO" sz="1600" b="1"/>
              <a:t>veien til mål kortere</a:t>
            </a:r>
            <a:r>
              <a:rPr lang="nb-NO" sz="1600"/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BF3560-5275-41CD-821C-87ABB5205317}"/>
              </a:ext>
            </a:extLst>
          </p:cNvPr>
          <p:cNvSpPr/>
          <p:nvPr/>
        </p:nvSpPr>
        <p:spPr>
          <a:xfrm>
            <a:off x="838200" y="2308911"/>
            <a:ext cx="1185705" cy="118570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6"/>
                </a:solidFill>
              </a:rPr>
              <a:t>1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F4430B-414B-491D-A85C-EF5F23A258E3}"/>
              </a:ext>
            </a:extLst>
          </p:cNvPr>
          <p:cNvSpPr/>
          <p:nvPr/>
        </p:nvSpPr>
        <p:spPr>
          <a:xfrm>
            <a:off x="838200" y="3965622"/>
            <a:ext cx="1185705" cy="118570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DB039C-954C-EA4A-AAFA-2D885AABFA78}"/>
              </a:ext>
            </a:extLst>
          </p:cNvPr>
          <p:cNvSpPr/>
          <p:nvPr/>
        </p:nvSpPr>
        <p:spPr>
          <a:xfrm>
            <a:off x="6192456" y="2242476"/>
            <a:ext cx="5161344" cy="290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LIM INN FORSLAG TIL FLYT</a:t>
            </a:r>
          </a:p>
        </p:txBody>
      </p:sp>
    </p:spTree>
    <p:extLst>
      <p:ext uri="{BB962C8B-B14F-4D97-AF65-F5344CB8AC3E}">
        <p14:creationId xmlns:p14="http://schemas.microsoft.com/office/powerpoint/2010/main" val="360169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5870-2E28-BD45-9DB0-B86EB279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PROSESSANALYSE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1AB38-62FD-8645-A20E-E3A31CB8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30" y="1747951"/>
            <a:ext cx="3939540" cy="3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4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OPPSUMMERING OG </a:t>
            </a:r>
            <a:br>
              <a:rPr lang="nb-NO"/>
            </a:br>
            <a:r>
              <a:rPr lang="nb-NO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148644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E1C406-EB42-8248-9A39-943CB63B839B}"/>
              </a:ext>
            </a:extLst>
          </p:cNvPr>
          <p:cNvGrpSpPr/>
          <p:nvPr/>
        </p:nvGrpSpPr>
        <p:grpSpPr>
          <a:xfrm>
            <a:off x="2878124" y="4616716"/>
            <a:ext cx="8381805" cy="231196"/>
            <a:chOff x="2878124" y="4616716"/>
            <a:chExt cx="8381805" cy="231196"/>
          </a:xfrm>
        </p:grpSpPr>
        <p:sp>
          <p:nvSpPr>
            <p:cNvPr id="62" name="Højrepil 16">
              <a:extLst>
                <a:ext uri="{FF2B5EF4-FFF2-40B4-BE49-F238E27FC236}">
                  <a16:creationId xmlns:a16="http://schemas.microsoft.com/office/drawing/2014/main" id="{05F11473-218A-FE42-80B3-0A04CAFED928}"/>
                </a:ext>
              </a:extLst>
            </p:cNvPr>
            <p:cNvSpPr/>
            <p:nvPr/>
          </p:nvSpPr>
          <p:spPr>
            <a:xfrm>
              <a:off x="3755947" y="4652838"/>
              <a:ext cx="7503982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ktangel 63">
              <a:extLst>
                <a:ext uri="{FF2B5EF4-FFF2-40B4-BE49-F238E27FC236}">
                  <a16:creationId xmlns:a16="http://schemas.microsoft.com/office/drawing/2014/main" id="{FE01FD14-C063-7A43-B993-4C63FC35D183}"/>
                </a:ext>
              </a:extLst>
            </p:cNvPr>
            <p:cNvSpPr/>
            <p:nvPr/>
          </p:nvSpPr>
          <p:spPr>
            <a:xfrm>
              <a:off x="2878124" y="4616716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27DD90-9F6B-5C41-BACD-EA28198D8143}"/>
              </a:ext>
            </a:extLst>
          </p:cNvPr>
          <p:cNvGrpSpPr/>
          <p:nvPr/>
        </p:nvGrpSpPr>
        <p:grpSpPr>
          <a:xfrm>
            <a:off x="2891870" y="5135420"/>
            <a:ext cx="8381805" cy="231196"/>
            <a:chOff x="2891870" y="5135420"/>
            <a:chExt cx="8381805" cy="231196"/>
          </a:xfrm>
        </p:grpSpPr>
        <p:sp>
          <p:nvSpPr>
            <p:cNvPr id="70" name="Højrepil 16">
              <a:extLst>
                <a:ext uri="{FF2B5EF4-FFF2-40B4-BE49-F238E27FC236}">
                  <a16:creationId xmlns:a16="http://schemas.microsoft.com/office/drawing/2014/main" id="{B3F4C2B5-1081-B946-8B68-7927C217C252}"/>
                </a:ext>
              </a:extLst>
            </p:cNvPr>
            <p:cNvSpPr/>
            <p:nvPr/>
          </p:nvSpPr>
          <p:spPr>
            <a:xfrm>
              <a:off x="3769693" y="5171542"/>
              <a:ext cx="7503982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ktangel 63">
              <a:extLst>
                <a:ext uri="{FF2B5EF4-FFF2-40B4-BE49-F238E27FC236}">
                  <a16:creationId xmlns:a16="http://schemas.microsoft.com/office/drawing/2014/main" id="{2EB2E946-BC72-D842-9F74-D15522B87145}"/>
                </a:ext>
              </a:extLst>
            </p:cNvPr>
            <p:cNvSpPr/>
            <p:nvPr/>
          </p:nvSpPr>
          <p:spPr>
            <a:xfrm>
              <a:off x="2891870" y="5135420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4" name="Rektangel 36">
            <a:extLst>
              <a:ext uri="{FF2B5EF4-FFF2-40B4-BE49-F238E27FC236}">
                <a16:creationId xmlns:a16="http://schemas.microsoft.com/office/drawing/2014/main" id="{7256636E-6728-E740-9E6E-EFAAEBFAFC9F}"/>
              </a:ext>
            </a:extLst>
          </p:cNvPr>
          <p:cNvSpPr/>
          <p:nvPr/>
        </p:nvSpPr>
        <p:spPr>
          <a:xfrm>
            <a:off x="7146928" y="2306430"/>
            <a:ext cx="1471637" cy="32934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ktangel 36">
            <a:extLst>
              <a:ext uri="{FF2B5EF4-FFF2-40B4-BE49-F238E27FC236}">
                <a16:creationId xmlns:a16="http://schemas.microsoft.com/office/drawing/2014/main" id="{5434348C-EF94-5A4D-B299-727F2CDCB45A}"/>
              </a:ext>
            </a:extLst>
          </p:cNvPr>
          <p:cNvSpPr/>
          <p:nvPr/>
        </p:nvSpPr>
        <p:spPr>
          <a:xfrm>
            <a:off x="8732835" y="2306426"/>
            <a:ext cx="2617000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ktangel 35">
            <a:extLst>
              <a:ext uri="{FF2B5EF4-FFF2-40B4-BE49-F238E27FC236}">
                <a16:creationId xmlns:a16="http://schemas.microsoft.com/office/drawing/2014/main" id="{3A353E3B-06E0-044E-A70D-75E75A4D5693}"/>
              </a:ext>
            </a:extLst>
          </p:cNvPr>
          <p:cNvSpPr/>
          <p:nvPr/>
        </p:nvSpPr>
        <p:spPr>
          <a:xfrm>
            <a:off x="2769662" y="2306426"/>
            <a:ext cx="4257303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AB053A3-0D6F-FC4F-9074-7776716E9707}"/>
              </a:ext>
            </a:extLst>
          </p:cNvPr>
          <p:cNvSpPr/>
          <p:nvPr/>
        </p:nvSpPr>
        <p:spPr>
          <a:xfrm>
            <a:off x="834235" y="1507316"/>
            <a:ext cx="1935427" cy="41910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INITIATE</a:t>
            </a:r>
          </a:p>
        </p:txBody>
      </p:sp>
      <p:sp>
        <p:nvSpPr>
          <p:cNvPr id="11" name="Vinkel 19">
            <a:extLst>
              <a:ext uri="{FF2B5EF4-FFF2-40B4-BE49-F238E27FC236}">
                <a16:creationId xmlns:a16="http://schemas.microsoft.com/office/drawing/2014/main" id="{5B33451A-57F1-8249-B507-A4844AC40C45}"/>
              </a:ext>
            </a:extLst>
          </p:cNvPr>
          <p:cNvSpPr/>
          <p:nvPr/>
        </p:nvSpPr>
        <p:spPr>
          <a:xfrm>
            <a:off x="2649699" y="1507315"/>
            <a:ext cx="4497230" cy="419097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DESIGN</a:t>
            </a:r>
          </a:p>
        </p:txBody>
      </p:sp>
      <p:sp>
        <p:nvSpPr>
          <p:cNvPr id="12" name="Vinkel 20">
            <a:extLst>
              <a:ext uri="{FF2B5EF4-FFF2-40B4-BE49-F238E27FC236}">
                <a16:creationId xmlns:a16="http://schemas.microsoft.com/office/drawing/2014/main" id="{37E8F9DC-D9ED-0F4A-8340-B5DA6F39791C}"/>
              </a:ext>
            </a:extLst>
          </p:cNvPr>
          <p:cNvSpPr/>
          <p:nvPr/>
        </p:nvSpPr>
        <p:spPr>
          <a:xfrm>
            <a:off x="7026964" y="1507315"/>
            <a:ext cx="1705871" cy="419097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</a:t>
            </a:r>
          </a:p>
        </p:txBody>
      </p:sp>
      <p:sp>
        <p:nvSpPr>
          <p:cNvPr id="13" name="Vinkel 26">
            <a:extLst>
              <a:ext uri="{FF2B5EF4-FFF2-40B4-BE49-F238E27FC236}">
                <a16:creationId xmlns:a16="http://schemas.microsoft.com/office/drawing/2014/main" id="{FDF21220-4952-1C4C-9783-2DE32A514A50}"/>
              </a:ext>
            </a:extLst>
          </p:cNvPr>
          <p:cNvSpPr/>
          <p:nvPr/>
        </p:nvSpPr>
        <p:spPr>
          <a:xfrm>
            <a:off x="8618566" y="1507315"/>
            <a:ext cx="2731270" cy="419097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ONBOARDING</a:t>
            </a:r>
          </a:p>
        </p:txBody>
      </p:sp>
      <p:sp>
        <p:nvSpPr>
          <p:cNvPr id="14" name="Tekstfelt 27">
            <a:extLst>
              <a:ext uri="{FF2B5EF4-FFF2-40B4-BE49-F238E27FC236}">
                <a16:creationId xmlns:a16="http://schemas.microsoft.com/office/drawing/2014/main" id="{D5666E1F-4473-784C-9DAD-B0FA207A15E5}"/>
              </a:ext>
            </a:extLst>
          </p:cNvPr>
          <p:cNvSpPr txBox="1"/>
          <p:nvPr/>
        </p:nvSpPr>
        <p:spPr>
          <a:xfrm>
            <a:off x="829467" y="1996526"/>
            <a:ext cx="181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5" name="Tekstfelt 28">
            <a:extLst>
              <a:ext uri="{FF2B5EF4-FFF2-40B4-BE49-F238E27FC236}">
                <a16:creationId xmlns:a16="http://schemas.microsoft.com/office/drawing/2014/main" id="{6B211A9D-49AE-CD4C-9517-DEBF33364666}"/>
              </a:ext>
            </a:extLst>
          </p:cNvPr>
          <p:cNvSpPr txBox="1"/>
          <p:nvPr/>
        </p:nvSpPr>
        <p:spPr>
          <a:xfrm>
            <a:off x="2769661" y="1996360"/>
            <a:ext cx="4257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6" name="Tekstfelt 30">
            <a:extLst>
              <a:ext uri="{FF2B5EF4-FFF2-40B4-BE49-F238E27FC236}">
                <a16:creationId xmlns:a16="http://schemas.microsoft.com/office/drawing/2014/main" id="{558DE961-BB9A-A449-B907-46A7500590C9}"/>
              </a:ext>
            </a:extLst>
          </p:cNvPr>
          <p:cNvSpPr txBox="1"/>
          <p:nvPr/>
        </p:nvSpPr>
        <p:spPr>
          <a:xfrm>
            <a:off x="7146928" y="1989750"/>
            <a:ext cx="1471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7" name="Tekstfelt 31">
            <a:extLst>
              <a:ext uri="{FF2B5EF4-FFF2-40B4-BE49-F238E27FC236}">
                <a16:creationId xmlns:a16="http://schemas.microsoft.com/office/drawing/2014/main" id="{054BAE7E-EBE7-DC40-99AE-85AE843FE8A4}"/>
              </a:ext>
            </a:extLst>
          </p:cNvPr>
          <p:cNvSpPr txBox="1"/>
          <p:nvPr/>
        </p:nvSpPr>
        <p:spPr>
          <a:xfrm>
            <a:off x="8732835" y="1989193"/>
            <a:ext cx="2616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546D0C69-5645-6D4F-93C5-1072A9AA3C5A}"/>
              </a:ext>
            </a:extLst>
          </p:cNvPr>
          <p:cNvCxnSpPr>
            <a:cxnSpLocks/>
          </p:cNvCxnSpPr>
          <p:nvPr/>
        </p:nvCxnSpPr>
        <p:spPr>
          <a:xfrm flipH="1">
            <a:off x="846935" y="1971126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33">
            <a:extLst>
              <a:ext uri="{FF2B5EF4-FFF2-40B4-BE49-F238E27FC236}">
                <a16:creationId xmlns:a16="http://schemas.microsoft.com/office/drawing/2014/main" id="{317D3DD6-7960-004B-9480-E59940688021}"/>
              </a:ext>
            </a:extLst>
          </p:cNvPr>
          <p:cNvCxnSpPr>
            <a:cxnSpLocks/>
          </p:cNvCxnSpPr>
          <p:nvPr/>
        </p:nvCxnSpPr>
        <p:spPr>
          <a:xfrm flipH="1">
            <a:off x="834235" y="2225126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34">
            <a:extLst>
              <a:ext uri="{FF2B5EF4-FFF2-40B4-BE49-F238E27FC236}">
                <a16:creationId xmlns:a16="http://schemas.microsoft.com/office/drawing/2014/main" id="{04BC902F-347A-ED40-831E-7708BC56B389}"/>
              </a:ext>
            </a:extLst>
          </p:cNvPr>
          <p:cNvSpPr/>
          <p:nvPr/>
        </p:nvSpPr>
        <p:spPr>
          <a:xfrm>
            <a:off x="834236" y="2306439"/>
            <a:ext cx="1815462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kstfelt 49">
            <a:extLst>
              <a:ext uri="{FF2B5EF4-FFF2-40B4-BE49-F238E27FC236}">
                <a16:creationId xmlns:a16="http://schemas.microsoft.com/office/drawing/2014/main" id="{D3C72531-EF32-1246-AA48-F28918DE24DC}"/>
              </a:ext>
            </a:extLst>
          </p:cNvPr>
          <p:cNvSpPr txBox="1"/>
          <p:nvPr/>
        </p:nvSpPr>
        <p:spPr>
          <a:xfrm>
            <a:off x="2769661" y="2354704"/>
            <a:ext cx="4257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CO-CREATIVE WORKSHOPS FOR SPESIFISERING AV DESIGN</a:t>
            </a: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4D385C64-F9E2-3A4E-ABE1-0CA557EBCD49}"/>
              </a:ext>
            </a:extLst>
          </p:cNvPr>
          <p:cNvSpPr/>
          <p:nvPr/>
        </p:nvSpPr>
        <p:spPr>
          <a:xfrm>
            <a:off x="834235" y="5671570"/>
            <a:ext cx="10515600" cy="2135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C52FEEFA-52F1-1147-A811-33896E8B08F4}"/>
              </a:ext>
            </a:extLst>
          </p:cNvPr>
          <p:cNvSpPr/>
          <p:nvPr/>
        </p:nvSpPr>
        <p:spPr>
          <a:xfrm>
            <a:off x="834235" y="5956788"/>
            <a:ext cx="10515600" cy="18689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STYRINGSGRUPPEMØTE (HVER MND)</a:t>
            </a:r>
          </a:p>
        </p:txBody>
      </p:sp>
      <p:sp>
        <p:nvSpPr>
          <p:cNvPr id="39" name="Trekant 52">
            <a:extLst>
              <a:ext uri="{FF2B5EF4-FFF2-40B4-BE49-F238E27FC236}">
                <a16:creationId xmlns:a16="http://schemas.microsoft.com/office/drawing/2014/main" id="{48B8A08F-FFFC-C040-BF0D-DD7BD375ECB2}"/>
              </a:ext>
            </a:extLst>
          </p:cNvPr>
          <p:cNvSpPr/>
          <p:nvPr/>
        </p:nvSpPr>
        <p:spPr>
          <a:xfrm>
            <a:off x="1193117" y="5995492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rekant 53">
            <a:extLst>
              <a:ext uri="{FF2B5EF4-FFF2-40B4-BE49-F238E27FC236}">
                <a16:creationId xmlns:a16="http://schemas.microsoft.com/office/drawing/2014/main" id="{20A039D4-42BE-E84C-9617-D02B83D412AD}"/>
              </a:ext>
            </a:extLst>
          </p:cNvPr>
          <p:cNvSpPr/>
          <p:nvPr/>
        </p:nvSpPr>
        <p:spPr>
          <a:xfrm>
            <a:off x="2415520" y="5992784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rekant 54">
            <a:extLst>
              <a:ext uri="{FF2B5EF4-FFF2-40B4-BE49-F238E27FC236}">
                <a16:creationId xmlns:a16="http://schemas.microsoft.com/office/drawing/2014/main" id="{827A65D7-DF54-3F41-8772-CD19F72E0EDC}"/>
              </a:ext>
            </a:extLst>
          </p:cNvPr>
          <p:cNvSpPr/>
          <p:nvPr/>
        </p:nvSpPr>
        <p:spPr>
          <a:xfrm>
            <a:off x="3634801" y="5990067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rekant 56">
            <a:extLst>
              <a:ext uri="{FF2B5EF4-FFF2-40B4-BE49-F238E27FC236}">
                <a16:creationId xmlns:a16="http://schemas.microsoft.com/office/drawing/2014/main" id="{D64F5FC7-A77F-8740-8F88-230E9B3294C5}"/>
              </a:ext>
            </a:extLst>
          </p:cNvPr>
          <p:cNvSpPr/>
          <p:nvPr/>
        </p:nvSpPr>
        <p:spPr>
          <a:xfrm>
            <a:off x="8442787" y="5990067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rekant 57">
            <a:extLst>
              <a:ext uri="{FF2B5EF4-FFF2-40B4-BE49-F238E27FC236}">
                <a16:creationId xmlns:a16="http://schemas.microsoft.com/office/drawing/2014/main" id="{89553682-F568-904C-A175-022D8872516B}"/>
              </a:ext>
            </a:extLst>
          </p:cNvPr>
          <p:cNvSpPr/>
          <p:nvPr/>
        </p:nvSpPr>
        <p:spPr>
          <a:xfrm>
            <a:off x="9665190" y="5990204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rekant 58">
            <a:extLst>
              <a:ext uri="{FF2B5EF4-FFF2-40B4-BE49-F238E27FC236}">
                <a16:creationId xmlns:a16="http://schemas.microsoft.com/office/drawing/2014/main" id="{C9640D86-7C3A-7746-928E-D8C81701153D}"/>
              </a:ext>
            </a:extLst>
          </p:cNvPr>
          <p:cNvSpPr/>
          <p:nvPr/>
        </p:nvSpPr>
        <p:spPr>
          <a:xfrm>
            <a:off x="10884471" y="5990067"/>
            <a:ext cx="131269" cy="11316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0D580-93A8-4C48-BF95-CAF50D91C21E}"/>
              </a:ext>
            </a:extLst>
          </p:cNvPr>
          <p:cNvGrpSpPr/>
          <p:nvPr/>
        </p:nvGrpSpPr>
        <p:grpSpPr>
          <a:xfrm>
            <a:off x="2878124" y="3080034"/>
            <a:ext cx="8381805" cy="231196"/>
            <a:chOff x="2878124" y="3080034"/>
            <a:chExt cx="8381805" cy="231196"/>
          </a:xfrm>
        </p:grpSpPr>
        <p:sp>
          <p:nvSpPr>
            <p:cNvPr id="5" name="Højrepil 10">
              <a:extLst>
                <a:ext uri="{FF2B5EF4-FFF2-40B4-BE49-F238E27FC236}">
                  <a16:creationId xmlns:a16="http://schemas.microsoft.com/office/drawing/2014/main" id="{CEA41ED1-BB71-EA47-B14D-34189281EBC0}"/>
                </a:ext>
              </a:extLst>
            </p:cNvPr>
            <p:cNvSpPr/>
            <p:nvPr/>
          </p:nvSpPr>
          <p:spPr>
            <a:xfrm>
              <a:off x="3755947" y="3119962"/>
              <a:ext cx="7503982" cy="15095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Rektangel 61">
              <a:extLst>
                <a:ext uri="{FF2B5EF4-FFF2-40B4-BE49-F238E27FC236}">
                  <a16:creationId xmlns:a16="http://schemas.microsoft.com/office/drawing/2014/main" id="{614B2E3E-0C93-5845-8C39-FE3384E99E56}"/>
                </a:ext>
              </a:extLst>
            </p:cNvPr>
            <p:cNvSpPr/>
            <p:nvPr/>
          </p:nvSpPr>
          <p:spPr>
            <a:xfrm>
              <a:off x="2878124" y="3080034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4429C-0B16-6A42-93B0-0E6962FEA52E}"/>
              </a:ext>
            </a:extLst>
          </p:cNvPr>
          <p:cNvGrpSpPr/>
          <p:nvPr/>
        </p:nvGrpSpPr>
        <p:grpSpPr>
          <a:xfrm>
            <a:off x="2878124" y="3604743"/>
            <a:ext cx="8381805" cy="231196"/>
            <a:chOff x="2878124" y="3604743"/>
            <a:chExt cx="8381805" cy="231196"/>
          </a:xfrm>
        </p:grpSpPr>
        <p:sp>
          <p:nvSpPr>
            <p:cNvPr id="7" name="Højrepil 11">
              <a:extLst>
                <a:ext uri="{FF2B5EF4-FFF2-40B4-BE49-F238E27FC236}">
                  <a16:creationId xmlns:a16="http://schemas.microsoft.com/office/drawing/2014/main" id="{06DF34CF-23C9-6641-8D9B-D4E324B413C9}"/>
                </a:ext>
              </a:extLst>
            </p:cNvPr>
            <p:cNvSpPr/>
            <p:nvPr/>
          </p:nvSpPr>
          <p:spPr>
            <a:xfrm>
              <a:off x="3755947" y="3646525"/>
              <a:ext cx="7503982" cy="14344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ktangel 62">
              <a:extLst>
                <a:ext uri="{FF2B5EF4-FFF2-40B4-BE49-F238E27FC236}">
                  <a16:creationId xmlns:a16="http://schemas.microsoft.com/office/drawing/2014/main" id="{8C0883EB-57A9-E746-8818-F925D9A4D3A6}"/>
                </a:ext>
              </a:extLst>
            </p:cNvPr>
            <p:cNvSpPr/>
            <p:nvPr/>
          </p:nvSpPr>
          <p:spPr>
            <a:xfrm>
              <a:off x="2878124" y="3604743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53A8CB-F293-0148-9789-1C49C5733922}"/>
              </a:ext>
            </a:extLst>
          </p:cNvPr>
          <p:cNvGrpSpPr/>
          <p:nvPr/>
        </p:nvGrpSpPr>
        <p:grpSpPr>
          <a:xfrm>
            <a:off x="2878124" y="4129452"/>
            <a:ext cx="8381805" cy="231196"/>
            <a:chOff x="2878124" y="4129452"/>
            <a:chExt cx="8381805" cy="231196"/>
          </a:xfrm>
        </p:grpSpPr>
        <p:sp>
          <p:nvSpPr>
            <p:cNvPr id="8" name="Højrepil 16">
              <a:extLst>
                <a:ext uri="{FF2B5EF4-FFF2-40B4-BE49-F238E27FC236}">
                  <a16:creationId xmlns:a16="http://schemas.microsoft.com/office/drawing/2014/main" id="{52721489-EBFC-244A-9305-29EA42B3D571}"/>
                </a:ext>
              </a:extLst>
            </p:cNvPr>
            <p:cNvSpPr/>
            <p:nvPr/>
          </p:nvSpPr>
          <p:spPr>
            <a:xfrm>
              <a:off x="3755947" y="4165574"/>
              <a:ext cx="7503982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ktangel 63">
              <a:extLst>
                <a:ext uri="{FF2B5EF4-FFF2-40B4-BE49-F238E27FC236}">
                  <a16:creationId xmlns:a16="http://schemas.microsoft.com/office/drawing/2014/main" id="{1B164D1F-CE29-F94B-8E84-C45D7EE8D599}"/>
                </a:ext>
              </a:extLst>
            </p:cNvPr>
            <p:cNvSpPr/>
            <p:nvPr/>
          </p:nvSpPr>
          <p:spPr>
            <a:xfrm>
              <a:off x="2878124" y="4129452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E8A5E09-31B3-F446-AC12-8566116575BF}"/>
              </a:ext>
            </a:extLst>
          </p:cNvPr>
          <p:cNvSpPr txBox="1"/>
          <p:nvPr/>
        </p:nvSpPr>
        <p:spPr>
          <a:xfrm>
            <a:off x="930863" y="2773361"/>
            <a:ext cx="1620075" cy="72256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VALUE WORKSHOP</a:t>
            </a:r>
            <a:endParaRPr kumimoji="0" lang="nb-NO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Ledergruppe / Styringsgruppe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2CCA2A-B579-DE41-9DE5-4B03A53BF641}"/>
              </a:ext>
            </a:extLst>
          </p:cNvPr>
          <p:cNvSpPr txBox="1"/>
          <p:nvPr/>
        </p:nvSpPr>
        <p:spPr>
          <a:xfrm>
            <a:off x="930863" y="3584007"/>
            <a:ext cx="1620074" cy="72256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nb-NO"/>
              <a:t>KICK-OFF</a:t>
            </a:r>
          </a:p>
          <a:p>
            <a:r>
              <a:rPr lang="nb-NO" sz="700" b="0">
                <a:solidFill>
                  <a:srgbClr val="2B2929"/>
                </a:solidFill>
              </a:rPr>
              <a:t>Kjerneteam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BEF19B6-CC40-0743-A8CA-6C27130ABA7A}"/>
              </a:ext>
            </a:extLst>
          </p:cNvPr>
          <p:cNvSpPr/>
          <p:nvPr/>
        </p:nvSpPr>
        <p:spPr>
          <a:xfrm>
            <a:off x="7146928" y="2347925"/>
            <a:ext cx="1471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UTVIKLING OG IMPLEMENTERING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DA7F4C-9E5C-684A-ABDC-1FB1CCEE94A5}"/>
              </a:ext>
            </a:extLst>
          </p:cNvPr>
          <p:cNvSpPr/>
          <p:nvPr/>
        </p:nvSpPr>
        <p:spPr>
          <a:xfrm>
            <a:off x="9153322" y="2347218"/>
            <a:ext cx="21965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ADOPSJON OG OPPLÆRING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kstfelt 49">
            <a:extLst>
              <a:ext uri="{FF2B5EF4-FFF2-40B4-BE49-F238E27FC236}">
                <a16:creationId xmlns:a16="http://schemas.microsoft.com/office/drawing/2014/main" id="{1D40E3F6-A0AD-F04F-BD9D-B181637A0B72}"/>
              </a:ext>
            </a:extLst>
          </p:cNvPr>
          <p:cNvSpPr txBox="1"/>
          <p:nvPr/>
        </p:nvSpPr>
        <p:spPr>
          <a:xfrm>
            <a:off x="875707" y="2354082"/>
            <a:ext cx="171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KONKRETISERE OG MOBILISERE PROSJEKT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F581DA-86DF-384C-BB72-80927CA79CBA}"/>
              </a:ext>
            </a:extLst>
          </p:cNvPr>
          <p:cNvSpPr txBox="1"/>
          <p:nvPr/>
        </p:nvSpPr>
        <p:spPr>
          <a:xfrm rot="5400000">
            <a:off x="4518624" y="3907000"/>
            <a:ext cx="2742560" cy="475881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nb-NO"/>
              <a:t>CONFIGURATION WORKSHOP</a:t>
            </a:r>
            <a:br>
              <a:rPr lang="nb-NO"/>
            </a:br>
            <a:r>
              <a:rPr lang="nb-NO"/>
              <a:t>Kjerneteam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9DD67A-3ABC-BC4E-85A4-114A578D2CB8}"/>
              </a:ext>
            </a:extLst>
          </p:cNvPr>
          <p:cNvSpPr txBox="1"/>
          <p:nvPr/>
        </p:nvSpPr>
        <p:spPr>
          <a:xfrm rot="5400000">
            <a:off x="3903779" y="3682189"/>
            <a:ext cx="2293532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nb-NO"/>
              <a:t>WORKFLOW WORKSHOP</a:t>
            </a:r>
          </a:p>
          <a:p>
            <a:r>
              <a:rPr lang="nb-NO" b="0">
                <a:solidFill>
                  <a:srgbClr val="2B2929"/>
                </a:solidFill>
              </a:rPr>
              <a:t>Kjerneteam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9BCD24-3A71-2E4E-AFE7-74162BF74EE1}"/>
              </a:ext>
            </a:extLst>
          </p:cNvPr>
          <p:cNvSpPr txBox="1"/>
          <p:nvPr/>
        </p:nvSpPr>
        <p:spPr>
          <a:xfrm rot="5400000">
            <a:off x="5304695" y="3912507"/>
            <a:ext cx="2754175" cy="4758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PROTOTYPEVISNING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87D70D8-C34D-3741-88FA-19443DD24AA0}"/>
              </a:ext>
            </a:extLst>
          </p:cNvPr>
          <p:cNvSpPr txBox="1"/>
          <p:nvPr/>
        </p:nvSpPr>
        <p:spPr>
          <a:xfrm rot="5400000">
            <a:off x="6547352" y="3553307"/>
            <a:ext cx="2684632" cy="1256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SCRIPTING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DATAIMPORT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B5E401-7E37-DE4B-98DD-8C277DE1BECD}"/>
              </a:ext>
            </a:extLst>
          </p:cNvPr>
          <p:cNvSpPr txBox="1"/>
          <p:nvPr/>
        </p:nvSpPr>
        <p:spPr>
          <a:xfrm rot="5400000">
            <a:off x="7690761" y="3906850"/>
            <a:ext cx="2742857" cy="4758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ONBOARDING WORKSHOP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99BD62-A29C-F94D-A784-6D2228E10CC3}"/>
              </a:ext>
            </a:extLst>
          </p:cNvPr>
          <p:cNvSpPr txBox="1"/>
          <p:nvPr/>
        </p:nvSpPr>
        <p:spPr>
          <a:xfrm rot="5400000">
            <a:off x="8288849" y="3914724"/>
            <a:ext cx="2742858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TRAIN THE TRAINER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Blackbelts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ED82DA0-797A-364F-BC80-BABE4CF5D54C}"/>
              </a:ext>
            </a:extLst>
          </p:cNvPr>
          <p:cNvSpPr txBox="1"/>
          <p:nvPr/>
        </p:nvSpPr>
        <p:spPr>
          <a:xfrm rot="5400000">
            <a:off x="8878998" y="3906850"/>
            <a:ext cx="2742859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TRAINING PROGRAMS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7DF80794-3E8F-6247-B10E-86B868CCFD4E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Neste steg...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4B5A22-9A01-BE43-B855-D2861B8C194C}"/>
              </a:ext>
            </a:extLst>
          </p:cNvPr>
          <p:cNvSpPr txBox="1"/>
          <p:nvPr/>
        </p:nvSpPr>
        <p:spPr>
          <a:xfrm rot="5400000">
            <a:off x="9436556" y="3914724"/>
            <a:ext cx="2742859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GO-LIVE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Bistand og støtte den dagen løsningen settes i drift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6BD9E9AF-8989-5049-8D0A-31B5F06367A9}"/>
              </a:ext>
            </a:extLst>
          </p:cNvPr>
          <p:cNvSpPr txBox="1">
            <a:spLocks/>
          </p:cNvSpPr>
          <p:nvPr/>
        </p:nvSpPr>
        <p:spPr>
          <a:xfrm>
            <a:off x="834235" y="1163412"/>
            <a:ext cx="10515600" cy="32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E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EF74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 skjer nå?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8ACAF5-3B09-FC44-BA62-F17390513A57}"/>
              </a:ext>
            </a:extLst>
          </p:cNvPr>
          <p:cNvSpPr txBox="1"/>
          <p:nvPr/>
        </p:nvSpPr>
        <p:spPr>
          <a:xfrm rot="5400000">
            <a:off x="3111660" y="3683808"/>
            <a:ext cx="2290292" cy="47587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KPI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FF871E11-DB6E-D440-A615-80F2B4406387}"/>
              </a:ext>
            </a:extLst>
          </p:cNvPr>
          <p:cNvSpPr/>
          <p:nvPr/>
        </p:nvSpPr>
        <p:spPr>
          <a:xfrm>
            <a:off x="6919723" y="2055153"/>
            <a:ext cx="4796588" cy="2881539"/>
          </a:xfrm>
          <a:prstGeom prst="wedgeRoundRectCallout">
            <a:avLst>
              <a:gd name="adj1" fmla="val -68697"/>
              <a:gd name="adj2" fmla="val 22389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917802" sx="102000" sy="102000" algn="ctr" rotWithShape="0">
              <a:prstClr val="black">
                <a:alpha val="1922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CONFIGURATION WORKSHOP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nb-NO" sz="1400">
                <a:solidFill>
                  <a:srgbClr val="FFFFFF"/>
                </a:solidFill>
                <a:latin typeface="Arial" panose="020B0604020202020204"/>
              </a:rPr>
              <a:t>4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timers workshop med kjerneteam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overordnede formålet er å verifisere 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mock-ups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av konfigurasjonen i SuperOffice, basert på den nye </a:t>
            </a:r>
            <a:r>
              <a:rPr kumimoji="0" lang="nb-NO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workflowen</a:t>
            </a: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Workshop for å validere design samt sørge for at alle detaljer settes sammen slik at alt er klart for videre implementering av løsning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 arbeid dokumenteres og evt. justeringer foretas i konfigurasjonen</a:t>
            </a:r>
          </a:p>
        </p:txBody>
      </p:sp>
    </p:spTree>
    <p:extLst>
      <p:ext uri="{BB962C8B-B14F-4D97-AF65-F5344CB8AC3E}">
        <p14:creationId xmlns:p14="http://schemas.microsoft.com/office/powerpoint/2010/main" val="307257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DD50-67C7-DA46-A99A-295E9338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62374"/>
            <a:ext cx="10515600" cy="4549657"/>
          </a:xfrm>
        </p:spPr>
        <p:txBody>
          <a:bodyPr anchor="ctr">
            <a:normAutofit/>
          </a:bodyPr>
          <a:lstStyle/>
          <a:p>
            <a:pPr algn="ctr"/>
            <a:r>
              <a:rPr lang="nb-NO" sz="25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+/-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F3D795-E710-3F47-9B6A-96E6BF082790}"/>
              </a:ext>
            </a:extLst>
          </p:cNvPr>
          <p:cNvSpPr txBox="1">
            <a:spLocks/>
          </p:cNvSpPr>
          <p:nvPr/>
        </p:nvSpPr>
        <p:spPr>
          <a:xfrm>
            <a:off x="838200" y="780945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 ønsker kort å evaluere hva som fungerte bra i dagens økt og hvordan vi kan bli enda bedre neste gang...</a:t>
            </a:r>
          </a:p>
        </p:txBody>
      </p:sp>
    </p:spTree>
    <p:extLst>
      <p:ext uri="{BB962C8B-B14F-4D97-AF65-F5344CB8AC3E}">
        <p14:creationId xmlns:p14="http://schemas.microsoft.com/office/powerpoint/2010/main" val="6746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577D4F-F5DF-1D4C-8B62-C43F634EF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Gleder oss til videre samarbeid!</a:t>
            </a:r>
          </a:p>
        </p:txBody>
      </p:sp>
    </p:spTree>
    <p:extLst>
      <p:ext uri="{BB962C8B-B14F-4D97-AF65-F5344CB8AC3E}">
        <p14:creationId xmlns:p14="http://schemas.microsoft.com/office/powerpoint/2010/main" val="131192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4DFE-6C1B-234D-818E-3B707737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F889A1-938E-234F-B4E8-5E05AFAE3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294878"/>
              </p:ext>
            </p:extLst>
          </p:nvPr>
        </p:nvGraphicFramePr>
        <p:xfrm>
          <a:off x="961748" y="1612253"/>
          <a:ext cx="10392052" cy="4320000"/>
        </p:xfrm>
        <a:graphic>
          <a:graphicData uri="http://schemas.openxmlformats.org/drawingml/2006/table">
            <a:tbl>
              <a:tblPr bandRow="1">
                <a:effectLst/>
                <a:tableStyleId>{8A107856-5554-42FB-B03E-39F5DBC370BA}</a:tableStyleId>
              </a:tblPr>
              <a:tblGrid>
                <a:gridCol w="1701553">
                  <a:extLst>
                    <a:ext uri="{9D8B030D-6E8A-4147-A177-3AD203B41FA5}">
                      <a16:colId xmlns:a16="http://schemas.microsoft.com/office/drawing/2014/main" val="3228770511"/>
                    </a:ext>
                  </a:extLst>
                </a:gridCol>
                <a:gridCol w="8690499">
                  <a:extLst>
                    <a:ext uri="{9D8B030D-6E8A-4147-A177-3AD203B41FA5}">
                      <a16:colId xmlns:a16="http://schemas.microsoft.com/office/drawing/2014/main" val="208980014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09:00 – 09:15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/>
                        <a:t>Velkommen og introduksjon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6038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09:15 – 09:20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noProof="0"/>
                        <a:t>Formål med </a:t>
                      </a:r>
                      <a:r>
                        <a:rPr lang="nb-NO" sz="1600" noProof="0" err="1"/>
                        <a:t>Workflow</a:t>
                      </a:r>
                      <a:r>
                        <a:rPr lang="nb-NO" sz="1600" noProof="0"/>
                        <a:t> workshop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8902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09:20 – 09:30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noProof="0"/>
                        <a:t>Design av </a:t>
                      </a:r>
                      <a:r>
                        <a:rPr lang="nb-NO" sz="1600" noProof="0" err="1"/>
                        <a:t>workflows</a:t>
                      </a:r>
                      <a:r>
                        <a:rPr lang="nb-NO" sz="1600" noProof="0"/>
                        <a:t>; Hva bør vi tenke på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524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09:30 – 11:50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noProof="0"/>
                        <a:t>Workshop: Prosessanalyse – </a:t>
                      </a:r>
                      <a:r>
                        <a:rPr lang="nb-NO" sz="1600" noProof="0">
                          <a:highlight>
                            <a:srgbClr val="FFFF00"/>
                          </a:highlight>
                        </a:rPr>
                        <a:t>fyll inn hvilken prosess det gjelder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3323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11:50 – 12:00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/>
                        <a:t>Oppsummering og veien videre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9110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304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1056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26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90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FORMÅL MED</a:t>
            </a:r>
            <a:br>
              <a:rPr lang="nb-NO"/>
            </a:br>
            <a:r>
              <a:rPr lang="nb-NO"/>
              <a:t>WORKFLOW WORKSHOP</a:t>
            </a:r>
          </a:p>
        </p:txBody>
      </p:sp>
    </p:spTree>
    <p:extLst>
      <p:ext uri="{BB962C8B-B14F-4D97-AF65-F5344CB8AC3E}">
        <p14:creationId xmlns:p14="http://schemas.microsoft.com/office/powerpoint/2010/main" val="64087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Formål med </a:t>
            </a:r>
            <a:r>
              <a:rPr lang="nb-NO" err="1"/>
              <a:t>Workflow</a:t>
            </a:r>
            <a:r>
              <a:rPr lang="nb-NO"/>
              <a:t> workshop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BE5ED-6D6E-7845-A284-8053C9CAF4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1450" indent="-171450"/>
            <a:r>
              <a:rPr lang="nb-NO" b="1">
                <a:solidFill>
                  <a:srgbClr val="FC8B5F"/>
                </a:solidFill>
              </a:rPr>
              <a:t>Validere krav/ønsker </a:t>
            </a:r>
            <a:r>
              <a:rPr lang="nb-NO"/>
              <a:t>fra brukere og data som støtter opp om de prosessene som omhandler SuperOffice</a:t>
            </a:r>
          </a:p>
          <a:p>
            <a:pPr marL="171450" indent="-171450"/>
            <a:r>
              <a:rPr lang="nb-NO"/>
              <a:t>Workshop, hvor deltakerne jobber med </a:t>
            </a:r>
            <a:r>
              <a:rPr lang="nb-NO" b="1">
                <a:solidFill>
                  <a:srgbClr val="FC8B5F"/>
                </a:solidFill>
              </a:rPr>
              <a:t>prosessforbedringer</a:t>
            </a:r>
            <a:r>
              <a:rPr lang="nb-NO"/>
              <a:t> og relevante justeringer i arbeidsflyt</a:t>
            </a:r>
          </a:p>
          <a:p>
            <a:pPr marL="171450" indent="-171450"/>
            <a:r>
              <a:rPr lang="nb-NO"/>
              <a:t>Alt arbeid </a:t>
            </a:r>
            <a:r>
              <a:rPr lang="nb-NO" b="1">
                <a:solidFill>
                  <a:srgbClr val="FC8B5F"/>
                </a:solidFill>
              </a:rPr>
              <a:t>dokumenteres i </a:t>
            </a:r>
            <a:r>
              <a:rPr lang="nb-NO" b="1" err="1">
                <a:solidFill>
                  <a:srgbClr val="FC8B5F"/>
                </a:solidFill>
              </a:rPr>
              <a:t>workflow</a:t>
            </a:r>
            <a:r>
              <a:rPr lang="nb-NO" b="1">
                <a:solidFill>
                  <a:srgbClr val="FC8B5F"/>
                </a:solidFill>
              </a:rPr>
              <a:t> skisser </a:t>
            </a:r>
            <a:r>
              <a:rPr lang="nb-NO"/>
              <a:t>for å bli kvalitetssikret og godkjent i etterkant av workshop</a:t>
            </a:r>
          </a:p>
          <a:p>
            <a:endParaRPr lang="nb-NO"/>
          </a:p>
        </p:txBody>
      </p:sp>
      <p:pic>
        <p:nvPicPr>
          <p:cNvPr id="8" name="Content Placeholder 7" descr="Chart, sunburst chart&#10;&#10;Description automatically generated">
            <a:extLst>
              <a:ext uri="{FF2B5EF4-FFF2-40B4-BE49-F238E27FC236}">
                <a16:creationId xmlns:a16="http://schemas.microsoft.com/office/drawing/2014/main" id="{EC4AAB52-41D1-F046-8BE8-40FB9692E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3668" y="1590675"/>
            <a:ext cx="4538663" cy="4538663"/>
          </a:xfrm>
        </p:spPr>
      </p:pic>
    </p:spTree>
    <p:extLst>
      <p:ext uri="{BB962C8B-B14F-4D97-AF65-F5344CB8AC3E}">
        <p14:creationId xmlns:p14="http://schemas.microsoft.com/office/powerpoint/2010/main" val="394394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>
                <a:cs typeface="Arial"/>
              </a:rPr>
              <a:t>Hvorfor er vi her </a:t>
            </a:r>
            <a:r>
              <a:rPr lang="nb-NO" err="1">
                <a:cs typeface="Arial"/>
              </a:rPr>
              <a:t>idag</a:t>
            </a:r>
            <a:r>
              <a:rPr lang="nb-NO">
                <a:cs typeface="Arial"/>
              </a:rPr>
              <a:t>?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F65D4D3-CBB7-CD48-9DB5-8CB4F23416B4}"/>
              </a:ext>
            </a:extLst>
          </p:cNvPr>
          <p:cNvSpPr/>
          <p:nvPr/>
        </p:nvSpPr>
        <p:spPr>
          <a:xfrm>
            <a:off x="5523470" y="1976311"/>
            <a:ext cx="5830329" cy="3497492"/>
          </a:xfrm>
          <a:prstGeom prst="chevron">
            <a:avLst>
              <a:gd name="adj" fmla="val 158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...slik at vi kan sikre at </a:t>
            </a:r>
            <a:r>
              <a:rPr lang="nb-NO" b="1"/>
              <a:t>CRM</a:t>
            </a:r>
            <a:r>
              <a:rPr lang="nb-NO"/>
              <a:t> blir en </a:t>
            </a:r>
            <a:r>
              <a:rPr lang="nb-NO" b="1"/>
              <a:t>verdiskapende</a:t>
            </a:r>
            <a:r>
              <a:rPr lang="nb-NO"/>
              <a:t> del av deres </a:t>
            </a:r>
            <a:r>
              <a:rPr lang="nb-NO" b="1"/>
              <a:t>daglige arbeid</a:t>
            </a:r>
            <a:r>
              <a:rPr lang="nb-NO"/>
              <a:t> i fremtiden.</a:t>
            </a:r>
            <a:endParaRPr lang="en-US" b="1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BF88B7DC-22FB-1444-A77A-A064B980539F}"/>
              </a:ext>
            </a:extLst>
          </p:cNvPr>
          <p:cNvSpPr/>
          <p:nvPr/>
        </p:nvSpPr>
        <p:spPr>
          <a:xfrm>
            <a:off x="838201" y="1976313"/>
            <a:ext cx="5257800" cy="3497492"/>
          </a:xfrm>
          <a:prstGeom prst="homePlate">
            <a:avLst>
              <a:gd name="adj" fmla="val 156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lvl="0">
              <a:defRPr/>
            </a:pPr>
            <a:endParaRPr lang="nb-NO">
              <a:solidFill>
                <a:srgbClr val="FFFFFF"/>
              </a:solidFill>
            </a:endParaRPr>
          </a:p>
          <a:p>
            <a:pPr lvl="0">
              <a:defRPr/>
            </a:pPr>
            <a:endParaRPr lang="nb-NO">
              <a:solidFill>
                <a:srgbClr val="FFFFFF"/>
              </a:solidFill>
            </a:endParaRPr>
          </a:p>
          <a:p>
            <a:pPr lvl="0">
              <a:defRPr/>
            </a:pPr>
            <a:endParaRPr lang="nb-NO">
              <a:solidFill>
                <a:srgbClr val="FFFFFF"/>
              </a:solidFill>
            </a:endParaRPr>
          </a:p>
          <a:p>
            <a:pPr lvl="0">
              <a:defRPr/>
            </a:pPr>
            <a:r>
              <a:rPr lang="nb-NO">
                <a:solidFill>
                  <a:srgbClr val="FFFFFF"/>
                </a:solidFill>
              </a:rPr>
              <a:t>Hensikten med dagens workshop er å identifisere hvordan dere skal jobbe med </a:t>
            </a:r>
            <a:r>
              <a:rPr lang="nb-NO" b="1">
                <a:solidFill>
                  <a:srgbClr val="FFFFFF"/>
                </a:solidFill>
                <a:highlight>
                  <a:srgbClr val="00FF00"/>
                </a:highlight>
              </a:rPr>
              <a:t>salg/service/</a:t>
            </a:r>
            <a:r>
              <a:rPr lang="nb-NO" b="1" err="1">
                <a:solidFill>
                  <a:srgbClr val="FFFFFF"/>
                </a:solidFill>
                <a:highlight>
                  <a:srgbClr val="00FF00"/>
                </a:highlight>
              </a:rPr>
              <a:t>marketing</a:t>
            </a:r>
            <a:r>
              <a:rPr lang="nb-NO" b="1">
                <a:solidFill>
                  <a:srgbClr val="FFFFFF"/>
                </a:solidFill>
                <a:highlight>
                  <a:srgbClr val="00FF00"/>
                </a:highlight>
              </a:rPr>
              <a:t>/kundeprogram </a:t>
            </a:r>
            <a:r>
              <a:rPr lang="nb-NO">
                <a:solidFill>
                  <a:srgbClr val="FFFFFF"/>
                </a:solidFill>
              </a:rPr>
              <a:t>prosess fremover ...</a:t>
            </a:r>
          </a:p>
        </p:txBody>
      </p:sp>
      <p:pic>
        <p:nvPicPr>
          <p:cNvPr id="7" name="Graphic 6" descr="Decision chart outline">
            <a:extLst>
              <a:ext uri="{FF2B5EF4-FFF2-40B4-BE49-F238E27FC236}">
                <a16:creationId xmlns:a16="http://schemas.microsoft.com/office/drawing/2014/main" id="{E50F7DE7-4451-D740-B7B3-5F5DE5D13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6886" y="2523349"/>
            <a:ext cx="723902" cy="723902"/>
          </a:xfrm>
          <a:prstGeom prst="rect">
            <a:avLst/>
          </a:prstGeom>
        </p:spPr>
      </p:pic>
      <p:pic>
        <p:nvPicPr>
          <p:cNvPr id="8" name="Graphic 7" descr="Hero Male outline">
            <a:extLst>
              <a:ext uri="{FF2B5EF4-FFF2-40B4-BE49-F238E27FC236}">
                <a16:creationId xmlns:a16="http://schemas.microsoft.com/office/drawing/2014/main" id="{3B5F7094-1178-5544-86F6-E144F6D59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9684" y="2523349"/>
            <a:ext cx="723902" cy="7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46CE0C-16EB-4929-A4A3-185FFB7A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02" y="1588655"/>
            <a:ext cx="11168193" cy="4944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9322FD-BB8E-4AB9-BD40-836FDA4E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/>
              <a:t>Vi skal sammen skape en optimal arbeidsflyt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5595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>
                <a:latin typeface="Arial" panose="020B0604020202020204" pitchFamily="34" charset="0"/>
                <a:cs typeface="Arial" panose="020B0604020202020204" pitchFamily="34" charset="0"/>
              </a:rPr>
              <a:t>HVA BØR VI TENKE PÅ?</a:t>
            </a:r>
            <a:br>
              <a:rPr lang="nb-NO" b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DESIGN AV WORKFLOWS</a:t>
            </a:r>
          </a:p>
        </p:txBody>
      </p:sp>
    </p:spTree>
    <p:extLst>
      <p:ext uri="{BB962C8B-B14F-4D97-AF65-F5344CB8AC3E}">
        <p14:creationId xmlns:p14="http://schemas.microsoft.com/office/powerpoint/2010/main" val="335578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:a16="http://schemas.microsoft.com/office/drawing/2014/main" id="{6293D973-7670-514C-91B2-192874677427}"/>
              </a:ext>
            </a:extLst>
          </p:cNvPr>
          <p:cNvSpPr/>
          <p:nvPr/>
        </p:nvSpPr>
        <p:spPr>
          <a:xfrm>
            <a:off x="838200" y="2923357"/>
            <a:ext cx="10515599" cy="1203592"/>
          </a:xfrm>
          <a:prstGeom prst="homePlate">
            <a:avLst>
              <a:gd name="adj" fmla="val 142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b-NO" sz="1200" b="1"/>
              <a:t>HVA</a:t>
            </a: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D68B7FD5-A62B-5443-A5C9-889420D9B307}"/>
              </a:ext>
            </a:extLst>
          </p:cNvPr>
          <p:cNvSpPr/>
          <p:nvPr/>
        </p:nvSpPr>
        <p:spPr>
          <a:xfrm>
            <a:off x="838199" y="4374928"/>
            <a:ext cx="10515600" cy="1203592"/>
          </a:xfrm>
          <a:prstGeom prst="homePlate">
            <a:avLst>
              <a:gd name="adj" fmla="val 142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b-NO" sz="1200" b="1"/>
              <a:t>HVORFOR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76EA2-3BC5-4140-9CA5-C3B658B7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Hvordan skal vi oppnå en optimal arbeidsflyt?</a:t>
            </a:r>
            <a:br>
              <a:rPr lang="nb-NO"/>
            </a:br>
            <a:r>
              <a:rPr lang="nb-NO" sz="2700">
                <a:solidFill>
                  <a:srgbClr val="EF7545"/>
                </a:solidFill>
              </a:rPr>
              <a:t>3 VIKTIGE FOKUSOMRÅDER</a:t>
            </a:r>
            <a:endParaRPr lang="nb-NO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758379-A6B2-8749-8A1E-A1A76FDC680A}"/>
              </a:ext>
            </a:extLst>
          </p:cNvPr>
          <p:cNvGrpSpPr/>
          <p:nvPr/>
        </p:nvGrpSpPr>
        <p:grpSpPr>
          <a:xfrm>
            <a:off x="2488775" y="1879654"/>
            <a:ext cx="2365797" cy="3983264"/>
            <a:chOff x="2488775" y="1879654"/>
            <a:chExt cx="2365797" cy="39832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A89060-210D-7546-98B8-0F444F34F148}"/>
                </a:ext>
              </a:extLst>
            </p:cNvPr>
            <p:cNvSpPr/>
            <p:nvPr/>
          </p:nvSpPr>
          <p:spPr>
            <a:xfrm>
              <a:off x="2488775" y="1879654"/>
              <a:ext cx="2365797" cy="39832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Chevron 49">
              <a:extLst>
                <a:ext uri="{FF2B5EF4-FFF2-40B4-BE49-F238E27FC236}">
                  <a16:creationId xmlns:a16="http://schemas.microsoft.com/office/drawing/2014/main" id="{0334FFE4-DD13-9D45-9AB5-B9CCBD3798E5}"/>
                </a:ext>
              </a:extLst>
            </p:cNvPr>
            <p:cNvSpPr/>
            <p:nvPr/>
          </p:nvSpPr>
          <p:spPr>
            <a:xfrm rot="5400000">
              <a:off x="3614483" y="264953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CCD152-5BF4-1E44-9AB0-228F12394E00}"/>
                </a:ext>
              </a:extLst>
            </p:cNvPr>
            <p:cNvSpPr/>
            <p:nvPr/>
          </p:nvSpPr>
          <p:spPr>
            <a:xfrm>
              <a:off x="2823793" y="2265829"/>
              <a:ext cx="169661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1600" b="1">
                  <a:solidFill>
                    <a:srgbClr val="005E58"/>
                  </a:solidFill>
                </a:rPr>
                <a:t>HENSIKT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717B48-ABBF-B042-AAA3-430F9D62CB27}"/>
                </a:ext>
              </a:extLst>
            </p:cNvPr>
            <p:cNvSpPr/>
            <p:nvPr/>
          </p:nvSpPr>
          <p:spPr>
            <a:xfrm>
              <a:off x="2817352" y="3132738"/>
              <a:ext cx="1696617" cy="78483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HVILKEN HENSIKT HAR HVERT STEG I PROSESSEN OG HVORFOR SKAL DET GJENNOMFØRES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B0C787BB-B4E3-3B41-8367-FF403D803D07}"/>
                </a:ext>
              </a:extLst>
            </p:cNvPr>
            <p:cNvSpPr/>
            <p:nvPr/>
          </p:nvSpPr>
          <p:spPr>
            <a:xfrm rot="5400000">
              <a:off x="3614484" y="3995511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EBDBDB-058E-B848-83AC-153C4F7262E8}"/>
                </a:ext>
              </a:extLst>
            </p:cNvPr>
            <p:cNvSpPr/>
            <p:nvPr/>
          </p:nvSpPr>
          <p:spPr>
            <a:xfrm>
              <a:off x="2823793" y="4549496"/>
              <a:ext cx="1696617" cy="6463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GI DE BESTE RÅDENE TIL KUNDEN OG VÆRE I STAND TIL Å ADMINISTRERE PIPELINEN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7F10EE-AF04-D24B-AD4C-3A1DC9369B69}"/>
              </a:ext>
            </a:extLst>
          </p:cNvPr>
          <p:cNvGrpSpPr/>
          <p:nvPr/>
        </p:nvGrpSpPr>
        <p:grpSpPr>
          <a:xfrm>
            <a:off x="5183149" y="1879654"/>
            <a:ext cx="2365797" cy="3983264"/>
            <a:chOff x="2488775" y="1879654"/>
            <a:chExt cx="2365797" cy="398326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1ED1EDA-6C30-3643-AEE9-B02BB9C644D1}"/>
                </a:ext>
              </a:extLst>
            </p:cNvPr>
            <p:cNvSpPr/>
            <p:nvPr/>
          </p:nvSpPr>
          <p:spPr>
            <a:xfrm>
              <a:off x="2488775" y="1879654"/>
              <a:ext cx="2365797" cy="39832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Chevron 81">
              <a:extLst>
                <a:ext uri="{FF2B5EF4-FFF2-40B4-BE49-F238E27FC236}">
                  <a16:creationId xmlns:a16="http://schemas.microsoft.com/office/drawing/2014/main" id="{9E9AA988-1B81-7449-88B9-569B66E55ED3}"/>
                </a:ext>
              </a:extLst>
            </p:cNvPr>
            <p:cNvSpPr/>
            <p:nvPr/>
          </p:nvSpPr>
          <p:spPr>
            <a:xfrm rot="5400000">
              <a:off x="3614483" y="264953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DF2C55C-1960-F042-B90A-BE9A5BA61D87}"/>
                </a:ext>
              </a:extLst>
            </p:cNvPr>
            <p:cNvSpPr/>
            <p:nvPr/>
          </p:nvSpPr>
          <p:spPr>
            <a:xfrm>
              <a:off x="2823793" y="2265829"/>
              <a:ext cx="169661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1600" b="1">
                  <a:solidFill>
                    <a:srgbClr val="005E58"/>
                  </a:solidFill>
                </a:rPr>
                <a:t>AKTIVITETER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CDC06DE-8E7A-2341-AB34-273E5E8A05E7}"/>
                </a:ext>
              </a:extLst>
            </p:cNvPr>
            <p:cNvSpPr/>
            <p:nvPr/>
          </p:nvSpPr>
          <p:spPr>
            <a:xfrm>
              <a:off x="2817352" y="3132738"/>
              <a:ext cx="1696617" cy="78483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HVILKE AKTIVITETER OG HVA MÅ VI GJØRE FOR Å KOMME VIDERE I PROSESSEN, OG HVEM SKAL GJØRE DET?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Chevron 84">
              <a:extLst>
                <a:ext uri="{FF2B5EF4-FFF2-40B4-BE49-F238E27FC236}">
                  <a16:creationId xmlns:a16="http://schemas.microsoft.com/office/drawing/2014/main" id="{4A4F4EED-3E5E-9C49-B631-8CD514F31434}"/>
                </a:ext>
              </a:extLst>
            </p:cNvPr>
            <p:cNvSpPr/>
            <p:nvPr/>
          </p:nvSpPr>
          <p:spPr>
            <a:xfrm rot="5400000">
              <a:off x="3614484" y="3995511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CD0986C-DB92-5446-A369-5EE785EF6950}"/>
                </a:ext>
              </a:extLst>
            </p:cNvPr>
            <p:cNvSpPr/>
            <p:nvPr/>
          </p:nvSpPr>
          <p:spPr>
            <a:xfrm>
              <a:off x="2823793" y="4549496"/>
              <a:ext cx="1696617" cy="78483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HVIS ANSATTE SER VERDI I AKTIVITENE SOM GJENNOMFØRES, ØKER SANNSYNLIGHETEN FOR SUKSESS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E457A9-D3B4-DF42-960C-2D065F77F08F}"/>
              </a:ext>
            </a:extLst>
          </p:cNvPr>
          <p:cNvGrpSpPr/>
          <p:nvPr/>
        </p:nvGrpSpPr>
        <p:grpSpPr>
          <a:xfrm>
            <a:off x="7877523" y="1879654"/>
            <a:ext cx="2365797" cy="3983264"/>
            <a:chOff x="2488775" y="1879654"/>
            <a:chExt cx="2365797" cy="398326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C9EB0D-9949-9440-B785-890A951D5956}"/>
                </a:ext>
              </a:extLst>
            </p:cNvPr>
            <p:cNvSpPr/>
            <p:nvPr/>
          </p:nvSpPr>
          <p:spPr>
            <a:xfrm>
              <a:off x="2488775" y="1879654"/>
              <a:ext cx="2365797" cy="39832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Chevron 88">
              <a:extLst>
                <a:ext uri="{FF2B5EF4-FFF2-40B4-BE49-F238E27FC236}">
                  <a16:creationId xmlns:a16="http://schemas.microsoft.com/office/drawing/2014/main" id="{8CBB3281-1585-3041-B114-C69CE9245556}"/>
                </a:ext>
              </a:extLst>
            </p:cNvPr>
            <p:cNvSpPr/>
            <p:nvPr/>
          </p:nvSpPr>
          <p:spPr>
            <a:xfrm rot="5400000">
              <a:off x="3614483" y="264953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33A10-7D97-6046-B748-5E6AA0F92030}"/>
                </a:ext>
              </a:extLst>
            </p:cNvPr>
            <p:cNvSpPr/>
            <p:nvPr/>
          </p:nvSpPr>
          <p:spPr>
            <a:xfrm>
              <a:off x="2823793" y="2265829"/>
              <a:ext cx="169661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1600" b="1">
                  <a:solidFill>
                    <a:srgbClr val="005E58"/>
                  </a:solidFill>
                </a:rPr>
                <a:t>RESULTAT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BB68E8-4C80-C541-A8DE-C55599A6D9BE}"/>
                </a:ext>
              </a:extLst>
            </p:cNvPr>
            <p:cNvSpPr/>
            <p:nvPr/>
          </p:nvSpPr>
          <p:spPr>
            <a:xfrm>
              <a:off x="2817352" y="3132738"/>
              <a:ext cx="1696617" cy="78483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900" b="1">
                  <a:solidFill>
                    <a:schemeClr val="accent1"/>
                  </a:solidFill>
                </a:rPr>
                <a:t>HVA I DEN ENKELTE FASEN SKAL VÆRE GJORT FOR AT DU KAN BEVEGE DEG TIL NESTE FASE? (OUTPUT)</a:t>
              </a:r>
              <a:endParaRPr kumimoji="0" lang="nb-NO" sz="9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Chevron 91">
              <a:extLst>
                <a:ext uri="{FF2B5EF4-FFF2-40B4-BE49-F238E27FC236}">
                  <a16:creationId xmlns:a16="http://schemas.microsoft.com/office/drawing/2014/main" id="{10916B69-9B79-6C4B-95FF-7AB6D8D18924}"/>
                </a:ext>
              </a:extLst>
            </p:cNvPr>
            <p:cNvSpPr/>
            <p:nvPr/>
          </p:nvSpPr>
          <p:spPr>
            <a:xfrm rot="5400000">
              <a:off x="3614484" y="3995511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7BC62E9-6AE7-4948-B7F7-50FAB04A57A0}"/>
                </a:ext>
              </a:extLst>
            </p:cNvPr>
            <p:cNvSpPr/>
            <p:nvPr/>
          </p:nvSpPr>
          <p:spPr>
            <a:xfrm>
              <a:off x="2823793" y="4549496"/>
              <a:ext cx="1696617" cy="92333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SIKRE KVALITET VED Å DESIGNE ET SYSTEM SOM STØTTER OSS MED VEILEDNING OG INFORMASJON TIL RETT TID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72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46CE0C-16EB-4929-A4A3-185FFB7AD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902" y="1588655"/>
            <a:ext cx="11168193" cy="4944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9322FD-BB8E-4AB9-BD40-836FDA4E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/>
              <a:t>Den endelige arbeidsflyten vil da hjelpe oss å konfigurere systemet samt støtte dere i det daglige</a:t>
            </a:r>
            <a:endParaRPr lang="en-US" sz="280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6C28D78-08A1-4BD2-B812-8E61FA817C89}"/>
              </a:ext>
            </a:extLst>
          </p:cNvPr>
          <p:cNvSpPr/>
          <p:nvPr/>
        </p:nvSpPr>
        <p:spPr>
          <a:xfrm>
            <a:off x="7138600" y="5201716"/>
            <a:ext cx="3517846" cy="1331303"/>
          </a:xfrm>
          <a:prstGeom prst="wedgeRoundRectCallout">
            <a:avLst>
              <a:gd name="adj1" fmla="val -67476"/>
              <a:gd name="adj2" fmla="val 21882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914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nb-NO" sz="1600" b="1">
                <a:solidFill>
                  <a:schemeClr val="bg1"/>
                </a:solidFill>
              </a:rPr>
              <a:t>RESULTAT</a:t>
            </a:r>
          </a:p>
          <a:p>
            <a:r>
              <a:rPr lang="nb-NO" sz="1400">
                <a:solidFill>
                  <a:schemeClr val="bg1"/>
                </a:solidFill>
              </a:rPr>
              <a:t>Hva i den enkelte fasen skal være gjort for at du kan bevege deg til neste fase?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DD9C5B5-71F0-462B-AF26-005FA99E5B9B}"/>
              </a:ext>
            </a:extLst>
          </p:cNvPr>
          <p:cNvSpPr/>
          <p:nvPr/>
        </p:nvSpPr>
        <p:spPr>
          <a:xfrm>
            <a:off x="2987487" y="2097696"/>
            <a:ext cx="3517846" cy="1331304"/>
          </a:xfrm>
          <a:prstGeom prst="wedgeRoundRectCallout">
            <a:avLst>
              <a:gd name="adj1" fmla="val -64911"/>
              <a:gd name="adj2" fmla="val -19826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914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nb-NO" sz="1600" b="1">
                <a:solidFill>
                  <a:schemeClr val="bg1"/>
                </a:solidFill>
              </a:rPr>
              <a:t>HENSIKT</a:t>
            </a:r>
            <a:br>
              <a:rPr lang="nb-NO" sz="1600" b="1">
                <a:solidFill>
                  <a:schemeClr val="bg1"/>
                </a:solidFill>
              </a:rPr>
            </a:br>
            <a:r>
              <a:rPr lang="nb-NO" sz="1400">
                <a:solidFill>
                  <a:schemeClr val="bg1"/>
                </a:solidFill>
              </a:rPr>
              <a:t>Hva er hensikten og hvilken verdien skaper det for kunden i hvert trinn</a:t>
            </a:r>
            <a:endParaRPr lang="nb-NO" sz="1600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5314877-8F48-4FE1-B4C4-44DE4365AB1F}"/>
              </a:ext>
            </a:extLst>
          </p:cNvPr>
          <p:cNvSpPr/>
          <p:nvPr/>
        </p:nvSpPr>
        <p:spPr>
          <a:xfrm>
            <a:off x="4919405" y="3649706"/>
            <a:ext cx="3517846" cy="1331304"/>
          </a:xfrm>
          <a:prstGeom prst="wedgeRoundRectCallout">
            <a:avLst>
              <a:gd name="adj1" fmla="val -65859"/>
              <a:gd name="adj2" fmla="val -20796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914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nb-NO" sz="1600" b="1">
                <a:solidFill>
                  <a:schemeClr val="bg1"/>
                </a:solidFill>
              </a:rPr>
              <a:t>AKTIVITETER</a:t>
            </a:r>
            <a:r>
              <a:rPr lang="nb-NO" sz="1400" b="1">
                <a:solidFill>
                  <a:schemeClr val="bg1"/>
                </a:solidFill>
              </a:rPr>
              <a:t> </a:t>
            </a:r>
            <a:br>
              <a:rPr lang="nb-NO" sz="1400" b="1">
                <a:solidFill>
                  <a:schemeClr val="bg1"/>
                </a:solidFill>
              </a:rPr>
            </a:br>
            <a:r>
              <a:rPr lang="nb-NO" sz="1400">
                <a:solidFill>
                  <a:schemeClr val="bg1"/>
                </a:solidFill>
              </a:rPr>
              <a:t>Hva må vi gjøre for å komme videre i prosessen, og hvem skal gjøre det?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294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TsGz4NiL.kOpjbNEG7xw"/>
</p:tagLst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d43a3e-81f5-428d-93ff-d3ea02b7e06d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DB2A6F8E7D2458FF5853B25AC807C" ma:contentTypeVersion="6" ma:contentTypeDescription="Opprett et nytt dokument." ma:contentTypeScope="" ma:versionID="d1e826d0b216da67e0d48f0643f7d27c">
  <xsd:schema xmlns:xsd="http://www.w3.org/2001/XMLSchema" xmlns:xs="http://www.w3.org/2001/XMLSchema" xmlns:p="http://schemas.microsoft.com/office/2006/metadata/properties" xmlns:ns2="efd2af32-ac93-4c82-8fdd-7c4dbca48b46" xmlns:ns3="cdd43a3e-81f5-428d-93ff-d3ea02b7e06d" targetNamespace="http://schemas.microsoft.com/office/2006/metadata/properties" ma:root="true" ma:fieldsID="0fad10e66390838717f78eb4376d9638" ns2:_="" ns3:_="">
    <xsd:import namespace="efd2af32-ac93-4c82-8fdd-7c4dbca48b46"/>
    <xsd:import namespace="cdd43a3e-81f5-428d-93ff-d3ea02b7e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2af32-ac93-4c82-8fdd-7c4dbca48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43a3e-81f5-428d-93ff-d3ea02b7e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D12BC1-D915-4EA3-BDFB-473D07A0BE21}">
  <ds:schemaRefs>
    <ds:schemaRef ds:uri="bd3b1102-7859-4ec0-9fbc-131478542f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AE4715-1471-42F2-87D8-68F375FDF9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5C906D-35D1-4F21-9B23-FCC58FBD6BE7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5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Title slides and deviders </vt:lpstr>
      <vt:lpstr>1_Title slides and deviders </vt:lpstr>
      <vt:lpstr>4_Content slides</vt:lpstr>
      <vt:lpstr>Content slides</vt:lpstr>
      <vt:lpstr>WORKFLOW WORKSHOP</vt:lpstr>
      <vt:lpstr>Agenda</vt:lpstr>
      <vt:lpstr>FORMÅL MED WORKFLOW WORKSHOP</vt:lpstr>
      <vt:lpstr>Formål med Workflow workshop</vt:lpstr>
      <vt:lpstr>Hvorfor er vi her idag?</vt:lpstr>
      <vt:lpstr>Vi skal sammen skape en optimal arbeidsflyt</vt:lpstr>
      <vt:lpstr>HVA BØR VI TENKE PÅ? DESIGN AV WORKFLOWS</vt:lpstr>
      <vt:lpstr>Hvordan skal vi oppnå en optimal arbeidsflyt? 3 VIKTIGE FOKUSOMRÅDER</vt:lpstr>
      <vt:lpstr>Den endelige arbeidsflyten vil da hjelpe oss å konfigurere systemet samt støtte dere i det daglige</vt:lpstr>
      <vt:lpstr>Punkter til ettertanke ved prosessdesign</vt:lpstr>
      <vt:lpstr>WORKSHOP  PROSESSANALYSE</vt:lpstr>
      <vt:lpstr>Vårt forslag til arbeidsflyt… …med utgangspunkt i informasjon dere har gitt oss</vt:lpstr>
      <vt:lpstr>PROSESSANALYSE</vt:lpstr>
      <vt:lpstr>OPPSUMMERING OG  VEIEN VIDERE</vt:lpstr>
      <vt:lpstr>PowerPoint Presentation</vt:lpstr>
      <vt:lpstr>+/-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DE02 - Workflow workshop - Presentation</dc:title>
  <dc:creator>Søren Fur Fischer</dc:creator>
  <cp:revision>1</cp:revision>
  <dcterms:created xsi:type="dcterms:W3CDTF">2020-06-05T10:46:50Z</dcterms:created>
  <dcterms:modified xsi:type="dcterms:W3CDTF">2021-09-02T11:15:11Z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0x010100F8DDB2A6F8E7D2458FF5853B25AC807C</vt:lpwstr>
  </property>
  <property fmtid="{D5CDD505-2E9C-101B-9397-08002B2CF9AE}" pid="3" name="Order">
    <vt:r8>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